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9"/>
  </p:notesMasterIdLst>
  <p:sldIdLst>
    <p:sldId id="256" r:id="rId2"/>
    <p:sldId id="258" r:id="rId3"/>
    <p:sldId id="260" r:id="rId4"/>
    <p:sldId id="262" r:id="rId5"/>
    <p:sldId id="265" r:id="rId6"/>
    <p:sldId id="285" r:id="rId7"/>
    <p:sldId id="341" r:id="rId8"/>
    <p:sldId id="342" r:id="rId9"/>
    <p:sldId id="270" r:id="rId10"/>
    <p:sldId id="268" r:id="rId11"/>
    <p:sldId id="343" r:id="rId12"/>
    <p:sldId id="279" r:id="rId13"/>
    <p:sldId id="276" r:id="rId14"/>
    <p:sldId id="344" r:id="rId15"/>
    <p:sldId id="345" r:id="rId16"/>
    <p:sldId id="282" r:id="rId17"/>
    <p:sldId id="293" r:id="rId18"/>
    <p:sldId id="291" r:id="rId19"/>
    <p:sldId id="349" r:id="rId20"/>
    <p:sldId id="296" r:id="rId21"/>
    <p:sldId id="346" r:id="rId22"/>
    <p:sldId id="350" r:id="rId23"/>
    <p:sldId id="308" r:id="rId24"/>
    <p:sldId id="299" r:id="rId25"/>
    <p:sldId id="315" r:id="rId26"/>
    <p:sldId id="311" r:id="rId27"/>
    <p:sldId id="316" r:id="rId28"/>
  </p:sldIdLst>
  <p:sldSz cx="9144000" cy="5143500" type="screen16x9"/>
  <p:notesSz cx="6858000" cy="9144000"/>
  <p:embeddedFontLst>
    <p:embeddedFont>
      <p:font typeface="Jua" panose="020B0604020202020204" charset="-127"/>
      <p:regular r:id="rId30"/>
    </p:embeddedFont>
    <p:embeddedFont>
      <p:font typeface="Maven Pro" panose="020B0604020202020204" charset="0"/>
      <p:regular r:id="rId31"/>
      <p:bold r:id="rId32"/>
    </p:embeddedFont>
    <p:embeddedFont>
      <p:font typeface="Merienda One" panose="020B0604020202020204" charset="0"/>
      <p:regular r:id="rId33"/>
    </p:embeddedFont>
    <p:embeddedFont>
      <p:font typeface="Nunito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DE5A2E-166D-450D-88A2-3F504ED65E1A}">
  <a:tblStyle styleId="{6EDE5A2E-166D-450D-88A2-3F504ED65E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93" d="100"/>
          <a:sy n="93" d="100"/>
        </p:scale>
        <p:origin x="5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9d5f55715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9d5f55715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9f12e5670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9f12e5670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9f12e5670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9f12e5670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9f12e5670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9f12e5670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188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9d5f5571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9d5f5571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479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9f12e5670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e9f12e5670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85e3d07d0_0_4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e85e3d07d0_0_4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e9f12e5670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e9f12e5670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85e3d07d0_0_4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e85e3d07d0_0_4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796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9f12e5670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e9f12e5670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803f896d8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803f896d8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9f12e5670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9f12e5670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6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e9f12e5670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e9f12e5670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760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9f12e5670_0_21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9f12e5670_0_21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e85e3d07d0_0_4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e85e3d07d0_0_4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e9f12e5670_0_21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e9f12e5670_0_21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dcc2a1d9b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dcc2a1d9b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803f896d8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803f896d8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803f896d8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803f896d8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9d5f5571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9d5f5571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e9f12e5670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e9f12e5670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f12e567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9f12e567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356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f12e567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9f12e567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29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f12e567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9f12e567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84">
            <a:off x="2807100" y="3450043"/>
            <a:ext cx="3529800" cy="35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14300" y="1123900"/>
            <a:ext cx="5315400" cy="1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3033450" y="2717488"/>
            <a:ext cx="30771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3000"/>
              <a:buFont typeface="Merienda One"/>
              <a:buNone/>
              <a:defRPr sz="3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24549">
            <a:off x="-750587" y="-324129"/>
            <a:ext cx="1904825" cy="331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/>
          </p:nvPr>
        </p:nvSpPr>
        <p:spPr>
          <a:xfrm>
            <a:off x="3504575" y="1228950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111000" y="1503150"/>
            <a:ext cx="4922100" cy="50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3"/>
          </p:nvPr>
        </p:nvSpPr>
        <p:spPr>
          <a:xfrm>
            <a:off x="3504663" y="2462800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110850" y="2743175"/>
            <a:ext cx="4922400" cy="50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5"/>
          </p:nvPr>
        </p:nvSpPr>
        <p:spPr>
          <a:xfrm>
            <a:off x="3504675" y="3688975"/>
            <a:ext cx="2134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2110775" y="3952350"/>
            <a:ext cx="4922400" cy="50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23983">
            <a:off x="-26678" y="-361225"/>
            <a:ext cx="810400" cy="14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5594" y="1849402"/>
            <a:ext cx="229781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3694">
            <a:off x="300530" y="1447798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30621">
            <a:off x="756662" y="868933"/>
            <a:ext cx="386940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76017">
            <a:off x="8414575" y="3938850"/>
            <a:ext cx="810400" cy="143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921" y="2847675"/>
            <a:ext cx="229781" cy="3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6306">
            <a:off x="8312216" y="2967454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69379">
            <a:off x="8054695" y="3713330"/>
            <a:ext cx="386940" cy="428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2"/>
          </p:nvPr>
        </p:nvSpPr>
        <p:spPr>
          <a:xfrm>
            <a:off x="1519325" y="17622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1519325" y="2099100"/>
            <a:ext cx="25689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3"/>
          </p:nvPr>
        </p:nvSpPr>
        <p:spPr>
          <a:xfrm>
            <a:off x="5971150" y="17622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4"/>
          </p:nvPr>
        </p:nvSpPr>
        <p:spPr>
          <a:xfrm>
            <a:off x="5077325" y="2099100"/>
            <a:ext cx="25836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5"/>
          </p:nvPr>
        </p:nvSpPr>
        <p:spPr>
          <a:xfrm>
            <a:off x="1519300" y="29603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6"/>
          </p:nvPr>
        </p:nvSpPr>
        <p:spPr>
          <a:xfrm>
            <a:off x="1519325" y="3297200"/>
            <a:ext cx="25689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7"/>
          </p:nvPr>
        </p:nvSpPr>
        <p:spPr>
          <a:xfrm>
            <a:off x="5972725" y="2947800"/>
            <a:ext cx="16881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8"/>
          </p:nvPr>
        </p:nvSpPr>
        <p:spPr>
          <a:xfrm>
            <a:off x="5077324" y="3309700"/>
            <a:ext cx="25836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9950" y="3459950"/>
            <a:ext cx="895149" cy="19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80621">
            <a:off x="-72902" y="-229050"/>
            <a:ext cx="720000" cy="1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6" y="487918"/>
            <a:ext cx="254200" cy="2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78594">
            <a:off x="7867269" y="2661427"/>
            <a:ext cx="1394608" cy="3130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2"/>
          </p:nvPr>
        </p:nvSpPr>
        <p:spPr>
          <a:xfrm>
            <a:off x="720000" y="160717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720000" y="217147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3"/>
          </p:nvPr>
        </p:nvSpPr>
        <p:spPr>
          <a:xfrm>
            <a:off x="3419275" y="160717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"/>
          </p:nvPr>
        </p:nvSpPr>
        <p:spPr>
          <a:xfrm>
            <a:off x="3419275" y="217147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 idx="5"/>
          </p:nvPr>
        </p:nvSpPr>
        <p:spPr>
          <a:xfrm>
            <a:off x="6118550" y="160717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6"/>
          </p:nvPr>
        </p:nvSpPr>
        <p:spPr>
          <a:xfrm>
            <a:off x="6118550" y="217147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7"/>
          </p:nvPr>
        </p:nvSpPr>
        <p:spPr>
          <a:xfrm>
            <a:off x="720000" y="293092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8"/>
          </p:nvPr>
        </p:nvSpPr>
        <p:spPr>
          <a:xfrm>
            <a:off x="720000" y="349522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 idx="9"/>
          </p:nvPr>
        </p:nvSpPr>
        <p:spPr>
          <a:xfrm>
            <a:off x="3419275" y="293092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13"/>
          </p:nvPr>
        </p:nvSpPr>
        <p:spPr>
          <a:xfrm>
            <a:off x="3419275" y="349522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 idx="14"/>
          </p:nvPr>
        </p:nvSpPr>
        <p:spPr>
          <a:xfrm>
            <a:off x="6118550" y="2930925"/>
            <a:ext cx="2305500" cy="5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5"/>
          </p:nvPr>
        </p:nvSpPr>
        <p:spPr>
          <a:xfrm>
            <a:off x="6118550" y="3495225"/>
            <a:ext cx="23055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 rot="-875666">
            <a:off x="8617417" y="641113"/>
            <a:ext cx="1073747" cy="2117736"/>
            <a:chOff x="3863200" y="1776983"/>
            <a:chExt cx="1732125" cy="3416243"/>
          </a:xfrm>
        </p:grpSpPr>
        <p:pic>
          <p:nvPicPr>
            <p:cNvPr id="139" name="Google Shape;139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005575" y="1776983"/>
              <a:ext cx="1589750" cy="3416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3200" y="3635275"/>
              <a:ext cx="881050" cy="1557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8"/>
          <p:cNvGrpSpPr/>
          <p:nvPr/>
        </p:nvGrpSpPr>
        <p:grpSpPr>
          <a:xfrm rot="-1546888">
            <a:off x="-302188" y="3540499"/>
            <a:ext cx="1102872" cy="2398839"/>
            <a:chOff x="7893675" y="3028750"/>
            <a:chExt cx="1343649" cy="2922551"/>
          </a:xfrm>
        </p:grpSpPr>
        <p:pic>
          <p:nvPicPr>
            <p:cNvPr id="142" name="Google Shape;1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691" y="3028750"/>
              <a:ext cx="995708" cy="2396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32350">
              <a:off x="8056337" y="3697603"/>
              <a:ext cx="1018326" cy="21882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 hasCustomPrompt="1"/>
          </p:nvPr>
        </p:nvSpPr>
        <p:spPr>
          <a:xfrm rot="-572">
            <a:off x="3669750" y="1469659"/>
            <a:ext cx="1804500" cy="80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"/>
          </p:nvPr>
        </p:nvSpPr>
        <p:spPr>
          <a:xfrm>
            <a:off x="5595800" y="1613225"/>
            <a:ext cx="2721900" cy="5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3" hasCustomPrompt="1"/>
          </p:nvPr>
        </p:nvSpPr>
        <p:spPr>
          <a:xfrm rot="-572">
            <a:off x="3669750" y="2549735"/>
            <a:ext cx="1804500" cy="80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4"/>
          </p:nvPr>
        </p:nvSpPr>
        <p:spPr>
          <a:xfrm>
            <a:off x="809725" y="2704075"/>
            <a:ext cx="2721900" cy="5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5" hasCustomPrompt="1"/>
          </p:nvPr>
        </p:nvSpPr>
        <p:spPr>
          <a:xfrm rot="-572">
            <a:off x="3669750" y="3629808"/>
            <a:ext cx="1804500" cy="80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6"/>
          </p:nvPr>
        </p:nvSpPr>
        <p:spPr>
          <a:xfrm>
            <a:off x="5595800" y="3784150"/>
            <a:ext cx="2651400" cy="5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1290775" y="3972050"/>
            <a:ext cx="2907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2"/>
          </p:nvPr>
        </p:nvSpPr>
        <p:spPr>
          <a:xfrm>
            <a:off x="4945650" y="3972050"/>
            <a:ext cx="29076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hasCustomPrompt="1"/>
          </p:nvPr>
        </p:nvSpPr>
        <p:spPr>
          <a:xfrm>
            <a:off x="1290775" y="290097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3" hasCustomPrompt="1"/>
          </p:nvPr>
        </p:nvSpPr>
        <p:spPr>
          <a:xfrm>
            <a:off x="4945650" y="290097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23649">
            <a:off x="196002" y="-326664"/>
            <a:ext cx="732421" cy="173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"/>
          </p:nvPr>
        </p:nvSpPr>
        <p:spPr>
          <a:xfrm rot="-268">
            <a:off x="720000" y="2331174"/>
            <a:ext cx="3852000" cy="114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511521">
            <a:off x="8558872" y="-336281"/>
            <a:ext cx="677162" cy="119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86650">
            <a:off x="-700488" y="2650465"/>
            <a:ext cx="23607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1"/>
          </p:nvPr>
        </p:nvSpPr>
        <p:spPr>
          <a:xfrm>
            <a:off x="1989288" y="1259075"/>
            <a:ext cx="5203800" cy="117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2"/>
          </p:nvPr>
        </p:nvSpPr>
        <p:spPr>
          <a:xfrm>
            <a:off x="1989288" y="2820650"/>
            <a:ext cx="5203800" cy="117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title" idx="3" hasCustomPrompt="1"/>
          </p:nvPr>
        </p:nvSpPr>
        <p:spPr>
          <a:xfrm rot="2232">
            <a:off x="1399437" y="1349650"/>
            <a:ext cx="462000" cy="89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 idx="4" hasCustomPrompt="1"/>
          </p:nvPr>
        </p:nvSpPr>
        <p:spPr>
          <a:xfrm rot="2232">
            <a:off x="1399437" y="2962700"/>
            <a:ext cx="462000" cy="89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725175" y="-486085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631347" flipH="1">
            <a:off x="7199389" y="2381"/>
            <a:ext cx="1019226" cy="65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71000" flipH="1">
            <a:off x="1073385" y="4444808"/>
            <a:ext cx="1019229" cy="65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2692" flipH="1">
            <a:off x="-783875" y="3019715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2779400" y="3344675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lang="en" sz="1100" b="1">
                <a:solidFill>
                  <a:schemeClr val="dk1"/>
                </a:solidFill>
                <a:highlight>
                  <a:schemeClr val="dk2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highlight>
                <a:schemeClr val="dk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ctrTitle"/>
          </p:nvPr>
        </p:nvSpPr>
        <p:spPr>
          <a:xfrm>
            <a:off x="2846144" y="612301"/>
            <a:ext cx="34518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2679300" y="2005158"/>
            <a:ext cx="3785400" cy="122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2"/>
          </p:nvPr>
        </p:nvSpPr>
        <p:spPr>
          <a:xfrm rot="-962">
            <a:off x="2963720" y="4156942"/>
            <a:ext cx="3216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79383">
            <a:off x="7532127" y="1008781"/>
            <a:ext cx="1851152" cy="322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91900" y="3113675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127400" y="1137925"/>
            <a:ext cx="889200" cy="1917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rot="473">
            <a:off x="2409675" y="3912800"/>
            <a:ext cx="43602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_1_1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BLANK_1_1_1_1_1_1_1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337250" y="2306813"/>
            <a:ext cx="15702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6259950" y="2306813"/>
            <a:ext cx="15702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sz="2000" b="1">
                <a:latin typeface="Jua"/>
                <a:ea typeface="Jua"/>
                <a:cs typeface="Jua"/>
                <a:sym typeface="Jua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819200" y="2637413"/>
            <a:ext cx="26064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5718475" y="2637413"/>
            <a:ext cx="26064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4318">
            <a:off x="7991900" y="-246320"/>
            <a:ext cx="1468101" cy="25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96267">
            <a:off x="-202251" y="2877205"/>
            <a:ext cx="1468101" cy="255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355337">
            <a:off x="7961017" y="4230577"/>
            <a:ext cx="1160712" cy="74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584776">
            <a:off x="16494" y="140877"/>
            <a:ext cx="1160710" cy="74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746375" y="1397700"/>
            <a:ext cx="5651100" cy="2348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76830">
            <a:off x="8064656" y="1720505"/>
            <a:ext cx="229781" cy="3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13129">
            <a:off x="8517971" y="1631412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07443">
            <a:off x="8503496" y="2458633"/>
            <a:ext cx="386939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4275" y="2342435"/>
            <a:ext cx="1975124" cy="343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23170">
            <a:off x="849412" y="3070395"/>
            <a:ext cx="229781" cy="3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6871">
            <a:off x="40328" y="2877661"/>
            <a:ext cx="585550" cy="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992557">
            <a:off x="253414" y="2217451"/>
            <a:ext cx="386939" cy="42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375550" y="-674365"/>
            <a:ext cx="1975124" cy="343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915863" y="1431125"/>
            <a:ext cx="41628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915775" y="2265192"/>
            <a:ext cx="4162800" cy="14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97676">
            <a:off x="7719857" y="143375"/>
            <a:ext cx="236078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88479">
            <a:off x="-67880" y="4248004"/>
            <a:ext cx="677162" cy="119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"/>
          </p:nvPr>
        </p:nvSpPr>
        <p:spPr>
          <a:xfrm>
            <a:off x="1591125" y="1674775"/>
            <a:ext cx="2318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332125" y="2023725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 rot="2232">
            <a:off x="3956500" y="1674950"/>
            <a:ext cx="462000" cy="893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/>
          </p:nvPr>
        </p:nvSpPr>
        <p:spPr>
          <a:xfrm>
            <a:off x="1589419" y="3138675"/>
            <a:ext cx="232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1332125" y="3487625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 rot="2232">
            <a:off x="3956500" y="3138850"/>
            <a:ext cx="462000" cy="893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/>
          </p:nvPr>
        </p:nvSpPr>
        <p:spPr>
          <a:xfrm>
            <a:off x="5241406" y="1674775"/>
            <a:ext cx="232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5241200" y="2023725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 hasCustomPrompt="1"/>
          </p:nvPr>
        </p:nvSpPr>
        <p:spPr>
          <a:xfrm rot="2232">
            <a:off x="4728025" y="1674950"/>
            <a:ext cx="462000" cy="893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3"/>
          </p:nvPr>
        </p:nvSpPr>
        <p:spPr>
          <a:xfrm>
            <a:off x="5241350" y="3138675"/>
            <a:ext cx="2322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5241200" y="3487625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 rot="2232">
            <a:off x="4728025" y="3138850"/>
            <a:ext cx="462000" cy="893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175" y="2908850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68653">
            <a:off x="7199389" y="4473170"/>
            <a:ext cx="1019226" cy="65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529000">
            <a:off x="1073385" y="30743"/>
            <a:ext cx="1019229" cy="65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07308">
            <a:off x="-783875" y="-596949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-786">
            <a:off x="3260150" y="3393170"/>
            <a:ext cx="2623800" cy="43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1691075" y="1810675"/>
            <a:ext cx="5761800" cy="158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2692" flipH="1">
            <a:off x="-783875" y="2711615"/>
            <a:ext cx="2244750" cy="270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7725175" y="-794185"/>
            <a:ext cx="2244750" cy="270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 rot="258">
            <a:off x="2576506" y="3356243"/>
            <a:ext cx="39909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1789200" y="1061188"/>
            <a:ext cx="5565600" cy="22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0" r:id="rId17"/>
    <p:sldLayoutId id="2147483671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ctrTitle"/>
          </p:nvPr>
        </p:nvSpPr>
        <p:spPr>
          <a:xfrm>
            <a:off x="981213" y="1774950"/>
            <a:ext cx="7181574" cy="1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Chinese Antique Porcelain Shapes classifier</a:t>
            </a:r>
            <a:endParaRPr dirty="0"/>
          </a:p>
        </p:txBody>
      </p:sp>
      <p:sp>
        <p:nvSpPr>
          <p:cNvPr id="6" name="Google Shape;252;p40">
            <a:extLst>
              <a:ext uri="{FF2B5EF4-FFF2-40B4-BE49-F238E27FC236}">
                <a16:creationId xmlns:a16="http://schemas.microsoft.com/office/drawing/2014/main" id="{63D2230C-5909-ED03-D6A7-FD3197C2EA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473">
            <a:off x="2409675" y="3912800"/>
            <a:ext cx="4360200" cy="3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Done by: Hao Han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DSI30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4434100" y="4268180"/>
            <a:ext cx="275700" cy="275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310" name="Google Shape;310;p48"/>
          <p:cNvSpPr txBox="1">
            <a:spLocks noGrp="1"/>
          </p:cNvSpPr>
          <p:nvPr>
            <p:ph type="title" idx="2"/>
          </p:nvPr>
        </p:nvSpPr>
        <p:spPr>
          <a:xfrm>
            <a:off x="3504575" y="1462859"/>
            <a:ext cx="21348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Auction houses</a:t>
            </a:r>
            <a:endParaRPr dirty="0"/>
          </a:p>
        </p:txBody>
      </p:sp>
      <p:sp>
        <p:nvSpPr>
          <p:cNvPr id="311" name="Google Shape;311;p48"/>
          <p:cNvSpPr txBox="1">
            <a:spLocks noGrp="1"/>
          </p:cNvSpPr>
          <p:nvPr>
            <p:ph type="subTitle" idx="1"/>
          </p:nvPr>
        </p:nvSpPr>
        <p:spPr>
          <a:xfrm>
            <a:off x="2111000" y="1737059"/>
            <a:ext cx="49221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 images with less noises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200" i="1" dirty="0"/>
              <a:t>E</a:t>
            </a:r>
            <a:r>
              <a:rPr lang="en" sz="1200" i="1" dirty="0"/>
              <a:t>xample: Sotheby</a:t>
            </a:r>
            <a:endParaRPr sz="1200" i="1" dirty="0"/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 idx="3"/>
          </p:nvPr>
        </p:nvSpPr>
        <p:spPr>
          <a:xfrm>
            <a:off x="3504663" y="3483517"/>
            <a:ext cx="21348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images</a:t>
            </a:r>
            <a:endParaRPr dirty="0"/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4"/>
          </p:nvPr>
        </p:nvSpPr>
        <p:spPr>
          <a:xfrm>
            <a:off x="2110850" y="3763892"/>
            <a:ext cx="49224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Images with less resolution and more noise</a:t>
            </a:r>
          </a:p>
        </p:txBody>
      </p:sp>
      <p:sp>
        <p:nvSpPr>
          <p:cNvPr id="316" name="Google Shape;316;p48"/>
          <p:cNvSpPr/>
          <p:nvPr/>
        </p:nvSpPr>
        <p:spPr>
          <a:xfrm>
            <a:off x="4434150" y="2255197"/>
            <a:ext cx="275700" cy="275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48"/>
          <p:cNvGrpSpPr/>
          <p:nvPr/>
        </p:nvGrpSpPr>
        <p:grpSpPr>
          <a:xfrm>
            <a:off x="4487767" y="2307841"/>
            <a:ext cx="168775" cy="170527"/>
            <a:chOff x="3974708" y="1468698"/>
            <a:chExt cx="368908" cy="372737"/>
          </a:xfrm>
        </p:grpSpPr>
        <p:sp>
          <p:nvSpPr>
            <p:cNvPr id="318" name="Google Shape;318;p48"/>
            <p:cNvSpPr/>
            <p:nvPr/>
          </p:nvSpPr>
          <p:spPr>
            <a:xfrm>
              <a:off x="4127977" y="1473767"/>
              <a:ext cx="21141" cy="361816"/>
            </a:xfrm>
            <a:custGeom>
              <a:avLst/>
              <a:gdLst/>
              <a:ahLst/>
              <a:cxnLst/>
              <a:rect l="l" t="t" r="r" b="b"/>
              <a:pathLst>
                <a:path w="784" h="13418" extrusionOk="0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3147"/>
                  </a:lnTo>
                  <a:cubicBezTo>
                    <a:pt x="0" y="13297"/>
                    <a:pt x="121" y="13418"/>
                    <a:pt x="271" y="13418"/>
                  </a:cubicBezTo>
                  <a:lnTo>
                    <a:pt x="513" y="13418"/>
                  </a:lnTo>
                  <a:cubicBezTo>
                    <a:pt x="663" y="13418"/>
                    <a:pt x="784" y="13297"/>
                    <a:pt x="784" y="13147"/>
                  </a:cubicBezTo>
                  <a:lnTo>
                    <a:pt x="784" y="271"/>
                  </a:lnTo>
                  <a:cubicBezTo>
                    <a:pt x="784" y="121"/>
                    <a:pt x="663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8"/>
            <p:cNvSpPr/>
            <p:nvPr/>
          </p:nvSpPr>
          <p:spPr>
            <a:xfrm>
              <a:off x="3978052" y="1644860"/>
              <a:ext cx="342644" cy="176917"/>
            </a:xfrm>
            <a:custGeom>
              <a:avLst/>
              <a:gdLst/>
              <a:ahLst/>
              <a:cxnLst/>
              <a:rect l="l" t="t" r="r" b="b"/>
              <a:pathLst>
                <a:path w="12707" h="6561" extrusionOk="0">
                  <a:moveTo>
                    <a:pt x="11451" y="0"/>
                  </a:moveTo>
                  <a:cubicBezTo>
                    <a:pt x="11385" y="0"/>
                    <a:pt x="11322" y="25"/>
                    <a:pt x="11273" y="70"/>
                  </a:cubicBezTo>
                  <a:lnTo>
                    <a:pt x="8537" y="2578"/>
                  </a:lnTo>
                  <a:cubicBezTo>
                    <a:pt x="8146" y="2934"/>
                    <a:pt x="7638" y="3131"/>
                    <a:pt x="7110" y="3131"/>
                  </a:cubicBezTo>
                  <a:lnTo>
                    <a:pt x="3844" y="3131"/>
                  </a:lnTo>
                  <a:cubicBezTo>
                    <a:pt x="3232" y="3131"/>
                    <a:pt x="2651" y="2862"/>
                    <a:pt x="2258" y="2393"/>
                  </a:cubicBezTo>
                  <a:lnTo>
                    <a:pt x="1663" y="1685"/>
                  </a:lnTo>
                  <a:cubicBezTo>
                    <a:pt x="1614" y="1626"/>
                    <a:pt x="1542" y="1592"/>
                    <a:pt x="1466" y="1592"/>
                  </a:cubicBezTo>
                  <a:lnTo>
                    <a:pt x="930" y="1592"/>
                  </a:lnTo>
                  <a:cubicBezTo>
                    <a:pt x="847" y="1592"/>
                    <a:pt x="771" y="1630"/>
                    <a:pt x="721" y="1693"/>
                  </a:cubicBezTo>
                  <a:lnTo>
                    <a:pt x="71" y="2526"/>
                  </a:lnTo>
                  <a:cubicBezTo>
                    <a:pt x="16" y="2597"/>
                    <a:pt x="0" y="2689"/>
                    <a:pt x="29" y="2772"/>
                  </a:cubicBezTo>
                  <a:lnTo>
                    <a:pt x="598" y="4432"/>
                  </a:lnTo>
                  <a:cubicBezTo>
                    <a:pt x="1033" y="5704"/>
                    <a:pt x="2236" y="6560"/>
                    <a:pt x="3589" y="6560"/>
                  </a:cubicBezTo>
                  <a:lnTo>
                    <a:pt x="7907" y="6560"/>
                  </a:lnTo>
                  <a:cubicBezTo>
                    <a:pt x="9208" y="6560"/>
                    <a:pt x="10378" y="5769"/>
                    <a:pt x="10856" y="4568"/>
                  </a:cubicBezTo>
                  <a:lnTo>
                    <a:pt x="12114" y="1405"/>
                  </a:lnTo>
                  <a:cubicBezTo>
                    <a:pt x="12139" y="1345"/>
                    <a:pt x="12183" y="1296"/>
                    <a:pt x="12241" y="1267"/>
                  </a:cubicBezTo>
                  <a:cubicBezTo>
                    <a:pt x="12510" y="1134"/>
                    <a:pt x="12683" y="863"/>
                    <a:pt x="12692" y="562"/>
                  </a:cubicBezTo>
                  <a:lnTo>
                    <a:pt x="12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8"/>
            <p:cNvSpPr/>
            <p:nvPr/>
          </p:nvSpPr>
          <p:spPr>
            <a:xfrm>
              <a:off x="4167939" y="1644806"/>
              <a:ext cx="152784" cy="176971"/>
            </a:xfrm>
            <a:custGeom>
              <a:avLst/>
              <a:gdLst/>
              <a:ahLst/>
              <a:cxnLst/>
              <a:rect l="l" t="t" r="r" b="b"/>
              <a:pathLst>
                <a:path w="5666" h="6563" extrusionOk="0">
                  <a:moveTo>
                    <a:pt x="4800" y="1"/>
                  </a:moveTo>
                  <a:lnTo>
                    <a:pt x="4785" y="564"/>
                  </a:lnTo>
                  <a:cubicBezTo>
                    <a:pt x="4778" y="865"/>
                    <a:pt x="4604" y="1135"/>
                    <a:pt x="4336" y="1269"/>
                  </a:cubicBezTo>
                  <a:cubicBezTo>
                    <a:pt x="4277" y="1298"/>
                    <a:pt x="4232" y="1347"/>
                    <a:pt x="4208" y="1407"/>
                  </a:cubicBezTo>
                  <a:lnTo>
                    <a:pt x="2950" y="4570"/>
                  </a:lnTo>
                  <a:cubicBezTo>
                    <a:pt x="2472" y="5771"/>
                    <a:pt x="1303" y="6562"/>
                    <a:pt x="1" y="6562"/>
                  </a:cubicBezTo>
                  <a:lnTo>
                    <a:pt x="867" y="6562"/>
                  </a:lnTo>
                  <a:cubicBezTo>
                    <a:pt x="2168" y="6562"/>
                    <a:pt x="3337" y="5771"/>
                    <a:pt x="3816" y="4570"/>
                  </a:cubicBezTo>
                  <a:lnTo>
                    <a:pt x="5074" y="1407"/>
                  </a:lnTo>
                  <a:cubicBezTo>
                    <a:pt x="5097" y="1347"/>
                    <a:pt x="5143" y="1298"/>
                    <a:pt x="5200" y="1269"/>
                  </a:cubicBezTo>
                  <a:cubicBezTo>
                    <a:pt x="5470" y="1136"/>
                    <a:pt x="5643" y="865"/>
                    <a:pt x="5651" y="564"/>
                  </a:cubicBezTo>
                  <a:lnTo>
                    <a:pt x="5666" y="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8"/>
            <p:cNvSpPr/>
            <p:nvPr/>
          </p:nvSpPr>
          <p:spPr>
            <a:xfrm>
              <a:off x="3997251" y="1772216"/>
              <a:ext cx="271807" cy="50910"/>
            </a:xfrm>
            <a:custGeom>
              <a:avLst/>
              <a:gdLst/>
              <a:ahLst/>
              <a:cxnLst/>
              <a:rect l="l" t="t" r="r" b="b"/>
              <a:pathLst>
                <a:path w="10080" h="1888" extrusionOk="0">
                  <a:moveTo>
                    <a:pt x="0" y="0"/>
                  </a:moveTo>
                  <a:cubicBezTo>
                    <a:pt x="518" y="1120"/>
                    <a:pt x="1642" y="1836"/>
                    <a:pt x="2875" y="1836"/>
                  </a:cubicBezTo>
                  <a:cubicBezTo>
                    <a:pt x="2876" y="1836"/>
                    <a:pt x="2877" y="1836"/>
                    <a:pt x="2879" y="1836"/>
                  </a:cubicBezTo>
                  <a:lnTo>
                    <a:pt x="7199" y="1836"/>
                  </a:lnTo>
                  <a:cubicBezTo>
                    <a:pt x="7560" y="1836"/>
                    <a:pt x="7917" y="1775"/>
                    <a:pt x="8257" y="1656"/>
                  </a:cubicBezTo>
                  <a:cubicBezTo>
                    <a:pt x="8327" y="1800"/>
                    <a:pt x="8472" y="1888"/>
                    <a:pt x="8627" y="1888"/>
                  </a:cubicBezTo>
                  <a:cubicBezTo>
                    <a:pt x="8657" y="1888"/>
                    <a:pt x="8689" y="1885"/>
                    <a:pt x="8719" y="1877"/>
                  </a:cubicBezTo>
                  <a:cubicBezTo>
                    <a:pt x="8907" y="1836"/>
                    <a:pt x="9041" y="1670"/>
                    <a:pt x="9044" y="1478"/>
                  </a:cubicBezTo>
                  <a:cubicBezTo>
                    <a:pt x="9044" y="1411"/>
                    <a:pt x="9026" y="1343"/>
                    <a:pt x="8993" y="1284"/>
                  </a:cubicBezTo>
                  <a:cubicBezTo>
                    <a:pt x="9466" y="963"/>
                    <a:pt x="9840" y="519"/>
                    <a:pt x="100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8"/>
            <p:cNvSpPr/>
            <p:nvPr/>
          </p:nvSpPr>
          <p:spPr>
            <a:xfrm>
              <a:off x="4168020" y="1772216"/>
              <a:ext cx="101011" cy="50910"/>
            </a:xfrm>
            <a:custGeom>
              <a:avLst/>
              <a:gdLst/>
              <a:ahLst/>
              <a:cxnLst/>
              <a:rect l="l" t="t" r="r" b="b"/>
              <a:pathLst>
                <a:path w="3746" h="1888" extrusionOk="0">
                  <a:moveTo>
                    <a:pt x="1" y="1836"/>
                  </a:moveTo>
                  <a:cubicBezTo>
                    <a:pt x="3" y="1836"/>
                    <a:pt x="6" y="1836"/>
                    <a:pt x="8" y="1836"/>
                  </a:cubicBezTo>
                  <a:cubicBezTo>
                    <a:pt x="10" y="1836"/>
                    <a:pt x="13" y="1836"/>
                    <a:pt x="15" y="1836"/>
                  </a:cubicBezTo>
                  <a:close/>
                  <a:moveTo>
                    <a:pt x="2881" y="0"/>
                  </a:moveTo>
                  <a:cubicBezTo>
                    <a:pt x="2361" y="1117"/>
                    <a:pt x="1244" y="1833"/>
                    <a:pt x="15" y="1836"/>
                  </a:cubicBezTo>
                  <a:lnTo>
                    <a:pt x="865" y="1836"/>
                  </a:lnTo>
                  <a:cubicBezTo>
                    <a:pt x="1224" y="1836"/>
                    <a:pt x="1581" y="1775"/>
                    <a:pt x="1921" y="1656"/>
                  </a:cubicBezTo>
                  <a:cubicBezTo>
                    <a:pt x="1992" y="1800"/>
                    <a:pt x="2137" y="1888"/>
                    <a:pt x="2292" y="1888"/>
                  </a:cubicBezTo>
                  <a:cubicBezTo>
                    <a:pt x="2323" y="1888"/>
                    <a:pt x="2354" y="1885"/>
                    <a:pt x="2385" y="1877"/>
                  </a:cubicBezTo>
                  <a:cubicBezTo>
                    <a:pt x="2572" y="1836"/>
                    <a:pt x="2705" y="1670"/>
                    <a:pt x="2708" y="1478"/>
                  </a:cubicBezTo>
                  <a:cubicBezTo>
                    <a:pt x="2708" y="1411"/>
                    <a:pt x="2690" y="1343"/>
                    <a:pt x="2657" y="1284"/>
                  </a:cubicBezTo>
                  <a:cubicBezTo>
                    <a:pt x="3130" y="963"/>
                    <a:pt x="3504" y="519"/>
                    <a:pt x="3745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4059432" y="1473902"/>
              <a:ext cx="209896" cy="228555"/>
            </a:xfrm>
            <a:custGeom>
              <a:avLst/>
              <a:gdLst/>
              <a:ahLst/>
              <a:cxnLst/>
              <a:rect l="l" t="t" r="r" b="b"/>
              <a:pathLst>
                <a:path w="7784" h="8476" extrusionOk="0">
                  <a:moveTo>
                    <a:pt x="5579" y="1"/>
                  </a:moveTo>
                  <a:cubicBezTo>
                    <a:pt x="5524" y="1"/>
                    <a:pt x="5468" y="17"/>
                    <a:pt x="5419" y="53"/>
                  </a:cubicBezTo>
                  <a:lnTo>
                    <a:pt x="156" y="3861"/>
                  </a:lnTo>
                  <a:cubicBezTo>
                    <a:pt x="60" y="3930"/>
                    <a:pt x="21" y="4055"/>
                    <a:pt x="60" y="4168"/>
                  </a:cubicBezTo>
                  <a:lnTo>
                    <a:pt x="138" y="4390"/>
                  </a:lnTo>
                  <a:cubicBezTo>
                    <a:pt x="155" y="4443"/>
                    <a:pt x="158" y="4499"/>
                    <a:pt x="142" y="4552"/>
                  </a:cubicBezTo>
                  <a:lnTo>
                    <a:pt x="18" y="4982"/>
                  </a:lnTo>
                  <a:cubicBezTo>
                    <a:pt x="2" y="5034"/>
                    <a:pt x="4" y="5087"/>
                    <a:pt x="19" y="5137"/>
                  </a:cubicBezTo>
                  <a:lnTo>
                    <a:pt x="140" y="5522"/>
                  </a:lnTo>
                  <a:cubicBezTo>
                    <a:pt x="156" y="5574"/>
                    <a:pt x="158" y="5629"/>
                    <a:pt x="142" y="5681"/>
                  </a:cubicBezTo>
                  <a:lnTo>
                    <a:pt x="19" y="6087"/>
                  </a:lnTo>
                  <a:cubicBezTo>
                    <a:pt x="4" y="6139"/>
                    <a:pt x="4" y="6193"/>
                    <a:pt x="19" y="6245"/>
                  </a:cubicBezTo>
                  <a:lnTo>
                    <a:pt x="143" y="6636"/>
                  </a:lnTo>
                  <a:cubicBezTo>
                    <a:pt x="158" y="6682"/>
                    <a:pt x="159" y="6732"/>
                    <a:pt x="148" y="6780"/>
                  </a:cubicBezTo>
                  <a:lnTo>
                    <a:pt x="12" y="7336"/>
                  </a:lnTo>
                  <a:cubicBezTo>
                    <a:pt x="1" y="7383"/>
                    <a:pt x="4" y="7434"/>
                    <a:pt x="18" y="7480"/>
                  </a:cubicBezTo>
                  <a:lnTo>
                    <a:pt x="140" y="7869"/>
                  </a:lnTo>
                  <a:cubicBezTo>
                    <a:pt x="156" y="7922"/>
                    <a:pt x="156" y="7979"/>
                    <a:pt x="140" y="8030"/>
                  </a:cubicBezTo>
                  <a:lnTo>
                    <a:pt x="110" y="8125"/>
                  </a:lnTo>
                  <a:cubicBezTo>
                    <a:pt x="55" y="8299"/>
                    <a:pt x="185" y="8476"/>
                    <a:pt x="366" y="8476"/>
                  </a:cubicBezTo>
                  <a:cubicBezTo>
                    <a:pt x="371" y="8476"/>
                    <a:pt x="376" y="8476"/>
                    <a:pt x="381" y="8476"/>
                  </a:cubicBezTo>
                  <a:lnTo>
                    <a:pt x="7452" y="8206"/>
                  </a:lnTo>
                  <a:cubicBezTo>
                    <a:pt x="7625" y="8200"/>
                    <a:pt x="7749" y="8036"/>
                    <a:pt x="7706" y="7869"/>
                  </a:cubicBezTo>
                  <a:lnTo>
                    <a:pt x="7534" y="7206"/>
                  </a:lnTo>
                  <a:cubicBezTo>
                    <a:pt x="7523" y="7162"/>
                    <a:pt x="7523" y="7116"/>
                    <a:pt x="7534" y="7071"/>
                  </a:cubicBezTo>
                  <a:lnTo>
                    <a:pt x="7772" y="6175"/>
                  </a:lnTo>
                  <a:cubicBezTo>
                    <a:pt x="7782" y="6131"/>
                    <a:pt x="7784" y="6087"/>
                    <a:pt x="7773" y="6044"/>
                  </a:cubicBezTo>
                  <a:lnTo>
                    <a:pt x="7533" y="5044"/>
                  </a:lnTo>
                  <a:cubicBezTo>
                    <a:pt x="7523" y="4999"/>
                    <a:pt x="7523" y="4952"/>
                    <a:pt x="7536" y="4907"/>
                  </a:cubicBezTo>
                  <a:lnTo>
                    <a:pt x="7758" y="4135"/>
                  </a:lnTo>
                  <a:cubicBezTo>
                    <a:pt x="7778" y="4064"/>
                    <a:pt x="7768" y="3989"/>
                    <a:pt x="7732" y="3926"/>
                  </a:cubicBezTo>
                  <a:lnTo>
                    <a:pt x="7276" y="3135"/>
                  </a:lnTo>
                  <a:cubicBezTo>
                    <a:pt x="7255" y="3097"/>
                    <a:pt x="7243" y="3057"/>
                    <a:pt x="7240" y="3014"/>
                  </a:cubicBezTo>
                  <a:lnTo>
                    <a:pt x="7194" y="2043"/>
                  </a:lnTo>
                  <a:cubicBezTo>
                    <a:pt x="7190" y="1976"/>
                    <a:pt x="7163" y="1914"/>
                    <a:pt x="7118" y="1867"/>
                  </a:cubicBezTo>
                  <a:lnTo>
                    <a:pt x="6189" y="916"/>
                  </a:lnTo>
                  <a:cubicBezTo>
                    <a:pt x="6166" y="893"/>
                    <a:pt x="6148" y="867"/>
                    <a:pt x="6135" y="838"/>
                  </a:cubicBezTo>
                  <a:lnTo>
                    <a:pt x="5827" y="161"/>
                  </a:lnTo>
                  <a:cubicBezTo>
                    <a:pt x="5781" y="59"/>
                    <a:pt x="5681" y="1"/>
                    <a:pt x="5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8"/>
            <p:cNvSpPr/>
            <p:nvPr/>
          </p:nvSpPr>
          <p:spPr>
            <a:xfrm>
              <a:off x="4059425" y="1642077"/>
              <a:ext cx="209896" cy="60373"/>
            </a:xfrm>
            <a:custGeom>
              <a:avLst/>
              <a:gdLst/>
              <a:ahLst/>
              <a:cxnLst/>
              <a:rect l="l" t="t" r="r" b="b"/>
              <a:pathLst>
                <a:path w="7784" h="2940" extrusionOk="0">
                  <a:moveTo>
                    <a:pt x="7651" y="0"/>
                  </a:moveTo>
                  <a:lnTo>
                    <a:pt x="146" y="1252"/>
                  </a:lnTo>
                  <a:lnTo>
                    <a:pt x="12" y="1800"/>
                  </a:lnTo>
                  <a:cubicBezTo>
                    <a:pt x="1" y="1847"/>
                    <a:pt x="2" y="1898"/>
                    <a:pt x="18" y="1944"/>
                  </a:cubicBezTo>
                  <a:lnTo>
                    <a:pt x="140" y="2333"/>
                  </a:lnTo>
                  <a:cubicBezTo>
                    <a:pt x="156" y="2385"/>
                    <a:pt x="156" y="2443"/>
                    <a:pt x="140" y="2494"/>
                  </a:cubicBezTo>
                  <a:lnTo>
                    <a:pt x="110" y="2589"/>
                  </a:lnTo>
                  <a:cubicBezTo>
                    <a:pt x="55" y="2764"/>
                    <a:pt x="186" y="2940"/>
                    <a:pt x="368" y="2940"/>
                  </a:cubicBezTo>
                  <a:cubicBezTo>
                    <a:pt x="372" y="2940"/>
                    <a:pt x="377" y="2940"/>
                    <a:pt x="381" y="2940"/>
                  </a:cubicBezTo>
                  <a:lnTo>
                    <a:pt x="7452" y="2670"/>
                  </a:lnTo>
                  <a:cubicBezTo>
                    <a:pt x="7625" y="2664"/>
                    <a:pt x="7749" y="2500"/>
                    <a:pt x="7706" y="2333"/>
                  </a:cubicBezTo>
                  <a:lnTo>
                    <a:pt x="7534" y="1670"/>
                  </a:lnTo>
                  <a:cubicBezTo>
                    <a:pt x="7523" y="1626"/>
                    <a:pt x="7523" y="1580"/>
                    <a:pt x="7534" y="1535"/>
                  </a:cubicBezTo>
                  <a:lnTo>
                    <a:pt x="7771" y="639"/>
                  </a:lnTo>
                  <a:cubicBezTo>
                    <a:pt x="7782" y="595"/>
                    <a:pt x="7784" y="551"/>
                    <a:pt x="7772" y="508"/>
                  </a:cubicBezTo>
                  <a:lnTo>
                    <a:pt x="7651" y="0"/>
                  </a:lnTo>
                  <a:close/>
                </a:path>
              </a:pathLst>
            </a:custGeom>
            <a:solidFill>
              <a:schemeClr val="dk1">
                <a:alpha val="402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8"/>
            <p:cNvSpPr/>
            <p:nvPr/>
          </p:nvSpPr>
          <p:spPr>
            <a:xfrm>
              <a:off x="4059486" y="1526403"/>
              <a:ext cx="209761" cy="147229"/>
            </a:xfrm>
            <a:custGeom>
              <a:avLst/>
              <a:gdLst/>
              <a:ahLst/>
              <a:cxnLst/>
              <a:rect l="l" t="t" r="r" b="b"/>
              <a:pathLst>
                <a:path w="7779" h="5460" extrusionOk="0">
                  <a:moveTo>
                    <a:pt x="7169" y="1"/>
                  </a:moveTo>
                  <a:lnTo>
                    <a:pt x="4" y="3108"/>
                  </a:lnTo>
                  <a:cubicBezTo>
                    <a:pt x="4" y="3136"/>
                    <a:pt x="9" y="3163"/>
                    <a:pt x="16" y="3190"/>
                  </a:cubicBezTo>
                  <a:lnTo>
                    <a:pt x="137" y="3575"/>
                  </a:lnTo>
                  <a:cubicBezTo>
                    <a:pt x="154" y="3627"/>
                    <a:pt x="154" y="3682"/>
                    <a:pt x="138" y="3734"/>
                  </a:cubicBezTo>
                  <a:lnTo>
                    <a:pt x="16" y="4140"/>
                  </a:lnTo>
                  <a:cubicBezTo>
                    <a:pt x="0" y="4192"/>
                    <a:pt x="2" y="4246"/>
                    <a:pt x="17" y="4298"/>
                  </a:cubicBezTo>
                  <a:lnTo>
                    <a:pt x="140" y="4689"/>
                  </a:lnTo>
                  <a:cubicBezTo>
                    <a:pt x="154" y="4735"/>
                    <a:pt x="157" y="4785"/>
                    <a:pt x="146" y="4833"/>
                  </a:cubicBezTo>
                  <a:lnTo>
                    <a:pt x="10" y="5389"/>
                  </a:lnTo>
                  <a:cubicBezTo>
                    <a:pt x="4" y="5412"/>
                    <a:pt x="2" y="5436"/>
                    <a:pt x="3" y="5460"/>
                  </a:cubicBezTo>
                  <a:lnTo>
                    <a:pt x="7777" y="4163"/>
                  </a:lnTo>
                  <a:cubicBezTo>
                    <a:pt x="7779" y="4141"/>
                    <a:pt x="7776" y="4118"/>
                    <a:pt x="7770" y="4097"/>
                  </a:cubicBezTo>
                  <a:lnTo>
                    <a:pt x="7531" y="3097"/>
                  </a:lnTo>
                  <a:cubicBezTo>
                    <a:pt x="7521" y="3052"/>
                    <a:pt x="7521" y="3005"/>
                    <a:pt x="7534" y="2960"/>
                  </a:cubicBezTo>
                  <a:lnTo>
                    <a:pt x="7756" y="2188"/>
                  </a:lnTo>
                  <a:cubicBezTo>
                    <a:pt x="7776" y="2117"/>
                    <a:pt x="7766" y="2042"/>
                    <a:pt x="7730" y="1979"/>
                  </a:cubicBezTo>
                  <a:lnTo>
                    <a:pt x="7274" y="1188"/>
                  </a:lnTo>
                  <a:cubicBezTo>
                    <a:pt x="7253" y="1150"/>
                    <a:pt x="7241" y="1109"/>
                    <a:pt x="7238" y="1067"/>
                  </a:cubicBezTo>
                  <a:lnTo>
                    <a:pt x="7192" y="96"/>
                  </a:lnTo>
                  <a:cubicBezTo>
                    <a:pt x="7191" y="63"/>
                    <a:pt x="7182" y="31"/>
                    <a:pt x="7169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8"/>
            <p:cNvSpPr/>
            <p:nvPr/>
          </p:nvSpPr>
          <p:spPr>
            <a:xfrm>
              <a:off x="4059567" y="1526403"/>
              <a:ext cx="209302" cy="113711"/>
            </a:xfrm>
            <a:custGeom>
              <a:avLst/>
              <a:gdLst/>
              <a:ahLst/>
              <a:cxnLst/>
              <a:rect l="l" t="t" r="r" b="b"/>
              <a:pathLst>
                <a:path w="7762" h="4217" extrusionOk="0">
                  <a:moveTo>
                    <a:pt x="7166" y="1"/>
                  </a:moveTo>
                  <a:lnTo>
                    <a:pt x="1" y="3108"/>
                  </a:lnTo>
                  <a:cubicBezTo>
                    <a:pt x="0" y="3136"/>
                    <a:pt x="4" y="3164"/>
                    <a:pt x="13" y="3190"/>
                  </a:cubicBezTo>
                  <a:lnTo>
                    <a:pt x="134" y="3575"/>
                  </a:lnTo>
                  <a:cubicBezTo>
                    <a:pt x="151" y="3627"/>
                    <a:pt x="151" y="3682"/>
                    <a:pt x="135" y="3734"/>
                  </a:cubicBezTo>
                  <a:lnTo>
                    <a:pt x="13" y="4140"/>
                  </a:lnTo>
                  <a:cubicBezTo>
                    <a:pt x="6" y="4164"/>
                    <a:pt x="1" y="4190"/>
                    <a:pt x="1" y="4216"/>
                  </a:cubicBezTo>
                  <a:lnTo>
                    <a:pt x="7761" y="2084"/>
                  </a:lnTo>
                  <a:cubicBezTo>
                    <a:pt x="7757" y="2046"/>
                    <a:pt x="7745" y="2012"/>
                    <a:pt x="7727" y="1979"/>
                  </a:cubicBezTo>
                  <a:lnTo>
                    <a:pt x="7271" y="1188"/>
                  </a:lnTo>
                  <a:cubicBezTo>
                    <a:pt x="7250" y="1150"/>
                    <a:pt x="7237" y="1110"/>
                    <a:pt x="7235" y="1067"/>
                  </a:cubicBezTo>
                  <a:lnTo>
                    <a:pt x="7188" y="96"/>
                  </a:lnTo>
                  <a:cubicBezTo>
                    <a:pt x="7186" y="63"/>
                    <a:pt x="7179" y="31"/>
                    <a:pt x="7166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3989701" y="1801634"/>
              <a:ext cx="341566" cy="33949"/>
            </a:xfrm>
            <a:custGeom>
              <a:avLst/>
              <a:gdLst/>
              <a:ahLst/>
              <a:cxnLst/>
              <a:rect l="l" t="t" r="r" b="b"/>
              <a:pathLst>
                <a:path w="12667" h="1259" extrusionOk="0">
                  <a:moveTo>
                    <a:pt x="2816" y="0"/>
                  </a:moveTo>
                  <a:cubicBezTo>
                    <a:pt x="2481" y="0"/>
                    <a:pt x="2146" y="157"/>
                    <a:pt x="1935" y="469"/>
                  </a:cubicBezTo>
                  <a:cubicBezTo>
                    <a:pt x="1740" y="177"/>
                    <a:pt x="1412" y="1"/>
                    <a:pt x="1061" y="1"/>
                  </a:cubicBezTo>
                  <a:cubicBezTo>
                    <a:pt x="1059" y="1"/>
                    <a:pt x="1058" y="1"/>
                    <a:pt x="1057" y="1"/>
                  </a:cubicBezTo>
                  <a:cubicBezTo>
                    <a:pt x="473" y="1"/>
                    <a:pt x="2" y="469"/>
                    <a:pt x="2" y="1049"/>
                  </a:cubicBezTo>
                  <a:cubicBezTo>
                    <a:pt x="1" y="1119"/>
                    <a:pt x="8" y="1190"/>
                    <a:pt x="22" y="1259"/>
                  </a:cubicBezTo>
                  <a:lnTo>
                    <a:pt x="12646" y="1259"/>
                  </a:lnTo>
                  <a:cubicBezTo>
                    <a:pt x="12659" y="1190"/>
                    <a:pt x="12666" y="1119"/>
                    <a:pt x="12666" y="1049"/>
                  </a:cubicBezTo>
                  <a:cubicBezTo>
                    <a:pt x="12666" y="469"/>
                    <a:pt x="12194" y="1"/>
                    <a:pt x="11612" y="1"/>
                  </a:cubicBezTo>
                  <a:cubicBezTo>
                    <a:pt x="11610" y="1"/>
                    <a:pt x="11609" y="1"/>
                    <a:pt x="11607" y="1"/>
                  </a:cubicBezTo>
                  <a:cubicBezTo>
                    <a:pt x="11256" y="1"/>
                    <a:pt x="10928" y="177"/>
                    <a:pt x="10731" y="469"/>
                  </a:cubicBezTo>
                  <a:cubicBezTo>
                    <a:pt x="10522" y="157"/>
                    <a:pt x="10187" y="0"/>
                    <a:pt x="9852" y="0"/>
                  </a:cubicBezTo>
                  <a:cubicBezTo>
                    <a:pt x="9517" y="0"/>
                    <a:pt x="9182" y="157"/>
                    <a:pt x="8972" y="469"/>
                  </a:cubicBezTo>
                  <a:cubicBezTo>
                    <a:pt x="8762" y="157"/>
                    <a:pt x="8428" y="0"/>
                    <a:pt x="8093" y="0"/>
                  </a:cubicBezTo>
                  <a:cubicBezTo>
                    <a:pt x="7758" y="0"/>
                    <a:pt x="7423" y="157"/>
                    <a:pt x="7213" y="469"/>
                  </a:cubicBezTo>
                  <a:cubicBezTo>
                    <a:pt x="7003" y="157"/>
                    <a:pt x="6669" y="0"/>
                    <a:pt x="6334" y="0"/>
                  </a:cubicBezTo>
                  <a:cubicBezTo>
                    <a:pt x="5999" y="0"/>
                    <a:pt x="5664" y="157"/>
                    <a:pt x="5454" y="469"/>
                  </a:cubicBezTo>
                  <a:cubicBezTo>
                    <a:pt x="5244" y="157"/>
                    <a:pt x="4910" y="0"/>
                    <a:pt x="4575" y="0"/>
                  </a:cubicBezTo>
                  <a:cubicBezTo>
                    <a:pt x="4240" y="0"/>
                    <a:pt x="3906" y="157"/>
                    <a:pt x="3696" y="469"/>
                  </a:cubicBezTo>
                  <a:cubicBezTo>
                    <a:pt x="3486" y="157"/>
                    <a:pt x="3151" y="0"/>
                    <a:pt x="2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8"/>
            <p:cNvSpPr/>
            <p:nvPr/>
          </p:nvSpPr>
          <p:spPr>
            <a:xfrm>
              <a:off x="3974708" y="1468698"/>
              <a:ext cx="368908" cy="372737"/>
            </a:xfrm>
            <a:custGeom>
              <a:avLst/>
              <a:gdLst/>
              <a:ahLst/>
              <a:cxnLst/>
              <a:rect l="l" t="t" r="r" b="b"/>
              <a:pathLst>
                <a:path w="13681" h="13823" extrusionOk="0">
                  <a:moveTo>
                    <a:pt x="6246" y="404"/>
                  </a:moveTo>
                  <a:cubicBezTo>
                    <a:pt x="6279" y="404"/>
                    <a:pt x="6305" y="430"/>
                    <a:pt x="6305" y="464"/>
                  </a:cubicBezTo>
                  <a:lnTo>
                    <a:pt x="6305" y="1665"/>
                  </a:lnTo>
                  <a:lnTo>
                    <a:pt x="5928" y="1943"/>
                  </a:lnTo>
                  <a:lnTo>
                    <a:pt x="5928" y="464"/>
                  </a:lnTo>
                  <a:cubicBezTo>
                    <a:pt x="5928" y="430"/>
                    <a:pt x="5954" y="404"/>
                    <a:pt x="5987" y="404"/>
                  </a:cubicBezTo>
                  <a:close/>
                  <a:moveTo>
                    <a:pt x="8753" y="396"/>
                  </a:moveTo>
                  <a:cubicBezTo>
                    <a:pt x="8779" y="396"/>
                    <a:pt x="8804" y="411"/>
                    <a:pt x="8815" y="436"/>
                  </a:cubicBezTo>
                  <a:lnTo>
                    <a:pt x="9122" y="1115"/>
                  </a:lnTo>
                  <a:cubicBezTo>
                    <a:pt x="9143" y="1165"/>
                    <a:pt x="9175" y="1210"/>
                    <a:pt x="9213" y="1250"/>
                  </a:cubicBezTo>
                  <a:lnTo>
                    <a:pt x="10004" y="2066"/>
                  </a:lnTo>
                  <a:lnTo>
                    <a:pt x="8641" y="2661"/>
                  </a:lnTo>
                  <a:cubicBezTo>
                    <a:pt x="8538" y="2705"/>
                    <a:pt x="8491" y="2825"/>
                    <a:pt x="8535" y="2927"/>
                  </a:cubicBezTo>
                  <a:cubicBezTo>
                    <a:pt x="8568" y="3003"/>
                    <a:pt x="8643" y="3048"/>
                    <a:pt x="8721" y="3048"/>
                  </a:cubicBezTo>
                  <a:cubicBezTo>
                    <a:pt x="8748" y="3048"/>
                    <a:pt x="8775" y="3043"/>
                    <a:pt x="8802" y="3031"/>
                  </a:cubicBezTo>
                  <a:lnTo>
                    <a:pt x="10163" y="2437"/>
                  </a:lnTo>
                  <a:lnTo>
                    <a:pt x="10202" y="3217"/>
                  </a:lnTo>
                  <a:cubicBezTo>
                    <a:pt x="10205" y="3292"/>
                    <a:pt x="10227" y="3364"/>
                    <a:pt x="10263" y="3429"/>
                  </a:cubicBezTo>
                  <a:lnTo>
                    <a:pt x="10643" y="4093"/>
                  </a:lnTo>
                  <a:lnTo>
                    <a:pt x="3509" y="6067"/>
                  </a:lnTo>
                  <a:lnTo>
                    <a:pt x="3549" y="5933"/>
                  </a:lnTo>
                  <a:cubicBezTo>
                    <a:pt x="3576" y="5842"/>
                    <a:pt x="3576" y="5745"/>
                    <a:pt x="3548" y="5655"/>
                  </a:cubicBezTo>
                  <a:lnTo>
                    <a:pt x="3458" y="5366"/>
                  </a:lnTo>
                  <a:lnTo>
                    <a:pt x="8080" y="3348"/>
                  </a:lnTo>
                  <a:cubicBezTo>
                    <a:pt x="8182" y="3303"/>
                    <a:pt x="8229" y="3184"/>
                    <a:pt x="8184" y="3081"/>
                  </a:cubicBezTo>
                  <a:cubicBezTo>
                    <a:pt x="8151" y="3006"/>
                    <a:pt x="8077" y="2960"/>
                    <a:pt x="7999" y="2960"/>
                  </a:cubicBezTo>
                  <a:cubicBezTo>
                    <a:pt x="7972" y="2960"/>
                    <a:pt x="7944" y="2966"/>
                    <a:pt x="7917" y="2978"/>
                  </a:cubicBezTo>
                  <a:lnTo>
                    <a:pt x="3523" y="4897"/>
                  </a:lnTo>
                  <a:lnTo>
                    <a:pt x="3550" y="4802"/>
                  </a:lnTo>
                  <a:cubicBezTo>
                    <a:pt x="3578" y="4708"/>
                    <a:pt x="3575" y="4609"/>
                    <a:pt x="3543" y="4518"/>
                  </a:cubicBezTo>
                  <a:lnTo>
                    <a:pt x="3467" y="4294"/>
                  </a:lnTo>
                  <a:cubicBezTo>
                    <a:pt x="3457" y="4267"/>
                    <a:pt x="3465" y="4235"/>
                    <a:pt x="3490" y="4218"/>
                  </a:cubicBezTo>
                  <a:lnTo>
                    <a:pt x="8714" y="409"/>
                  </a:lnTo>
                  <a:cubicBezTo>
                    <a:pt x="8726" y="400"/>
                    <a:pt x="8740" y="396"/>
                    <a:pt x="8753" y="396"/>
                  </a:cubicBezTo>
                  <a:close/>
                  <a:moveTo>
                    <a:pt x="10653" y="4509"/>
                  </a:moveTo>
                  <a:lnTo>
                    <a:pt x="10501" y="5045"/>
                  </a:lnTo>
                  <a:cubicBezTo>
                    <a:pt x="10479" y="5123"/>
                    <a:pt x="10478" y="5205"/>
                    <a:pt x="10496" y="5284"/>
                  </a:cubicBezTo>
                  <a:lnTo>
                    <a:pt x="10699" y="6137"/>
                  </a:lnTo>
                  <a:lnTo>
                    <a:pt x="3478" y="7352"/>
                  </a:lnTo>
                  <a:lnTo>
                    <a:pt x="3478" y="7352"/>
                  </a:lnTo>
                  <a:lnTo>
                    <a:pt x="3558" y="7020"/>
                  </a:lnTo>
                  <a:cubicBezTo>
                    <a:pt x="3578" y="6937"/>
                    <a:pt x="3575" y="6850"/>
                    <a:pt x="3549" y="6768"/>
                  </a:cubicBezTo>
                  <a:lnTo>
                    <a:pt x="3465" y="6499"/>
                  </a:lnTo>
                  <a:lnTo>
                    <a:pt x="10653" y="4509"/>
                  </a:lnTo>
                  <a:close/>
                  <a:moveTo>
                    <a:pt x="10672" y="6554"/>
                  </a:moveTo>
                  <a:lnTo>
                    <a:pt x="10499" y="7212"/>
                  </a:lnTo>
                  <a:cubicBezTo>
                    <a:pt x="10478" y="7290"/>
                    <a:pt x="10478" y="7372"/>
                    <a:pt x="10499" y="7450"/>
                  </a:cubicBezTo>
                  <a:lnTo>
                    <a:pt x="10668" y="8112"/>
                  </a:lnTo>
                  <a:cubicBezTo>
                    <a:pt x="10679" y="8154"/>
                    <a:pt x="10648" y="8195"/>
                    <a:pt x="10604" y="8197"/>
                  </a:cubicBezTo>
                  <a:lnTo>
                    <a:pt x="3584" y="8467"/>
                  </a:lnTo>
                  <a:cubicBezTo>
                    <a:pt x="3583" y="8467"/>
                    <a:pt x="3582" y="8467"/>
                    <a:pt x="3581" y="8467"/>
                  </a:cubicBezTo>
                  <a:cubicBezTo>
                    <a:pt x="3536" y="8467"/>
                    <a:pt x="3503" y="8423"/>
                    <a:pt x="3517" y="8379"/>
                  </a:cubicBezTo>
                  <a:lnTo>
                    <a:pt x="3546" y="8284"/>
                  </a:lnTo>
                  <a:cubicBezTo>
                    <a:pt x="3575" y="8192"/>
                    <a:pt x="3575" y="8094"/>
                    <a:pt x="3546" y="8001"/>
                  </a:cubicBezTo>
                  <a:lnTo>
                    <a:pt x="3471" y="7764"/>
                  </a:lnTo>
                  <a:lnTo>
                    <a:pt x="10672" y="6554"/>
                  </a:lnTo>
                  <a:close/>
                  <a:moveTo>
                    <a:pt x="6305" y="8762"/>
                  </a:moveTo>
                  <a:lnTo>
                    <a:pt x="6305" y="9421"/>
                  </a:lnTo>
                  <a:lnTo>
                    <a:pt x="5928" y="9421"/>
                  </a:lnTo>
                  <a:lnTo>
                    <a:pt x="5928" y="8778"/>
                  </a:lnTo>
                  <a:lnTo>
                    <a:pt x="6305" y="8762"/>
                  </a:lnTo>
                  <a:close/>
                  <a:moveTo>
                    <a:pt x="8818" y="8666"/>
                  </a:moveTo>
                  <a:lnTo>
                    <a:pt x="8544" y="8918"/>
                  </a:lnTo>
                  <a:cubicBezTo>
                    <a:pt x="8195" y="9242"/>
                    <a:pt x="7736" y="9421"/>
                    <a:pt x="7260" y="9421"/>
                  </a:cubicBezTo>
                  <a:lnTo>
                    <a:pt x="6710" y="9421"/>
                  </a:lnTo>
                  <a:lnTo>
                    <a:pt x="6710" y="8746"/>
                  </a:lnTo>
                  <a:lnTo>
                    <a:pt x="8818" y="8666"/>
                  </a:lnTo>
                  <a:close/>
                  <a:moveTo>
                    <a:pt x="12624" y="6693"/>
                  </a:moveTo>
                  <a:lnTo>
                    <a:pt x="12616" y="7049"/>
                  </a:lnTo>
                  <a:cubicBezTo>
                    <a:pt x="12611" y="7272"/>
                    <a:pt x="12483" y="7476"/>
                    <a:pt x="12284" y="7575"/>
                  </a:cubicBezTo>
                  <a:cubicBezTo>
                    <a:pt x="12179" y="7625"/>
                    <a:pt x="12098" y="7715"/>
                    <a:pt x="12055" y="7823"/>
                  </a:cubicBezTo>
                  <a:lnTo>
                    <a:pt x="10806" y="10985"/>
                  </a:lnTo>
                  <a:lnTo>
                    <a:pt x="10796" y="11013"/>
                  </a:lnTo>
                  <a:lnTo>
                    <a:pt x="3781" y="11013"/>
                  </a:lnTo>
                  <a:cubicBezTo>
                    <a:pt x="3677" y="11013"/>
                    <a:pt x="3586" y="11093"/>
                    <a:pt x="3584" y="11197"/>
                  </a:cubicBezTo>
                  <a:cubicBezTo>
                    <a:pt x="3581" y="11304"/>
                    <a:pt x="3666" y="11392"/>
                    <a:pt x="3772" y="11392"/>
                  </a:cubicBezTo>
                  <a:lnTo>
                    <a:pt x="10613" y="11392"/>
                  </a:lnTo>
                  <a:cubicBezTo>
                    <a:pt x="10613" y="11392"/>
                    <a:pt x="10296" y="11971"/>
                    <a:pt x="10073" y="12191"/>
                  </a:cubicBezTo>
                  <a:cubicBezTo>
                    <a:pt x="10068" y="12195"/>
                    <a:pt x="10064" y="12200"/>
                    <a:pt x="10060" y="12206"/>
                  </a:cubicBezTo>
                  <a:cubicBezTo>
                    <a:pt x="9870" y="12263"/>
                    <a:pt x="9697" y="12367"/>
                    <a:pt x="9555" y="12507"/>
                  </a:cubicBezTo>
                  <a:lnTo>
                    <a:pt x="9555" y="12505"/>
                  </a:lnTo>
                  <a:cubicBezTo>
                    <a:pt x="9313" y="12268"/>
                    <a:pt x="8997" y="12150"/>
                    <a:pt x="8682" y="12150"/>
                  </a:cubicBezTo>
                  <a:cubicBezTo>
                    <a:pt x="8366" y="12150"/>
                    <a:pt x="8051" y="12268"/>
                    <a:pt x="7808" y="12505"/>
                  </a:cubicBezTo>
                  <a:cubicBezTo>
                    <a:pt x="7565" y="12268"/>
                    <a:pt x="7250" y="12150"/>
                    <a:pt x="6935" y="12150"/>
                  </a:cubicBezTo>
                  <a:cubicBezTo>
                    <a:pt x="6620" y="12150"/>
                    <a:pt x="6304" y="12268"/>
                    <a:pt x="6062" y="12505"/>
                  </a:cubicBezTo>
                  <a:cubicBezTo>
                    <a:pt x="5819" y="12268"/>
                    <a:pt x="5503" y="12150"/>
                    <a:pt x="5188" y="12150"/>
                  </a:cubicBezTo>
                  <a:cubicBezTo>
                    <a:pt x="4872" y="12150"/>
                    <a:pt x="4557" y="12268"/>
                    <a:pt x="4314" y="12505"/>
                  </a:cubicBezTo>
                  <a:cubicBezTo>
                    <a:pt x="4071" y="12268"/>
                    <a:pt x="3756" y="12150"/>
                    <a:pt x="3441" y="12150"/>
                  </a:cubicBezTo>
                  <a:cubicBezTo>
                    <a:pt x="3126" y="12150"/>
                    <a:pt x="2811" y="12268"/>
                    <a:pt x="2568" y="12505"/>
                  </a:cubicBezTo>
                  <a:cubicBezTo>
                    <a:pt x="2391" y="12332"/>
                    <a:pt x="2166" y="12216"/>
                    <a:pt x="1924" y="12171"/>
                  </a:cubicBezTo>
                  <a:cubicBezTo>
                    <a:pt x="1918" y="12164"/>
                    <a:pt x="1911" y="12158"/>
                    <a:pt x="1904" y="12152"/>
                  </a:cubicBezTo>
                  <a:cubicBezTo>
                    <a:pt x="1647" y="11939"/>
                    <a:pt x="1261" y="11417"/>
                    <a:pt x="1261" y="11417"/>
                  </a:cubicBezTo>
                  <a:lnTo>
                    <a:pt x="3014" y="11417"/>
                  </a:lnTo>
                  <a:cubicBezTo>
                    <a:pt x="3016" y="11418"/>
                    <a:pt x="3017" y="11418"/>
                    <a:pt x="3018" y="11418"/>
                  </a:cubicBezTo>
                  <a:cubicBezTo>
                    <a:pt x="3100" y="11418"/>
                    <a:pt x="3175" y="11367"/>
                    <a:pt x="3209" y="11292"/>
                  </a:cubicBezTo>
                  <a:cubicBezTo>
                    <a:pt x="3272" y="11148"/>
                    <a:pt x="3167" y="10985"/>
                    <a:pt x="3010" y="10985"/>
                  </a:cubicBezTo>
                  <a:lnTo>
                    <a:pt x="1061" y="10985"/>
                  </a:lnTo>
                  <a:cubicBezTo>
                    <a:pt x="1039" y="10933"/>
                    <a:pt x="1019" y="10880"/>
                    <a:pt x="1000" y="10825"/>
                  </a:cubicBezTo>
                  <a:lnTo>
                    <a:pt x="437" y="9168"/>
                  </a:lnTo>
                  <a:cubicBezTo>
                    <a:pt x="431" y="9150"/>
                    <a:pt x="434" y="9130"/>
                    <a:pt x="447" y="9114"/>
                  </a:cubicBezTo>
                  <a:lnTo>
                    <a:pt x="1091" y="8282"/>
                  </a:lnTo>
                  <a:cubicBezTo>
                    <a:pt x="1101" y="8268"/>
                    <a:pt x="1118" y="8259"/>
                    <a:pt x="1137" y="8259"/>
                  </a:cubicBezTo>
                  <a:lnTo>
                    <a:pt x="1652" y="8259"/>
                  </a:lnTo>
                  <a:cubicBezTo>
                    <a:pt x="1670" y="8259"/>
                    <a:pt x="1686" y="8267"/>
                    <a:pt x="1698" y="8281"/>
                  </a:cubicBezTo>
                  <a:lnTo>
                    <a:pt x="2298" y="9001"/>
                  </a:lnTo>
                  <a:cubicBezTo>
                    <a:pt x="2731" y="9522"/>
                    <a:pt x="3373" y="9824"/>
                    <a:pt x="4051" y="9824"/>
                  </a:cubicBezTo>
                  <a:cubicBezTo>
                    <a:pt x="4053" y="9824"/>
                    <a:pt x="4055" y="9824"/>
                    <a:pt x="4056" y="9824"/>
                  </a:cubicBezTo>
                  <a:lnTo>
                    <a:pt x="7273" y="9824"/>
                  </a:lnTo>
                  <a:cubicBezTo>
                    <a:pt x="7275" y="9824"/>
                    <a:pt x="7277" y="9824"/>
                    <a:pt x="7279" y="9824"/>
                  </a:cubicBezTo>
                  <a:cubicBezTo>
                    <a:pt x="7855" y="9824"/>
                    <a:pt x="8410" y="9605"/>
                    <a:pt x="8832" y="9215"/>
                  </a:cubicBezTo>
                  <a:lnTo>
                    <a:pt x="9449" y="8646"/>
                  </a:lnTo>
                  <a:lnTo>
                    <a:pt x="10616" y="8602"/>
                  </a:lnTo>
                  <a:cubicBezTo>
                    <a:pt x="10915" y="8589"/>
                    <a:pt x="11129" y="8304"/>
                    <a:pt x="11054" y="8014"/>
                  </a:cubicBezTo>
                  <a:lnTo>
                    <a:pt x="10885" y="7355"/>
                  </a:lnTo>
                  <a:cubicBezTo>
                    <a:pt x="10882" y="7345"/>
                    <a:pt x="10882" y="7333"/>
                    <a:pt x="10885" y="7321"/>
                  </a:cubicBezTo>
                  <a:lnTo>
                    <a:pt x="11548" y="6709"/>
                  </a:lnTo>
                  <a:cubicBezTo>
                    <a:pt x="11558" y="6699"/>
                    <a:pt x="11572" y="6693"/>
                    <a:pt x="11588" y="6693"/>
                  </a:cubicBezTo>
                  <a:close/>
                  <a:moveTo>
                    <a:pt x="8741" y="1"/>
                  </a:moveTo>
                  <a:cubicBezTo>
                    <a:pt x="8645" y="1"/>
                    <a:pt x="8548" y="30"/>
                    <a:pt x="8463" y="92"/>
                  </a:cubicBezTo>
                  <a:lnTo>
                    <a:pt x="6711" y="1371"/>
                  </a:lnTo>
                  <a:lnTo>
                    <a:pt x="6711" y="465"/>
                  </a:lnTo>
                  <a:cubicBezTo>
                    <a:pt x="6711" y="209"/>
                    <a:pt x="6502" y="1"/>
                    <a:pt x="6246" y="1"/>
                  </a:cubicBezTo>
                  <a:lnTo>
                    <a:pt x="5988" y="1"/>
                  </a:lnTo>
                  <a:cubicBezTo>
                    <a:pt x="5730" y="1"/>
                    <a:pt x="5523" y="209"/>
                    <a:pt x="5523" y="465"/>
                  </a:cubicBezTo>
                  <a:lnTo>
                    <a:pt x="5523" y="2231"/>
                  </a:lnTo>
                  <a:lnTo>
                    <a:pt x="3252" y="3891"/>
                  </a:lnTo>
                  <a:cubicBezTo>
                    <a:pt x="3084" y="4014"/>
                    <a:pt x="3014" y="4231"/>
                    <a:pt x="3084" y="4427"/>
                  </a:cubicBezTo>
                  <a:lnTo>
                    <a:pt x="3160" y="4649"/>
                  </a:lnTo>
                  <a:cubicBezTo>
                    <a:pt x="3164" y="4663"/>
                    <a:pt x="3164" y="4678"/>
                    <a:pt x="3161" y="4691"/>
                  </a:cubicBezTo>
                  <a:lnTo>
                    <a:pt x="3038" y="5120"/>
                  </a:lnTo>
                  <a:cubicBezTo>
                    <a:pt x="3012" y="5209"/>
                    <a:pt x="3013" y="5304"/>
                    <a:pt x="3040" y="5392"/>
                  </a:cubicBezTo>
                  <a:lnTo>
                    <a:pt x="3161" y="5777"/>
                  </a:lnTo>
                  <a:cubicBezTo>
                    <a:pt x="3164" y="5790"/>
                    <a:pt x="3164" y="5803"/>
                    <a:pt x="3161" y="5816"/>
                  </a:cubicBezTo>
                  <a:lnTo>
                    <a:pt x="3039" y="6224"/>
                  </a:lnTo>
                  <a:cubicBezTo>
                    <a:pt x="3012" y="6313"/>
                    <a:pt x="3013" y="6409"/>
                    <a:pt x="3040" y="6500"/>
                  </a:cubicBezTo>
                  <a:lnTo>
                    <a:pt x="3163" y="6891"/>
                  </a:lnTo>
                  <a:cubicBezTo>
                    <a:pt x="3167" y="6902"/>
                    <a:pt x="3167" y="6914"/>
                    <a:pt x="3164" y="6927"/>
                  </a:cubicBezTo>
                  <a:lnTo>
                    <a:pt x="3030" y="7483"/>
                  </a:lnTo>
                  <a:cubicBezTo>
                    <a:pt x="3010" y="7566"/>
                    <a:pt x="3013" y="7653"/>
                    <a:pt x="3039" y="7735"/>
                  </a:cubicBezTo>
                  <a:lnTo>
                    <a:pt x="3160" y="8124"/>
                  </a:lnTo>
                  <a:cubicBezTo>
                    <a:pt x="3164" y="8137"/>
                    <a:pt x="3164" y="8151"/>
                    <a:pt x="3160" y="8164"/>
                  </a:cubicBezTo>
                  <a:lnTo>
                    <a:pt x="3131" y="8258"/>
                  </a:lnTo>
                  <a:cubicBezTo>
                    <a:pt x="3035" y="8563"/>
                    <a:pt x="3262" y="8873"/>
                    <a:pt x="3582" y="8873"/>
                  </a:cubicBezTo>
                  <a:lnTo>
                    <a:pt x="3599" y="8873"/>
                  </a:lnTo>
                  <a:lnTo>
                    <a:pt x="5550" y="8798"/>
                  </a:lnTo>
                  <a:lnTo>
                    <a:pt x="5550" y="9422"/>
                  </a:lnTo>
                  <a:lnTo>
                    <a:pt x="4060" y="9422"/>
                  </a:lnTo>
                  <a:cubicBezTo>
                    <a:pt x="4056" y="9422"/>
                    <a:pt x="4051" y="9422"/>
                    <a:pt x="4046" y="9422"/>
                  </a:cubicBezTo>
                  <a:cubicBezTo>
                    <a:pt x="3489" y="9422"/>
                    <a:pt x="2961" y="9173"/>
                    <a:pt x="2607" y="8745"/>
                  </a:cubicBezTo>
                  <a:lnTo>
                    <a:pt x="2003" y="8022"/>
                  </a:lnTo>
                  <a:cubicBezTo>
                    <a:pt x="1915" y="7915"/>
                    <a:pt x="1647" y="7856"/>
                    <a:pt x="1647" y="7856"/>
                  </a:cubicBezTo>
                  <a:lnTo>
                    <a:pt x="1139" y="7856"/>
                  </a:lnTo>
                  <a:cubicBezTo>
                    <a:pt x="995" y="7856"/>
                    <a:pt x="859" y="7924"/>
                    <a:pt x="771" y="8036"/>
                  </a:cubicBezTo>
                  <a:lnTo>
                    <a:pt x="123" y="8872"/>
                  </a:lnTo>
                  <a:cubicBezTo>
                    <a:pt x="28" y="8996"/>
                    <a:pt x="0" y="9158"/>
                    <a:pt x="51" y="9307"/>
                  </a:cubicBezTo>
                  <a:lnTo>
                    <a:pt x="617" y="10974"/>
                  </a:lnTo>
                  <a:cubicBezTo>
                    <a:pt x="773" y="11432"/>
                    <a:pt x="1028" y="11853"/>
                    <a:pt x="1362" y="12204"/>
                  </a:cubicBezTo>
                  <a:cubicBezTo>
                    <a:pt x="728" y="12380"/>
                    <a:pt x="339" y="13017"/>
                    <a:pt x="470" y="13661"/>
                  </a:cubicBezTo>
                  <a:cubicBezTo>
                    <a:pt x="490" y="13756"/>
                    <a:pt x="572" y="13822"/>
                    <a:pt x="669" y="13822"/>
                  </a:cubicBezTo>
                  <a:lnTo>
                    <a:pt x="9857" y="13822"/>
                  </a:lnTo>
                  <a:cubicBezTo>
                    <a:pt x="9858" y="13822"/>
                    <a:pt x="9859" y="13822"/>
                    <a:pt x="9860" y="13822"/>
                  </a:cubicBezTo>
                  <a:cubicBezTo>
                    <a:pt x="9963" y="13822"/>
                    <a:pt x="10051" y="13748"/>
                    <a:pt x="10065" y="13645"/>
                  </a:cubicBezTo>
                  <a:cubicBezTo>
                    <a:pt x="10081" y="13524"/>
                    <a:pt x="9986" y="13417"/>
                    <a:pt x="9865" y="13417"/>
                  </a:cubicBezTo>
                  <a:lnTo>
                    <a:pt x="852" y="13417"/>
                  </a:lnTo>
                  <a:lnTo>
                    <a:pt x="852" y="13410"/>
                  </a:lnTo>
                  <a:cubicBezTo>
                    <a:pt x="852" y="13037"/>
                    <a:pt x="1095" y="12708"/>
                    <a:pt x="1453" y="12600"/>
                  </a:cubicBezTo>
                  <a:cubicBezTo>
                    <a:pt x="1534" y="12576"/>
                    <a:pt x="1616" y="12564"/>
                    <a:pt x="1697" y="12564"/>
                  </a:cubicBezTo>
                  <a:cubicBezTo>
                    <a:pt x="1975" y="12564"/>
                    <a:pt x="2241" y="12701"/>
                    <a:pt x="2401" y="12940"/>
                  </a:cubicBezTo>
                  <a:cubicBezTo>
                    <a:pt x="2441" y="13002"/>
                    <a:pt x="2506" y="13033"/>
                    <a:pt x="2571" y="13033"/>
                  </a:cubicBezTo>
                  <a:cubicBezTo>
                    <a:pt x="2635" y="13033"/>
                    <a:pt x="2699" y="13003"/>
                    <a:pt x="2739" y="12943"/>
                  </a:cubicBezTo>
                  <a:cubicBezTo>
                    <a:pt x="2907" y="12691"/>
                    <a:pt x="3176" y="12564"/>
                    <a:pt x="3445" y="12564"/>
                  </a:cubicBezTo>
                  <a:cubicBezTo>
                    <a:pt x="3713" y="12564"/>
                    <a:pt x="3980" y="12689"/>
                    <a:pt x="4147" y="12940"/>
                  </a:cubicBezTo>
                  <a:cubicBezTo>
                    <a:pt x="4187" y="13002"/>
                    <a:pt x="4252" y="13033"/>
                    <a:pt x="4317" y="13033"/>
                  </a:cubicBezTo>
                  <a:cubicBezTo>
                    <a:pt x="4381" y="13033"/>
                    <a:pt x="4445" y="13003"/>
                    <a:pt x="4485" y="12943"/>
                  </a:cubicBezTo>
                  <a:cubicBezTo>
                    <a:pt x="4653" y="12691"/>
                    <a:pt x="4922" y="12564"/>
                    <a:pt x="5191" y="12564"/>
                  </a:cubicBezTo>
                  <a:cubicBezTo>
                    <a:pt x="5459" y="12564"/>
                    <a:pt x="5726" y="12689"/>
                    <a:pt x="5893" y="12940"/>
                  </a:cubicBezTo>
                  <a:cubicBezTo>
                    <a:pt x="5933" y="13002"/>
                    <a:pt x="5998" y="13033"/>
                    <a:pt x="6064" y="13033"/>
                  </a:cubicBezTo>
                  <a:cubicBezTo>
                    <a:pt x="6128" y="13033"/>
                    <a:pt x="6192" y="13003"/>
                    <a:pt x="6232" y="12943"/>
                  </a:cubicBezTo>
                  <a:cubicBezTo>
                    <a:pt x="6399" y="12691"/>
                    <a:pt x="6668" y="12564"/>
                    <a:pt x="6937" y="12564"/>
                  </a:cubicBezTo>
                  <a:cubicBezTo>
                    <a:pt x="7205" y="12564"/>
                    <a:pt x="7472" y="12689"/>
                    <a:pt x="7639" y="12940"/>
                  </a:cubicBezTo>
                  <a:cubicBezTo>
                    <a:pt x="7679" y="13002"/>
                    <a:pt x="7744" y="13033"/>
                    <a:pt x="7810" y="13033"/>
                  </a:cubicBezTo>
                  <a:cubicBezTo>
                    <a:pt x="7874" y="13033"/>
                    <a:pt x="7938" y="13003"/>
                    <a:pt x="7978" y="12943"/>
                  </a:cubicBezTo>
                  <a:cubicBezTo>
                    <a:pt x="8145" y="12691"/>
                    <a:pt x="8414" y="12564"/>
                    <a:pt x="8683" y="12564"/>
                  </a:cubicBezTo>
                  <a:cubicBezTo>
                    <a:pt x="8951" y="12564"/>
                    <a:pt x="9219" y="12689"/>
                    <a:pt x="9385" y="12940"/>
                  </a:cubicBezTo>
                  <a:cubicBezTo>
                    <a:pt x="9425" y="13002"/>
                    <a:pt x="9491" y="13033"/>
                    <a:pt x="9556" y="13033"/>
                  </a:cubicBezTo>
                  <a:cubicBezTo>
                    <a:pt x="9620" y="13033"/>
                    <a:pt x="9684" y="13003"/>
                    <a:pt x="9724" y="12943"/>
                  </a:cubicBezTo>
                  <a:cubicBezTo>
                    <a:pt x="9891" y="12691"/>
                    <a:pt x="10161" y="12564"/>
                    <a:pt x="10430" y="12564"/>
                  </a:cubicBezTo>
                  <a:cubicBezTo>
                    <a:pt x="10697" y="12564"/>
                    <a:pt x="10965" y="12689"/>
                    <a:pt x="11132" y="12940"/>
                  </a:cubicBezTo>
                  <a:cubicBezTo>
                    <a:pt x="11172" y="13002"/>
                    <a:pt x="11237" y="13033"/>
                    <a:pt x="11303" y="13033"/>
                  </a:cubicBezTo>
                  <a:cubicBezTo>
                    <a:pt x="11367" y="13033"/>
                    <a:pt x="11431" y="13003"/>
                    <a:pt x="11470" y="12943"/>
                  </a:cubicBezTo>
                  <a:cubicBezTo>
                    <a:pt x="11630" y="12702"/>
                    <a:pt x="11897" y="12564"/>
                    <a:pt x="12176" y="12564"/>
                  </a:cubicBezTo>
                  <a:cubicBezTo>
                    <a:pt x="12257" y="12564"/>
                    <a:pt x="12339" y="12576"/>
                    <a:pt x="12420" y="12600"/>
                  </a:cubicBezTo>
                  <a:cubicBezTo>
                    <a:pt x="12777" y="12708"/>
                    <a:pt x="13020" y="13037"/>
                    <a:pt x="13020" y="13410"/>
                  </a:cubicBezTo>
                  <a:lnTo>
                    <a:pt x="13020" y="13417"/>
                  </a:lnTo>
                  <a:lnTo>
                    <a:pt x="10668" y="13417"/>
                  </a:lnTo>
                  <a:cubicBezTo>
                    <a:pt x="10667" y="13417"/>
                    <a:pt x="10666" y="13417"/>
                    <a:pt x="10665" y="13417"/>
                  </a:cubicBezTo>
                  <a:cubicBezTo>
                    <a:pt x="10562" y="13417"/>
                    <a:pt x="10474" y="13493"/>
                    <a:pt x="10459" y="13594"/>
                  </a:cubicBezTo>
                  <a:cubicBezTo>
                    <a:pt x="10444" y="13715"/>
                    <a:pt x="10538" y="13822"/>
                    <a:pt x="10660" y="13822"/>
                  </a:cubicBezTo>
                  <a:lnTo>
                    <a:pt x="13201" y="13822"/>
                  </a:lnTo>
                  <a:cubicBezTo>
                    <a:pt x="13297" y="13822"/>
                    <a:pt x="13379" y="13756"/>
                    <a:pt x="13399" y="13661"/>
                  </a:cubicBezTo>
                  <a:cubicBezTo>
                    <a:pt x="13509" y="13123"/>
                    <a:pt x="13255" y="12576"/>
                    <a:pt x="12774" y="12312"/>
                  </a:cubicBezTo>
                  <a:cubicBezTo>
                    <a:pt x="12586" y="12210"/>
                    <a:pt x="12380" y="12160"/>
                    <a:pt x="12176" y="12160"/>
                  </a:cubicBezTo>
                  <a:cubicBezTo>
                    <a:pt x="11857" y="12160"/>
                    <a:pt x="11541" y="12282"/>
                    <a:pt x="11302" y="12515"/>
                  </a:cubicBezTo>
                  <a:cubicBezTo>
                    <a:pt x="11116" y="12334"/>
                    <a:pt x="10879" y="12216"/>
                    <a:pt x="10624" y="12175"/>
                  </a:cubicBezTo>
                  <a:cubicBezTo>
                    <a:pt x="10894" y="11808"/>
                    <a:pt x="11083" y="11384"/>
                    <a:pt x="11183" y="11128"/>
                  </a:cubicBezTo>
                  <a:lnTo>
                    <a:pt x="12431" y="7970"/>
                  </a:lnTo>
                  <a:cubicBezTo>
                    <a:pt x="12435" y="7955"/>
                    <a:pt x="12446" y="7945"/>
                    <a:pt x="12460" y="7938"/>
                  </a:cubicBezTo>
                  <a:cubicBezTo>
                    <a:pt x="12794" y="7771"/>
                    <a:pt x="13009" y="7434"/>
                    <a:pt x="13018" y="7059"/>
                  </a:cubicBezTo>
                  <a:lnTo>
                    <a:pt x="13031" y="6568"/>
                  </a:lnTo>
                  <a:lnTo>
                    <a:pt x="13602" y="5977"/>
                  </a:lnTo>
                  <a:cubicBezTo>
                    <a:pt x="13680" y="5898"/>
                    <a:pt x="13679" y="5770"/>
                    <a:pt x="13598" y="5692"/>
                  </a:cubicBezTo>
                  <a:cubicBezTo>
                    <a:pt x="13559" y="5654"/>
                    <a:pt x="13509" y="5635"/>
                    <a:pt x="13458" y="5635"/>
                  </a:cubicBezTo>
                  <a:cubicBezTo>
                    <a:pt x="13405" y="5635"/>
                    <a:pt x="13353" y="5655"/>
                    <a:pt x="13313" y="5696"/>
                  </a:cubicBezTo>
                  <a:lnTo>
                    <a:pt x="12737" y="6290"/>
                  </a:lnTo>
                  <a:lnTo>
                    <a:pt x="11577" y="6290"/>
                  </a:lnTo>
                  <a:cubicBezTo>
                    <a:pt x="11459" y="6290"/>
                    <a:pt x="11346" y="6335"/>
                    <a:pt x="11261" y="6414"/>
                  </a:cubicBezTo>
                  <a:lnTo>
                    <a:pt x="11062" y="6598"/>
                  </a:lnTo>
                  <a:lnTo>
                    <a:pt x="11107" y="6428"/>
                  </a:lnTo>
                  <a:cubicBezTo>
                    <a:pt x="11126" y="6353"/>
                    <a:pt x="11127" y="6274"/>
                    <a:pt x="11110" y="6199"/>
                  </a:cubicBezTo>
                  <a:lnTo>
                    <a:pt x="10872" y="5199"/>
                  </a:lnTo>
                  <a:cubicBezTo>
                    <a:pt x="10869" y="5188"/>
                    <a:pt x="10869" y="5176"/>
                    <a:pt x="10872" y="5165"/>
                  </a:cubicBezTo>
                  <a:lnTo>
                    <a:pt x="11091" y="4392"/>
                  </a:lnTo>
                  <a:cubicBezTo>
                    <a:pt x="11126" y="4270"/>
                    <a:pt x="11110" y="4139"/>
                    <a:pt x="11047" y="4028"/>
                  </a:cubicBezTo>
                  <a:lnTo>
                    <a:pt x="10597" y="3237"/>
                  </a:lnTo>
                  <a:cubicBezTo>
                    <a:pt x="10591" y="3227"/>
                    <a:pt x="10588" y="3217"/>
                    <a:pt x="10588" y="3207"/>
                  </a:cubicBezTo>
                  <a:lnTo>
                    <a:pt x="10541" y="2236"/>
                  </a:lnTo>
                  <a:cubicBezTo>
                    <a:pt x="10535" y="2120"/>
                    <a:pt x="10489" y="2011"/>
                    <a:pt x="10408" y="1929"/>
                  </a:cubicBezTo>
                  <a:lnTo>
                    <a:pt x="9489" y="976"/>
                  </a:lnTo>
                  <a:cubicBezTo>
                    <a:pt x="9483" y="971"/>
                    <a:pt x="9479" y="965"/>
                    <a:pt x="9476" y="958"/>
                  </a:cubicBezTo>
                  <a:lnTo>
                    <a:pt x="9171" y="279"/>
                  </a:lnTo>
                  <a:cubicBezTo>
                    <a:pt x="9091" y="101"/>
                    <a:pt x="8918" y="1"/>
                    <a:pt x="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6" name="Google Shape;346;p48"/>
          <p:cNvCxnSpPr>
            <a:stCxn id="316" idx="1"/>
          </p:cNvCxnSpPr>
          <p:nvPr/>
        </p:nvCxnSpPr>
        <p:spPr>
          <a:xfrm rot="10800000">
            <a:off x="2952450" y="2393047"/>
            <a:ext cx="148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48"/>
          <p:cNvCxnSpPr>
            <a:endCxn id="316" idx="3"/>
          </p:cNvCxnSpPr>
          <p:nvPr/>
        </p:nvCxnSpPr>
        <p:spPr>
          <a:xfrm rot="10800000">
            <a:off x="4709850" y="2393047"/>
            <a:ext cx="148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48"/>
          <p:cNvCxnSpPr>
            <a:stCxn id="308" idx="1"/>
          </p:cNvCxnSpPr>
          <p:nvPr/>
        </p:nvCxnSpPr>
        <p:spPr>
          <a:xfrm rot="10800000">
            <a:off x="2952400" y="4406030"/>
            <a:ext cx="148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48"/>
          <p:cNvCxnSpPr>
            <a:endCxn id="308" idx="3"/>
          </p:cNvCxnSpPr>
          <p:nvPr/>
        </p:nvCxnSpPr>
        <p:spPr>
          <a:xfrm rot="10800000">
            <a:off x="4709800" y="4406030"/>
            <a:ext cx="148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2" name="Google Shape;352;p48"/>
          <p:cNvGrpSpPr/>
          <p:nvPr/>
        </p:nvGrpSpPr>
        <p:grpSpPr>
          <a:xfrm>
            <a:off x="4503851" y="4317037"/>
            <a:ext cx="136493" cy="170465"/>
            <a:chOff x="2390568" y="1463385"/>
            <a:chExt cx="298476" cy="372845"/>
          </a:xfrm>
        </p:grpSpPr>
        <p:sp>
          <p:nvSpPr>
            <p:cNvPr id="353" name="Google Shape;353;p48"/>
            <p:cNvSpPr/>
            <p:nvPr/>
          </p:nvSpPr>
          <p:spPr>
            <a:xfrm>
              <a:off x="2429856" y="1490404"/>
              <a:ext cx="245355" cy="326142"/>
            </a:xfrm>
            <a:custGeom>
              <a:avLst/>
              <a:gdLst/>
              <a:ahLst/>
              <a:cxnLst/>
              <a:rect l="l" t="t" r="r" b="b"/>
              <a:pathLst>
                <a:path w="9099" h="12095" extrusionOk="0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1826"/>
                  </a:lnTo>
                  <a:cubicBezTo>
                    <a:pt x="0" y="11974"/>
                    <a:pt x="121" y="12095"/>
                    <a:pt x="271" y="12095"/>
                  </a:cubicBezTo>
                  <a:lnTo>
                    <a:pt x="8829" y="12095"/>
                  </a:lnTo>
                  <a:cubicBezTo>
                    <a:pt x="8977" y="12095"/>
                    <a:pt x="9099" y="11974"/>
                    <a:pt x="9099" y="11826"/>
                  </a:cubicBezTo>
                  <a:lnTo>
                    <a:pt x="9099" y="271"/>
                  </a:lnTo>
                  <a:cubicBezTo>
                    <a:pt x="9099" y="121"/>
                    <a:pt x="8977" y="0"/>
                    <a:pt x="8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8"/>
            <p:cNvSpPr/>
            <p:nvPr/>
          </p:nvSpPr>
          <p:spPr>
            <a:xfrm>
              <a:off x="2402918" y="1504210"/>
              <a:ext cx="245381" cy="326169"/>
            </a:xfrm>
            <a:custGeom>
              <a:avLst/>
              <a:gdLst/>
              <a:ahLst/>
              <a:cxnLst/>
              <a:rect l="l" t="t" r="r" b="b"/>
              <a:pathLst>
                <a:path w="9100" h="12096" extrusionOk="0">
                  <a:moveTo>
                    <a:pt x="272" y="1"/>
                  </a:moveTo>
                  <a:cubicBezTo>
                    <a:pt x="122" y="1"/>
                    <a:pt x="1" y="122"/>
                    <a:pt x="1" y="272"/>
                  </a:cubicBezTo>
                  <a:lnTo>
                    <a:pt x="1" y="11826"/>
                  </a:lnTo>
                  <a:cubicBezTo>
                    <a:pt x="1" y="11975"/>
                    <a:pt x="122" y="12096"/>
                    <a:pt x="272" y="12096"/>
                  </a:cubicBezTo>
                  <a:lnTo>
                    <a:pt x="8828" y="12096"/>
                  </a:lnTo>
                  <a:cubicBezTo>
                    <a:pt x="8978" y="12096"/>
                    <a:pt x="9099" y="11975"/>
                    <a:pt x="9099" y="11826"/>
                  </a:cubicBezTo>
                  <a:lnTo>
                    <a:pt x="9099" y="272"/>
                  </a:lnTo>
                  <a:cubicBezTo>
                    <a:pt x="9099" y="122"/>
                    <a:pt x="8978" y="1"/>
                    <a:pt x="8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8"/>
            <p:cNvSpPr/>
            <p:nvPr/>
          </p:nvSpPr>
          <p:spPr>
            <a:xfrm>
              <a:off x="2399278" y="1504210"/>
              <a:ext cx="252662" cy="70675"/>
            </a:xfrm>
            <a:custGeom>
              <a:avLst/>
              <a:gdLst/>
              <a:ahLst/>
              <a:cxnLst/>
              <a:rect l="l" t="t" r="r" b="b"/>
              <a:pathLst>
                <a:path w="9370" h="2621" extrusionOk="0">
                  <a:moveTo>
                    <a:pt x="134" y="1"/>
                  </a:moveTo>
                  <a:cubicBezTo>
                    <a:pt x="61" y="1"/>
                    <a:pt x="2" y="50"/>
                    <a:pt x="2" y="110"/>
                  </a:cubicBezTo>
                  <a:lnTo>
                    <a:pt x="2" y="2489"/>
                  </a:lnTo>
                  <a:cubicBezTo>
                    <a:pt x="0" y="2561"/>
                    <a:pt x="58" y="2619"/>
                    <a:pt x="130" y="2620"/>
                  </a:cubicBezTo>
                  <a:lnTo>
                    <a:pt x="1460" y="2620"/>
                  </a:lnTo>
                  <a:cubicBezTo>
                    <a:pt x="1494" y="2620"/>
                    <a:pt x="1526" y="2606"/>
                    <a:pt x="1551" y="2581"/>
                  </a:cubicBezTo>
                  <a:lnTo>
                    <a:pt x="1762" y="2368"/>
                  </a:lnTo>
                  <a:cubicBezTo>
                    <a:pt x="1787" y="2343"/>
                    <a:pt x="1820" y="2330"/>
                    <a:pt x="1853" y="2330"/>
                  </a:cubicBezTo>
                  <a:cubicBezTo>
                    <a:pt x="1887" y="2330"/>
                    <a:pt x="1920" y="2343"/>
                    <a:pt x="1945" y="2368"/>
                  </a:cubicBezTo>
                  <a:lnTo>
                    <a:pt x="2156" y="2581"/>
                  </a:lnTo>
                  <a:cubicBezTo>
                    <a:pt x="2179" y="2606"/>
                    <a:pt x="2212" y="2620"/>
                    <a:pt x="2246" y="2620"/>
                  </a:cubicBezTo>
                  <a:lnTo>
                    <a:pt x="5261" y="2620"/>
                  </a:lnTo>
                  <a:cubicBezTo>
                    <a:pt x="5294" y="2620"/>
                    <a:pt x="5327" y="2607"/>
                    <a:pt x="5351" y="2583"/>
                  </a:cubicBezTo>
                  <a:lnTo>
                    <a:pt x="5821" y="2107"/>
                  </a:lnTo>
                  <a:cubicBezTo>
                    <a:pt x="5846" y="2081"/>
                    <a:pt x="5879" y="2068"/>
                    <a:pt x="5912" y="2068"/>
                  </a:cubicBezTo>
                  <a:cubicBezTo>
                    <a:pt x="5946" y="2068"/>
                    <a:pt x="5979" y="2081"/>
                    <a:pt x="6004" y="2107"/>
                  </a:cubicBezTo>
                  <a:lnTo>
                    <a:pt x="6474" y="2581"/>
                  </a:lnTo>
                  <a:cubicBezTo>
                    <a:pt x="6497" y="2606"/>
                    <a:pt x="6530" y="2620"/>
                    <a:pt x="6564" y="2620"/>
                  </a:cubicBezTo>
                  <a:lnTo>
                    <a:pt x="9240" y="2620"/>
                  </a:lnTo>
                  <a:cubicBezTo>
                    <a:pt x="9312" y="2620"/>
                    <a:pt x="9370" y="2561"/>
                    <a:pt x="9370" y="2489"/>
                  </a:cubicBezTo>
                  <a:lnTo>
                    <a:pt x="9370" y="110"/>
                  </a:lnTo>
                  <a:cubicBezTo>
                    <a:pt x="9370" y="50"/>
                    <a:pt x="9309" y="2"/>
                    <a:pt x="9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8"/>
            <p:cNvSpPr/>
            <p:nvPr/>
          </p:nvSpPr>
          <p:spPr>
            <a:xfrm>
              <a:off x="2424059" y="1490404"/>
              <a:ext cx="259889" cy="49535"/>
            </a:xfrm>
            <a:custGeom>
              <a:avLst/>
              <a:gdLst/>
              <a:ahLst/>
              <a:cxnLst/>
              <a:rect l="l" t="t" r="r" b="b"/>
              <a:pathLst>
                <a:path w="9638" h="1837" extrusionOk="0">
                  <a:moveTo>
                    <a:pt x="135" y="0"/>
                  </a:moveTo>
                  <a:cubicBezTo>
                    <a:pt x="61" y="0"/>
                    <a:pt x="1" y="61"/>
                    <a:pt x="1" y="135"/>
                  </a:cubicBezTo>
                  <a:lnTo>
                    <a:pt x="1" y="1702"/>
                  </a:lnTo>
                  <a:cubicBezTo>
                    <a:pt x="1" y="1776"/>
                    <a:pt x="61" y="1837"/>
                    <a:pt x="135" y="1837"/>
                  </a:cubicBezTo>
                  <a:lnTo>
                    <a:pt x="9502" y="1837"/>
                  </a:lnTo>
                  <a:cubicBezTo>
                    <a:pt x="9577" y="1837"/>
                    <a:pt x="9638" y="1776"/>
                    <a:pt x="9638" y="1702"/>
                  </a:cubicBezTo>
                  <a:lnTo>
                    <a:pt x="9638" y="135"/>
                  </a:lnTo>
                  <a:cubicBezTo>
                    <a:pt x="9638" y="61"/>
                    <a:pt x="9577" y="0"/>
                    <a:pt x="9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8"/>
            <p:cNvSpPr/>
            <p:nvPr/>
          </p:nvSpPr>
          <p:spPr>
            <a:xfrm>
              <a:off x="2395665" y="1490431"/>
              <a:ext cx="259889" cy="49508"/>
            </a:xfrm>
            <a:custGeom>
              <a:avLst/>
              <a:gdLst/>
              <a:ahLst/>
              <a:cxnLst/>
              <a:rect l="l" t="t" r="r" b="b"/>
              <a:pathLst>
                <a:path w="9638" h="1836" extrusionOk="0">
                  <a:moveTo>
                    <a:pt x="130" y="0"/>
                  </a:moveTo>
                  <a:cubicBezTo>
                    <a:pt x="58" y="0"/>
                    <a:pt x="0" y="60"/>
                    <a:pt x="0" y="130"/>
                  </a:cubicBezTo>
                  <a:lnTo>
                    <a:pt x="0" y="1705"/>
                  </a:lnTo>
                  <a:cubicBezTo>
                    <a:pt x="0" y="1777"/>
                    <a:pt x="58" y="1835"/>
                    <a:pt x="130" y="1836"/>
                  </a:cubicBezTo>
                  <a:lnTo>
                    <a:pt x="9508" y="1836"/>
                  </a:lnTo>
                  <a:cubicBezTo>
                    <a:pt x="9580" y="1835"/>
                    <a:pt x="9638" y="1777"/>
                    <a:pt x="9638" y="1705"/>
                  </a:cubicBezTo>
                  <a:lnTo>
                    <a:pt x="9638" y="130"/>
                  </a:lnTo>
                  <a:cubicBezTo>
                    <a:pt x="9638" y="60"/>
                    <a:pt x="9580" y="0"/>
                    <a:pt x="9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8"/>
            <p:cNvSpPr/>
            <p:nvPr/>
          </p:nvSpPr>
          <p:spPr>
            <a:xfrm>
              <a:off x="2441964" y="1610291"/>
              <a:ext cx="167561" cy="169583"/>
            </a:xfrm>
            <a:custGeom>
              <a:avLst/>
              <a:gdLst/>
              <a:ahLst/>
              <a:cxnLst/>
              <a:rect l="l" t="t" r="r" b="b"/>
              <a:pathLst>
                <a:path w="6214" h="6289" extrusionOk="0">
                  <a:moveTo>
                    <a:pt x="3107" y="0"/>
                  </a:moveTo>
                  <a:cubicBezTo>
                    <a:pt x="1392" y="0"/>
                    <a:pt x="1" y="1408"/>
                    <a:pt x="1" y="3144"/>
                  </a:cubicBezTo>
                  <a:cubicBezTo>
                    <a:pt x="1" y="4880"/>
                    <a:pt x="1391" y="6289"/>
                    <a:pt x="3107" y="6289"/>
                  </a:cubicBezTo>
                  <a:cubicBezTo>
                    <a:pt x="4823" y="6289"/>
                    <a:pt x="6213" y="4881"/>
                    <a:pt x="6213" y="3144"/>
                  </a:cubicBezTo>
                  <a:cubicBezTo>
                    <a:pt x="6213" y="1408"/>
                    <a:pt x="4823" y="0"/>
                    <a:pt x="3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8"/>
            <p:cNvSpPr/>
            <p:nvPr/>
          </p:nvSpPr>
          <p:spPr>
            <a:xfrm>
              <a:off x="2480631" y="1649390"/>
              <a:ext cx="90225" cy="91330"/>
            </a:xfrm>
            <a:custGeom>
              <a:avLst/>
              <a:gdLst/>
              <a:ahLst/>
              <a:cxnLst/>
              <a:rect l="l" t="t" r="r" b="b"/>
              <a:pathLst>
                <a:path w="3346" h="3387" extrusionOk="0">
                  <a:moveTo>
                    <a:pt x="1673" y="1"/>
                  </a:moveTo>
                  <a:cubicBezTo>
                    <a:pt x="749" y="1"/>
                    <a:pt x="0" y="759"/>
                    <a:pt x="0" y="1694"/>
                  </a:cubicBezTo>
                  <a:cubicBezTo>
                    <a:pt x="0" y="2629"/>
                    <a:pt x="749" y="3387"/>
                    <a:pt x="1673" y="3387"/>
                  </a:cubicBezTo>
                  <a:cubicBezTo>
                    <a:pt x="2596" y="3387"/>
                    <a:pt x="3346" y="2629"/>
                    <a:pt x="3346" y="1694"/>
                  </a:cubicBezTo>
                  <a:cubicBezTo>
                    <a:pt x="3346" y="759"/>
                    <a:pt x="2596" y="1"/>
                    <a:pt x="1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8"/>
            <p:cNvSpPr/>
            <p:nvPr/>
          </p:nvSpPr>
          <p:spPr>
            <a:xfrm>
              <a:off x="2499965" y="1668994"/>
              <a:ext cx="51557" cy="52177"/>
            </a:xfrm>
            <a:custGeom>
              <a:avLst/>
              <a:gdLst/>
              <a:ahLst/>
              <a:cxnLst/>
              <a:rect l="l" t="t" r="r" b="b"/>
              <a:pathLst>
                <a:path w="1912" h="1935" extrusionOk="0">
                  <a:moveTo>
                    <a:pt x="956" y="0"/>
                  </a:moveTo>
                  <a:cubicBezTo>
                    <a:pt x="429" y="0"/>
                    <a:pt x="1" y="432"/>
                    <a:pt x="1" y="967"/>
                  </a:cubicBezTo>
                  <a:cubicBezTo>
                    <a:pt x="1" y="1501"/>
                    <a:pt x="429" y="1935"/>
                    <a:pt x="956" y="1935"/>
                  </a:cubicBezTo>
                  <a:cubicBezTo>
                    <a:pt x="1483" y="1935"/>
                    <a:pt x="1911" y="1501"/>
                    <a:pt x="1911" y="967"/>
                  </a:cubicBezTo>
                  <a:cubicBezTo>
                    <a:pt x="1911" y="432"/>
                    <a:pt x="1483" y="0"/>
                    <a:pt x="9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8"/>
            <p:cNvSpPr/>
            <p:nvPr/>
          </p:nvSpPr>
          <p:spPr>
            <a:xfrm>
              <a:off x="2390568" y="1463385"/>
              <a:ext cx="298476" cy="372845"/>
            </a:xfrm>
            <a:custGeom>
              <a:avLst/>
              <a:gdLst/>
              <a:ahLst/>
              <a:cxnLst/>
              <a:rect l="l" t="t" r="r" b="b"/>
              <a:pathLst>
                <a:path w="11069" h="13827" extrusionOk="0">
                  <a:moveTo>
                    <a:pt x="2281" y="406"/>
                  </a:moveTo>
                  <a:cubicBezTo>
                    <a:pt x="2453" y="406"/>
                    <a:pt x="2591" y="550"/>
                    <a:pt x="2591" y="727"/>
                  </a:cubicBezTo>
                  <a:lnTo>
                    <a:pt x="2591" y="787"/>
                  </a:lnTo>
                  <a:lnTo>
                    <a:pt x="1970" y="787"/>
                  </a:lnTo>
                  <a:lnTo>
                    <a:pt x="1970" y="727"/>
                  </a:lnTo>
                  <a:cubicBezTo>
                    <a:pt x="1970" y="550"/>
                    <a:pt x="2110" y="406"/>
                    <a:pt x="2281" y="406"/>
                  </a:cubicBezTo>
                  <a:close/>
                  <a:moveTo>
                    <a:pt x="8491" y="406"/>
                  </a:moveTo>
                  <a:cubicBezTo>
                    <a:pt x="8661" y="406"/>
                    <a:pt x="8801" y="550"/>
                    <a:pt x="8801" y="727"/>
                  </a:cubicBezTo>
                  <a:lnTo>
                    <a:pt x="8801" y="787"/>
                  </a:lnTo>
                  <a:lnTo>
                    <a:pt x="8180" y="787"/>
                  </a:lnTo>
                  <a:lnTo>
                    <a:pt x="8180" y="727"/>
                  </a:lnTo>
                  <a:cubicBezTo>
                    <a:pt x="8180" y="550"/>
                    <a:pt x="8319" y="406"/>
                    <a:pt x="8491" y="406"/>
                  </a:cubicBezTo>
                  <a:close/>
                  <a:moveTo>
                    <a:pt x="5007" y="1681"/>
                  </a:moveTo>
                  <a:cubicBezTo>
                    <a:pt x="4999" y="1681"/>
                    <a:pt x="4991" y="1681"/>
                    <a:pt x="4983" y="1682"/>
                  </a:cubicBezTo>
                  <a:cubicBezTo>
                    <a:pt x="4879" y="1698"/>
                    <a:pt x="4804" y="1787"/>
                    <a:pt x="4806" y="1891"/>
                  </a:cubicBezTo>
                  <a:lnTo>
                    <a:pt x="4806" y="1936"/>
                  </a:lnTo>
                  <a:cubicBezTo>
                    <a:pt x="4806" y="2050"/>
                    <a:pt x="4898" y="2139"/>
                    <a:pt x="5009" y="2139"/>
                  </a:cubicBezTo>
                  <a:cubicBezTo>
                    <a:pt x="5017" y="2139"/>
                    <a:pt x="5025" y="2138"/>
                    <a:pt x="5033" y="2137"/>
                  </a:cubicBezTo>
                  <a:cubicBezTo>
                    <a:pt x="5137" y="2121"/>
                    <a:pt x="5212" y="2032"/>
                    <a:pt x="5210" y="1928"/>
                  </a:cubicBezTo>
                  <a:lnTo>
                    <a:pt x="5210" y="1884"/>
                  </a:lnTo>
                  <a:cubicBezTo>
                    <a:pt x="5210" y="1770"/>
                    <a:pt x="5118" y="1681"/>
                    <a:pt x="5007" y="1681"/>
                  </a:cubicBezTo>
                  <a:close/>
                  <a:moveTo>
                    <a:pt x="9638" y="1191"/>
                  </a:moveTo>
                  <a:lnTo>
                    <a:pt x="9638" y="2621"/>
                  </a:lnTo>
                  <a:lnTo>
                    <a:pt x="405" y="2621"/>
                  </a:lnTo>
                  <a:lnTo>
                    <a:pt x="405" y="1192"/>
                  </a:lnTo>
                  <a:lnTo>
                    <a:pt x="1539" y="1192"/>
                  </a:lnTo>
                  <a:lnTo>
                    <a:pt x="1539" y="2029"/>
                  </a:lnTo>
                  <a:cubicBezTo>
                    <a:pt x="1538" y="2134"/>
                    <a:pt x="1614" y="2224"/>
                    <a:pt x="1717" y="2238"/>
                  </a:cubicBezTo>
                  <a:cubicBezTo>
                    <a:pt x="1725" y="2239"/>
                    <a:pt x="1734" y="2240"/>
                    <a:pt x="1743" y="2240"/>
                  </a:cubicBezTo>
                  <a:cubicBezTo>
                    <a:pt x="1853" y="2240"/>
                    <a:pt x="1944" y="2150"/>
                    <a:pt x="1944" y="2038"/>
                  </a:cubicBezTo>
                  <a:lnTo>
                    <a:pt x="1944" y="1191"/>
                  </a:lnTo>
                  <a:lnTo>
                    <a:pt x="7749" y="1191"/>
                  </a:lnTo>
                  <a:lnTo>
                    <a:pt x="7749" y="2029"/>
                  </a:lnTo>
                  <a:cubicBezTo>
                    <a:pt x="7748" y="2133"/>
                    <a:pt x="7822" y="2222"/>
                    <a:pt x="7926" y="2238"/>
                  </a:cubicBezTo>
                  <a:cubicBezTo>
                    <a:pt x="7934" y="2239"/>
                    <a:pt x="7943" y="2240"/>
                    <a:pt x="7951" y="2240"/>
                  </a:cubicBezTo>
                  <a:cubicBezTo>
                    <a:pt x="8061" y="2240"/>
                    <a:pt x="8154" y="2151"/>
                    <a:pt x="8154" y="2036"/>
                  </a:cubicBezTo>
                  <a:lnTo>
                    <a:pt x="8154" y="1191"/>
                  </a:lnTo>
                  <a:close/>
                  <a:moveTo>
                    <a:pt x="10664" y="1192"/>
                  </a:moveTo>
                  <a:lnTo>
                    <a:pt x="10664" y="2623"/>
                  </a:lnTo>
                  <a:lnTo>
                    <a:pt x="10043" y="2623"/>
                  </a:lnTo>
                  <a:lnTo>
                    <a:pt x="10043" y="1192"/>
                  </a:lnTo>
                  <a:close/>
                  <a:moveTo>
                    <a:pt x="9502" y="3026"/>
                  </a:moveTo>
                  <a:lnTo>
                    <a:pt x="9502" y="3945"/>
                  </a:lnTo>
                  <a:lnTo>
                    <a:pt x="6932" y="3945"/>
                  </a:lnTo>
                  <a:lnTo>
                    <a:pt x="6491" y="3492"/>
                  </a:lnTo>
                  <a:cubicBezTo>
                    <a:pt x="6435" y="3433"/>
                    <a:pt x="6360" y="3395"/>
                    <a:pt x="6279" y="3386"/>
                  </a:cubicBezTo>
                  <a:cubicBezTo>
                    <a:pt x="6270" y="3386"/>
                    <a:pt x="6260" y="3385"/>
                    <a:pt x="6250" y="3385"/>
                  </a:cubicBezTo>
                  <a:cubicBezTo>
                    <a:pt x="6161" y="3385"/>
                    <a:pt x="6075" y="3421"/>
                    <a:pt x="6013" y="3486"/>
                  </a:cubicBezTo>
                  <a:lnTo>
                    <a:pt x="5566" y="3945"/>
                  </a:lnTo>
                  <a:lnTo>
                    <a:pt x="2614" y="3945"/>
                  </a:lnTo>
                  <a:lnTo>
                    <a:pt x="2431" y="3758"/>
                  </a:lnTo>
                  <a:cubicBezTo>
                    <a:pt x="2375" y="3699"/>
                    <a:pt x="2300" y="3662"/>
                    <a:pt x="2219" y="3653"/>
                  </a:cubicBezTo>
                  <a:cubicBezTo>
                    <a:pt x="2209" y="3652"/>
                    <a:pt x="2198" y="3651"/>
                    <a:pt x="2187" y="3651"/>
                  </a:cubicBezTo>
                  <a:cubicBezTo>
                    <a:pt x="2100" y="3651"/>
                    <a:pt x="2016" y="3687"/>
                    <a:pt x="1954" y="3751"/>
                  </a:cubicBezTo>
                  <a:lnTo>
                    <a:pt x="1766" y="3945"/>
                  </a:lnTo>
                  <a:lnTo>
                    <a:pt x="539" y="3945"/>
                  </a:lnTo>
                  <a:lnTo>
                    <a:pt x="539" y="3026"/>
                  </a:lnTo>
                  <a:close/>
                  <a:moveTo>
                    <a:pt x="1233" y="4729"/>
                  </a:moveTo>
                  <a:cubicBezTo>
                    <a:pt x="1112" y="4729"/>
                    <a:pt x="1018" y="4835"/>
                    <a:pt x="1034" y="4955"/>
                  </a:cubicBezTo>
                  <a:cubicBezTo>
                    <a:pt x="1048" y="5057"/>
                    <a:pt x="1134" y="5133"/>
                    <a:pt x="1237" y="5133"/>
                  </a:cubicBezTo>
                  <a:cubicBezTo>
                    <a:pt x="1239" y="5133"/>
                    <a:pt x="1241" y="5133"/>
                    <a:pt x="1243" y="5133"/>
                  </a:cubicBezTo>
                  <a:lnTo>
                    <a:pt x="1486" y="5133"/>
                  </a:lnTo>
                  <a:cubicBezTo>
                    <a:pt x="1488" y="5133"/>
                    <a:pt x="1490" y="5133"/>
                    <a:pt x="1492" y="5133"/>
                  </a:cubicBezTo>
                  <a:cubicBezTo>
                    <a:pt x="1593" y="5133"/>
                    <a:pt x="1679" y="5057"/>
                    <a:pt x="1695" y="4957"/>
                  </a:cubicBezTo>
                  <a:cubicBezTo>
                    <a:pt x="1709" y="4836"/>
                    <a:pt x="1616" y="4729"/>
                    <a:pt x="1493" y="4729"/>
                  </a:cubicBezTo>
                  <a:lnTo>
                    <a:pt x="1235" y="4729"/>
                  </a:lnTo>
                  <a:cubicBezTo>
                    <a:pt x="1235" y="4729"/>
                    <a:pt x="1234" y="4729"/>
                    <a:pt x="1233" y="4729"/>
                  </a:cubicBezTo>
                  <a:close/>
                  <a:moveTo>
                    <a:pt x="1234" y="5512"/>
                  </a:moveTo>
                  <a:cubicBezTo>
                    <a:pt x="1113" y="5512"/>
                    <a:pt x="1018" y="5618"/>
                    <a:pt x="1034" y="5739"/>
                  </a:cubicBezTo>
                  <a:cubicBezTo>
                    <a:pt x="1048" y="5841"/>
                    <a:pt x="1136" y="5916"/>
                    <a:pt x="1240" y="5916"/>
                  </a:cubicBezTo>
                  <a:cubicBezTo>
                    <a:pt x="1241" y="5916"/>
                    <a:pt x="1242" y="5916"/>
                    <a:pt x="1243" y="5916"/>
                  </a:cubicBezTo>
                  <a:lnTo>
                    <a:pt x="1486" y="5916"/>
                  </a:lnTo>
                  <a:cubicBezTo>
                    <a:pt x="1487" y="5916"/>
                    <a:pt x="1488" y="5916"/>
                    <a:pt x="1489" y="5916"/>
                  </a:cubicBezTo>
                  <a:cubicBezTo>
                    <a:pt x="1591" y="5916"/>
                    <a:pt x="1679" y="5841"/>
                    <a:pt x="1694" y="5739"/>
                  </a:cubicBezTo>
                  <a:cubicBezTo>
                    <a:pt x="1709" y="5618"/>
                    <a:pt x="1614" y="5512"/>
                    <a:pt x="1493" y="5512"/>
                  </a:cubicBezTo>
                  <a:close/>
                  <a:moveTo>
                    <a:pt x="4806" y="5657"/>
                  </a:moveTo>
                  <a:lnTo>
                    <a:pt x="4806" y="6707"/>
                  </a:lnTo>
                  <a:cubicBezTo>
                    <a:pt x="4614" y="6728"/>
                    <a:pt x="4428" y="6778"/>
                    <a:pt x="4252" y="6857"/>
                  </a:cubicBezTo>
                  <a:lnTo>
                    <a:pt x="3734" y="5948"/>
                  </a:lnTo>
                  <a:cubicBezTo>
                    <a:pt x="4068" y="5782"/>
                    <a:pt x="4432" y="5683"/>
                    <a:pt x="4806" y="5657"/>
                  </a:cubicBezTo>
                  <a:close/>
                  <a:moveTo>
                    <a:pt x="5210" y="5657"/>
                  </a:moveTo>
                  <a:cubicBezTo>
                    <a:pt x="5584" y="5683"/>
                    <a:pt x="5947" y="5782"/>
                    <a:pt x="6282" y="5948"/>
                  </a:cubicBezTo>
                  <a:lnTo>
                    <a:pt x="5764" y="6857"/>
                  </a:lnTo>
                  <a:cubicBezTo>
                    <a:pt x="5588" y="6779"/>
                    <a:pt x="5402" y="6728"/>
                    <a:pt x="5210" y="6707"/>
                  </a:cubicBezTo>
                  <a:lnTo>
                    <a:pt x="5210" y="5657"/>
                  </a:lnTo>
                  <a:close/>
                  <a:moveTo>
                    <a:pt x="3389" y="6154"/>
                  </a:moveTo>
                  <a:lnTo>
                    <a:pt x="3906" y="7062"/>
                  </a:lnTo>
                  <a:cubicBezTo>
                    <a:pt x="3751" y="7178"/>
                    <a:pt x="3614" y="7317"/>
                    <a:pt x="3500" y="7474"/>
                  </a:cubicBezTo>
                  <a:lnTo>
                    <a:pt x="2604" y="6951"/>
                  </a:lnTo>
                  <a:cubicBezTo>
                    <a:pt x="2813" y="6637"/>
                    <a:pt x="3080" y="6366"/>
                    <a:pt x="3389" y="6154"/>
                  </a:cubicBezTo>
                  <a:close/>
                  <a:moveTo>
                    <a:pt x="6635" y="6154"/>
                  </a:moveTo>
                  <a:cubicBezTo>
                    <a:pt x="6946" y="6367"/>
                    <a:pt x="7213" y="6637"/>
                    <a:pt x="7420" y="6949"/>
                  </a:cubicBezTo>
                  <a:lnTo>
                    <a:pt x="7420" y="6951"/>
                  </a:lnTo>
                  <a:lnTo>
                    <a:pt x="6524" y="7474"/>
                  </a:lnTo>
                  <a:cubicBezTo>
                    <a:pt x="6411" y="7317"/>
                    <a:pt x="6274" y="7178"/>
                    <a:pt x="6118" y="7062"/>
                  </a:cubicBezTo>
                  <a:lnTo>
                    <a:pt x="6635" y="6154"/>
                  </a:lnTo>
                  <a:close/>
                  <a:moveTo>
                    <a:pt x="2405" y="7312"/>
                  </a:moveTo>
                  <a:lnTo>
                    <a:pt x="3298" y="7834"/>
                  </a:lnTo>
                  <a:cubicBezTo>
                    <a:pt x="3221" y="8013"/>
                    <a:pt x="3169" y="8203"/>
                    <a:pt x="3149" y="8399"/>
                  </a:cubicBezTo>
                  <a:lnTo>
                    <a:pt x="2117" y="8399"/>
                  </a:lnTo>
                  <a:cubicBezTo>
                    <a:pt x="2143" y="8022"/>
                    <a:pt x="2241" y="7653"/>
                    <a:pt x="2405" y="7312"/>
                  </a:cubicBezTo>
                  <a:close/>
                  <a:moveTo>
                    <a:pt x="7621" y="7312"/>
                  </a:moveTo>
                  <a:cubicBezTo>
                    <a:pt x="7786" y="7654"/>
                    <a:pt x="7884" y="8023"/>
                    <a:pt x="7909" y="8400"/>
                  </a:cubicBezTo>
                  <a:lnTo>
                    <a:pt x="6876" y="8400"/>
                  </a:lnTo>
                  <a:cubicBezTo>
                    <a:pt x="6856" y="8204"/>
                    <a:pt x="6805" y="8014"/>
                    <a:pt x="6726" y="7835"/>
                  </a:cubicBezTo>
                  <a:lnTo>
                    <a:pt x="7621" y="7312"/>
                  </a:lnTo>
                  <a:close/>
                  <a:moveTo>
                    <a:pt x="5012" y="7827"/>
                  </a:moveTo>
                  <a:cubicBezTo>
                    <a:pt x="5428" y="7827"/>
                    <a:pt x="5765" y="8170"/>
                    <a:pt x="5765" y="8592"/>
                  </a:cubicBezTo>
                  <a:cubicBezTo>
                    <a:pt x="5765" y="9014"/>
                    <a:pt x="5428" y="9357"/>
                    <a:pt x="5013" y="9357"/>
                  </a:cubicBezTo>
                  <a:lnTo>
                    <a:pt x="5012" y="9357"/>
                  </a:lnTo>
                  <a:cubicBezTo>
                    <a:pt x="4597" y="9357"/>
                    <a:pt x="4259" y="9014"/>
                    <a:pt x="4259" y="8592"/>
                  </a:cubicBezTo>
                  <a:cubicBezTo>
                    <a:pt x="4259" y="8171"/>
                    <a:pt x="4597" y="7827"/>
                    <a:pt x="5012" y="7827"/>
                  </a:cubicBezTo>
                  <a:close/>
                  <a:moveTo>
                    <a:pt x="5012" y="7422"/>
                  </a:moveTo>
                  <a:cubicBezTo>
                    <a:pt x="4373" y="7422"/>
                    <a:pt x="3855" y="7946"/>
                    <a:pt x="3855" y="8593"/>
                  </a:cubicBezTo>
                  <a:cubicBezTo>
                    <a:pt x="3855" y="9239"/>
                    <a:pt x="4373" y="9763"/>
                    <a:pt x="5012" y="9763"/>
                  </a:cubicBezTo>
                  <a:cubicBezTo>
                    <a:pt x="5651" y="9763"/>
                    <a:pt x="6170" y="9239"/>
                    <a:pt x="6170" y="8593"/>
                  </a:cubicBezTo>
                  <a:cubicBezTo>
                    <a:pt x="6170" y="7946"/>
                    <a:pt x="5651" y="7422"/>
                    <a:pt x="5013" y="7422"/>
                  </a:cubicBezTo>
                  <a:close/>
                  <a:moveTo>
                    <a:pt x="3149" y="8804"/>
                  </a:moveTo>
                  <a:cubicBezTo>
                    <a:pt x="3169" y="9000"/>
                    <a:pt x="3219" y="9190"/>
                    <a:pt x="3298" y="9368"/>
                  </a:cubicBezTo>
                  <a:lnTo>
                    <a:pt x="2404" y="9891"/>
                  </a:lnTo>
                  <a:cubicBezTo>
                    <a:pt x="2240" y="9551"/>
                    <a:pt x="2142" y="9181"/>
                    <a:pt x="2117" y="8805"/>
                  </a:cubicBezTo>
                  <a:lnTo>
                    <a:pt x="2116" y="8804"/>
                  </a:lnTo>
                  <a:close/>
                  <a:moveTo>
                    <a:pt x="7910" y="8805"/>
                  </a:moveTo>
                  <a:cubicBezTo>
                    <a:pt x="7884" y="9183"/>
                    <a:pt x="7786" y="9551"/>
                    <a:pt x="7622" y="9893"/>
                  </a:cubicBezTo>
                  <a:lnTo>
                    <a:pt x="6727" y="9370"/>
                  </a:lnTo>
                  <a:cubicBezTo>
                    <a:pt x="6807" y="9190"/>
                    <a:pt x="6857" y="9000"/>
                    <a:pt x="6877" y="8805"/>
                  </a:cubicBezTo>
                  <a:close/>
                  <a:moveTo>
                    <a:pt x="5013" y="7101"/>
                  </a:moveTo>
                  <a:cubicBezTo>
                    <a:pt x="5823" y="7101"/>
                    <a:pt x="6483" y="7769"/>
                    <a:pt x="6483" y="8592"/>
                  </a:cubicBezTo>
                  <a:cubicBezTo>
                    <a:pt x="6483" y="9414"/>
                    <a:pt x="5824" y="10083"/>
                    <a:pt x="5013" y="10083"/>
                  </a:cubicBezTo>
                  <a:cubicBezTo>
                    <a:pt x="4202" y="10083"/>
                    <a:pt x="3542" y="9414"/>
                    <a:pt x="3542" y="8592"/>
                  </a:cubicBezTo>
                  <a:cubicBezTo>
                    <a:pt x="3542" y="7771"/>
                    <a:pt x="4202" y="7101"/>
                    <a:pt x="5013" y="7101"/>
                  </a:cubicBezTo>
                  <a:close/>
                  <a:moveTo>
                    <a:pt x="3500" y="9711"/>
                  </a:moveTo>
                  <a:cubicBezTo>
                    <a:pt x="3614" y="9868"/>
                    <a:pt x="3751" y="10007"/>
                    <a:pt x="3906" y="10122"/>
                  </a:cubicBezTo>
                  <a:lnTo>
                    <a:pt x="3389" y="11031"/>
                  </a:lnTo>
                  <a:cubicBezTo>
                    <a:pt x="3080" y="10818"/>
                    <a:pt x="2813" y="10547"/>
                    <a:pt x="2605" y="10234"/>
                  </a:cubicBezTo>
                  <a:lnTo>
                    <a:pt x="2604" y="10234"/>
                  </a:lnTo>
                  <a:lnTo>
                    <a:pt x="3500" y="9711"/>
                  </a:lnTo>
                  <a:close/>
                  <a:moveTo>
                    <a:pt x="6524" y="9711"/>
                  </a:moveTo>
                  <a:lnTo>
                    <a:pt x="7420" y="10234"/>
                  </a:lnTo>
                  <a:cubicBezTo>
                    <a:pt x="7213" y="10547"/>
                    <a:pt x="6946" y="10818"/>
                    <a:pt x="6638" y="11030"/>
                  </a:cubicBezTo>
                  <a:lnTo>
                    <a:pt x="6635" y="11031"/>
                  </a:lnTo>
                  <a:lnTo>
                    <a:pt x="6118" y="10122"/>
                  </a:lnTo>
                  <a:cubicBezTo>
                    <a:pt x="6274" y="10007"/>
                    <a:pt x="6411" y="9868"/>
                    <a:pt x="6524" y="9711"/>
                  </a:cubicBezTo>
                  <a:close/>
                  <a:moveTo>
                    <a:pt x="8481" y="11018"/>
                  </a:moveTo>
                  <a:cubicBezTo>
                    <a:pt x="8360" y="11018"/>
                    <a:pt x="8265" y="11125"/>
                    <a:pt x="8281" y="11246"/>
                  </a:cubicBezTo>
                  <a:cubicBezTo>
                    <a:pt x="8295" y="11348"/>
                    <a:pt x="8383" y="11423"/>
                    <a:pt x="8487" y="11423"/>
                  </a:cubicBezTo>
                  <a:cubicBezTo>
                    <a:pt x="8488" y="11423"/>
                    <a:pt x="8488" y="11423"/>
                    <a:pt x="8489" y="11423"/>
                  </a:cubicBezTo>
                  <a:lnTo>
                    <a:pt x="8733" y="11423"/>
                  </a:lnTo>
                  <a:cubicBezTo>
                    <a:pt x="8734" y="11423"/>
                    <a:pt x="8735" y="11423"/>
                    <a:pt x="8736" y="11423"/>
                  </a:cubicBezTo>
                  <a:cubicBezTo>
                    <a:pt x="8838" y="11423"/>
                    <a:pt x="8926" y="11348"/>
                    <a:pt x="8940" y="11246"/>
                  </a:cubicBezTo>
                  <a:cubicBezTo>
                    <a:pt x="8956" y="11125"/>
                    <a:pt x="8863" y="11018"/>
                    <a:pt x="8740" y="11018"/>
                  </a:cubicBezTo>
                  <a:close/>
                  <a:moveTo>
                    <a:pt x="4252" y="10326"/>
                  </a:moveTo>
                  <a:cubicBezTo>
                    <a:pt x="4428" y="10404"/>
                    <a:pt x="4614" y="10456"/>
                    <a:pt x="4806" y="10476"/>
                  </a:cubicBezTo>
                  <a:lnTo>
                    <a:pt x="4806" y="11527"/>
                  </a:lnTo>
                  <a:cubicBezTo>
                    <a:pt x="4432" y="11501"/>
                    <a:pt x="4068" y="11401"/>
                    <a:pt x="3734" y="11236"/>
                  </a:cubicBezTo>
                  <a:lnTo>
                    <a:pt x="4252" y="10326"/>
                  </a:lnTo>
                  <a:close/>
                  <a:moveTo>
                    <a:pt x="5764" y="10326"/>
                  </a:moveTo>
                  <a:lnTo>
                    <a:pt x="6282" y="11236"/>
                  </a:lnTo>
                  <a:cubicBezTo>
                    <a:pt x="5948" y="11401"/>
                    <a:pt x="5584" y="11501"/>
                    <a:pt x="5210" y="11527"/>
                  </a:cubicBezTo>
                  <a:lnTo>
                    <a:pt x="5210" y="10476"/>
                  </a:lnTo>
                  <a:cubicBezTo>
                    <a:pt x="5402" y="10455"/>
                    <a:pt x="5588" y="10404"/>
                    <a:pt x="5764" y="10326"/>
                  </a:cubicBezTo>
                  <a:close/>
                  <a:moveTo>
                    <a:pt x="5013" y="5245"/>
                  </a:moveTo>
                  <a:cubicBezTo>
                    <a:pt x="3189" y="5245"/>
                    <a:pt x="1705" y="6746"/>
                    <a:pt x="1705" y="8592"/>
                  </a:cubicBezTo>
                  <a:cubicBezTo>
                    <a:pt x="1705" y="10437"/>
                    <a:pt x="3189" y="11939"/>
                    <a:pt x="5013" y="11939"/>
                  </a:cubicBezTo>
                  <a:cubicBezTo>
                    <a:pt x="6837" y="11939"/>
                    <a:pt x="8321" y="10437"/>
                    <a:pt x="8321" y="8592"/>
                  </a:cubicBezTo>
                  <a:cubicBezTo>
                    <a:pt x="8321" y="6746"/>
                    <a:pt x="6837" y="5245"/>
                    <a:pt x="5013" y="5245"/>
                  </a:cubicBezTo>
                  <a:close/>
                  <a:moveTo>
                    <a:pt x="8481" y="11800"/>
                  </a:moveTo>
                  <a:cubicBezTo>
                    <a:pt x="8360" y="11802"/>
                    <a:pt x="8265" y="11908"/>
                    <a:pt x="8281" y="12029"/>
                  </a:cubicBezTo>
                  <a:cubicBezTo>
                    <a:pt x="8295" y="12131"/>
                    <a:pt x="8383" y="12207"/>
                    <a:pt x="8487" y="12207"/>
                  </a:cubicBezTo>
                  <a:cubicBezTo>
                    <a:pt x="8488" y="12207"/>
                    <a:pt x="8489" y="12207"/>
                    <a:pt x="8489" y="12207"/>
                  </a:cubicBezTo>
                  <a:lnTo>
                    <a:pt x="8733" y="12207"/>
                  </a:lnTo>
                  <a:cubicBezTo>
                    <a:pt x="8734" y="12207"/>
                    <a:pt x="8735" y="12207"/>
                    <a:pt x="8736" y="12207"/>
                  </a:cubicBezTo>
                  <a:cubicBezTo>
                    <a:pt x="8838" y="12207"/>
                    <a:pt x="8926" y="12131"/>
                    <a:pt x="8940" y="12029"/>
                  </a:cubicBezTo>
                  <a:cubicBezTo>
                    <a:pt x="8956" y="11908"/>
                    <a:pt x="8863" y="11802"/>
                    <a:pt x="8740" y="11800"/>
                  </a:cubicBezTo>
                  <a:close/>
                  <a:moveTo>
                    <a:pt x="8481" y="12584"/>
                  </a:moveTo>
                  <a:cubicBezTo>
                    <a:pt x="8360" y="12584"/>
                    <a:pt x="8265" y="12691"/>
                    <a:pt x="8281" y="12812"/>
                  </a:cubicBezTo>
                  <a:cubicBezTo>
                    <a:pt x="8295" y="12914"/>
                    <a:pt x="8383" y="12989"/>
                    <a:pt x="8487" y="12989"/>
                  </a:cubicBezTo>
                  <a:cubicBezTo>
                    <a:pt x="8488" y="12989"/>
                    <a:pt x="8488" y="12989"/>
                    <a:pt x="8489" y="12989"/>
                  </a:cubicBezTo>
                  <a:lnTo>
                    <a:pt x="8733" y="12989"/>
                  </a:lnTo>
                  <a:cubicBezTo>
                    <a:pt x="8734" y="12989"/>
                    <a:pt x="8735" y="12989"/>
                    <a:pt x="8736" y="12989"/>
                  </a:cubicBezTo>
                  <a:cubicBezTo>
                    <a:pt x="8838" y="12989"/>
                    <a:pt x="8926" y="12914"/>
                    <a:pt x="8940" y="12812"/>
                  </a:cubicBezTo>
                  <a:cubicBezTo>
                    <a:pt x="8956" y="12691"/>
                    <a:pt x="8863" y="12584"/>
                    <a:pt x="8740" y="12584"/>
                  </a:cubicBezTo>
                  <a:close/>
                  <a:moveTo>
                    <a:pt x="6248" y="3830"/>
                  </a:moveTo>
                  <a:lnTo>
                    <a:pt x="6664" y="4252"/>
                  </a:lnTo>
                  <a:cubicBezTo>
                    <a:pt x="6726" y="4314"/>
                    <a:pt x="6811" y="4350"/>
                    <a:pt x="6899" y="4350"/>
                  </a:cubicBezTo>
                  <a:lnTo>
                    <a:pt x="9368" y="4350"/>
                  </a:lnTo>
                  <a:lnTo>
                    <a:pt x="9368" y="13362"/>
                  </a:lnTo>
                  <a:cubicBezTo>
                    <a:pt x="9368" y="13394"/>
                    <a:pt x="9344" y="13420"/>
                    <a:pt x="9311" y="13421"/>
                  </a:cubicBezTo>
                  <a:lnTo>
                    <a:pt x="731" y="13421"/>
                  </a:lnTo>
                  <a:cubicBezTo>
                    <a:pt x="699" y="13420"/>
                    <a:pt x="675" y="13394"/>
                    <a:pt x="675" y="13362"/>
                  </a:cubicBezTo>
                  <a:lnTo>
                    <a:pt x="675" y="4350"/>
                  </a:lnTo>
                  <a:lnTo>
                    <a:pt x="1800" y="4350"/>
                  </a:lnTo>
                  <a:cubicBezTo>
                    <a:pt x="1888" y="4350"/>
                    <a:pt x="1973" y="4314"/>
                    <a:pt x="2035" y="4252"/>
                  </a:cubicBezTo>
                  <a:lnTo>
                    <a:pt x="2193" y="4092"/>
                  </a:lnTo>
                  <a:lnTo>
                    <a:pt x="2350" y="4252"/>
                  </a:lnTo>
                  <a:cubicBezTo>
                    <a:pt x="2414" y="4314"/>
                    <a:pt x="2497" y="4350"/>
                    <a:pt x="2587" y="4350"/>
                  </a:cubicBezTo>
                  <a:lnTo>
                    <a:pt x="5596" y="4350"/>
                  </a:lnTo>
                  <a:cubicBezTo>
                    <a:pt x="5684" y="4350"/>
                    <a:pt x="5769" y="4314"/>
                    <a:pt x="5831" y="4252"/>
                  </a:cubicBezTo>
                  <a:lnTo>
                    <a:pt x="6248" y="3830"/>
                  </a:lnTo>
                  <a:close/>
                  <a:moveTo>
                    <a:pt x="2281" y="1"/>
                  </a:moveTo>
                  <a:cubicBezTo>
                    <a:pt x="1887" y="1"/>
                    <a:pt x="1567" y="326"/>
                    <a:pt x="1567" y="727"/>
                  </a:cubicBezTo>
                  <a:lnTo>
                    <a:pt x="1567" y="787"/>
                  </a:lnTo>
                  <a:lnTo>
                    <a:pt x="338" y="787"/>
                  </a:lnTo>
                  <a:cubicBezTo>
                    <a:pt x="152" y="787"/>
                    <a:pt x="1" y="937"/>
                    <a:pt x="1" y="1124"/>
                  </a:cubicBezTo>
                  <a:lnTo>
                    <a:pt x="1" y="2689"/>
                  </a:lnTo>
                  <a:cubicBezTo>
                    <a:pt x="1" y="2793"/>
                    <a:pt x="51" y="2892"/>
                    <a:pt x="135" y="2954"/>
                  </a:cubicBezTo>
                  <a:lnTo>
                    <a:pt x="135" y="4000"/>
                  </a:lnTo>
                  <a:cubicBezTo>
                    <a:pt x="135" y="4108"/>
                    <a:pt x="185" y="4209"/>
                    <a:pt x="270" y="4275"/>
                  </a:cubicBezTo>
                  <a:lnTo>
                    <a:pt x="270" y="13371"/>
                  </a:lnTo>
                  <a:cubicBezTo>
                    <a:pt x="271" y="13623"/>
                    <a:pt x="476" y="13826"/>
                    <a:pt x="728" y="13826"/>
                  </a:cubicBezTo>
                  <a:cubicBezTo>
                    <a:pt x="729" y="13826"/>
                    <a:pt x="730" y="13826"/>
                    <a:pt x="731" y="13826"/>
                  </a:cubicBezTo>
                  <a:lnTo>
                    <a:pt x="9312" y="13826"/>
                  </a:lnTo>
                  <a:cubicBezTo>
                    <a:pt x="9313" y="13826"/>
                    <a:pt x="9314" y="13826"/>
                    <a:pt x="9315" y="13826"/>
                  </a:cubicBezTo>
                  <a:cubicBezTo>
                    <a:pt x="9566" y="13826"/>
                    <a:pt x="9770" y="13623"/>
                    <a:pt x="9773" y="13371"/>
                  </a:cubicBezTo>
                  <a:lnTo>
                    <a:pt x="9773" y="13313"/>
                  </a:lnTo>
                  <a:lnTo>
                    <a:pt x="10283" y="13313"/>
                  </a:lnTo>
                  <a:cubicBezTo>
                    <a:pt x="10540" y="13312"/>
                    <a:pt x="10746" y="13104"/>
                    <a:pt x="10744" y="12848"/>
                  </a:cubicBezTo>
                  <a:lnTo>
                    <a:pt x="10744" y="10432"/>
                  </a:lnTo>
                  <a:cubicBezTo>
                    <a:pt x="10746" y="10328"/>
                    <a:pt x="10671" y="10239"/>
                    <a:pt x="10567" y="10224"/>
                  </a:cubicBezTo>
                  <a:cubicBezTo>
                    <a:pt x="10558" y="10223"/>
                    <a:pt x="10549" y="10222"/>
                    <a:pt x="10540" y="10222"/>
                  </a:cubicBezTo>
                  <a:cubicBezTo>
                    <a:pt x="10431" y="10222"/>
                    <a:pt x="10339" y="10311"/>
                    <a:pt x="10339" y="10424"/>
                  </a:cubicBezTo>
                  <a:lnTo>
                    <a:pt x="10339" y="12848"/>
                  </a:lnTo>
                  <a:cubicBezTo>
                    <a:pt x="10341" y="12881"/>
                    <a:pt x="10315" y="12907"/>
                    <a:pt x="10283" y="12908"/>
                  </a:cubicBezTo>
                  <a:lnTo>
                    <a:pt x="9773" y="12908"/>
                  </a:lnTo>
                  <a:lnTo>
                    <a:pt x="9773" y="4270"/>
                  </a:lnTo>
                  <a:cubicBezTo>
                    <a:pt x="9857" y="4208"/>
                    <a:pt x="9907" y="4110"/>
                    <a:pt x="9907" y="4006"/>
                  </a:cubicBezTo>
                  <a:lnTo>
                    <a:pt x="9907" y="3028"/>
                  </a:lnTo>
                  <a:lnTo>
                    <a:pt x="10339" y="3028"/>
                  </a:lnTo>
                  <a:lnTo>
                    <a:pt x="10339" y="9635"/>
                  </a:lnTo>
                  <a:cubicBezTo>
                    <a:pt x="10338" y="9739"/>
                    <a:pt x="10414" y="9828"/>
                    <a:pt x="10517" y="9844"/>
                  </a:cubicBezTo>
                  <a:cubicBezTo>
                    <a:pt x="10525" y="9845"/>
                    <a:pt x="10533" y="9845"/>
                    <a:pt x="10541" y="9845"/>
                  </a:cubicBezTo>
                  <a:cubicBezTo>
                    <a:pt x="10652" y="9845"/>
                    <a:pt x="10744" y="9756"/>
                    <a:pt x="10744" y="9642"/>
                  </a:cubicBezTo>
                  <a:lnTo>
                    <a:pt x="10744" y="3025"/>
                  </a:lnTo>
                  <a:cubicBezTo>
                    <a:pt x="10924" y="3013"/>
                    <a:pt x="11068" y="2869"/>
                    <a:pt x="11068" y="2692"/>
                  </a:cubicBezTo>
                  <a:lnTo>
                    <a:pt x="11068" y="1120"/>
                  </a:lnTo>
                  <a:cubicBezTo>
                    <a:pt x="11068" y="936"/>
                    <a:pt x="10913" y="787"/>
                    <a:pt x="10723" y="787"/>
                  </a:cubicBezTo>
                  <a:lnTo>
                    <a:pt x="9206" y="787"/>
                  </a:lnTo>
                  <a:lnTo>
                    <a:pt x="9206" y="727"/>
                  </a:lnTo>
                  <a:cubicBezTo>
                    <a:pt x="9206" y="326"/>
                    <a:pt x="8886" y="1"/>
                    <a:pt x="8491" y="1"/>
                  </a:cubicBezTo>
                  <a:cubicBezTo>
                    <a:pt x="8096" y="1"/>
                    <a:pt x="7775" y="326"/>
                    <a:pt x="7775" y="727"/>
                  </a:cubicBezTo>
                  <a:lnTo>
                    <a:pt x="7775" y="787"/>
                  </a:lnTo>
                  <a:lnTo>
                    <a:pt x="2997" y="787"/>
                  </a:lnTo>
                  <a:lnTo>
                    <a:pt x="2997" y="727"/>
                  </a:lnTo>
                  <a:cubicBezTo>
                    <a:pt x="2997" y="326"/>
                    <a:pt x="2676" y="1"/>
                    <a:pt x="2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932D1B8-29ED-F8FB-3433-E925F2705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8" r="8019"/>
          <a:stretch/>
        </p:blipFill>
        <p:spPr>
          <a:xfrm>
            <a:off x="717063" y="3204700"/>
            <a:ext cx="1332614" cy="16256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08BD2-7F5A-ACC8-E9F3-BEB6A50E4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7" r="9541"/>
          <a:stretch/>
        </p:blipFill>
        <p:spPr>
          <a:xfrm>
            <a:off x="6931012" y="1043806"/>
            <a:ext cx="1326589" cy="1625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/>
      <p:bldP spid="3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09;p48">
            <a:extLst>
              <a:ext uri="{FF2B5EF4-FFF2-40B4-BE49-F238E27FC236}">
                <a16:creationId xmlns:a16="http://schemas.microsoft.com/office/drawing/2014/main" id="{A9BD7DD5-5DE7-CEC5-B322-293718835A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539750"/>
            <a:ext cx="7702550" cy="565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8204FE-871B-48B8-3E4D-AEE693BF7100}"/>
              </a:ext>
            </a:extLst>
          </p:cNvPr>
          <p:cNvCxnSpPr>
            <a:cxnSpLocks/>
          </p:cNvCxnSpPr>
          <p:nvPr/>
        </p:nvCxnSpPr>
        <p:spPr>
          <a:xfrm>
            <a:off x="3189767" y="1529759"/>
            <a:ext cx="0" cy="28495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06DCD9-193B-0B5E-51BF-B57B64E88896}"/>
              </a:ext>
            </a:extLst>
          </p:cNvPr>
          <p:cNvSpPr txBox="1"/>
          <p:nvPr/>
        </p:nvSpPr>
        <p:spPr>
          <a:xfrm>
            <a:off x="2012245" y="1757917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Brush pot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2A6F7-E3AC-FC3A-5F75-56D8CDC7F048}"/>
              </a:ext>
            </a:extLst>
          </p:cNvPr>
          <p:cNvSpPr txBox="1"/>
          <p:nvPr/>
        </p:nvSpPr>
        <p:spPr>
          <a:xfrm>
            <a:off x="1496078" y="2287773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Long Neck vase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B0271-050D-5E5A-8391-809E6EA50D30}"/>
              </a:ext>
            </a:extLst>
          </p:cNvPr>
          <p:cNvSpPr txBox="1"/>
          <p:nvPr/>
        </p:nvSpPr>
        <p:spPr>
          <a:xfrm>
            <a:off x="2587724" y="281762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Jar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DE696-246D-20A8-3307-9321EE5A8AA7}"/>
              </a:ext>
            </a:extLst>
          </p:cNvPr>
          <p:cNvSpPr txBox="1"/>
          <p:nvPr/>
        </p:nvSpPr>
        <p:spPr>
          <a:xfrm>
            <a:off x="1970567" y="3347485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Plum vase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E5759-03D9-72CC-FE69-0128976B91E0}"/>
              </a:ext>
            </a:extLst>
          </p:cNvPr>
          <p:cNvSpPr txBox="1"/>
          <p:nvPr/>
        </p:nvSpPr>
        <p:spPr>
          <a:xfrm>
            <a:off x="1674012" y="3877340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Globular vase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F87CAA-F18E-DF55-C628-C5022849987F}"/>
              </a:ext>
            </a:extLst>
          </p:cNvPr>
          <p:cNvSpPr/>
          <p:nvPr/>
        </p:nvSpPr>
        <p:spPr>
          <a:xfrm>
            <a:off x="3337840" y="1800766"/>
            <a:ext cx="3339403" cy="205244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ABD66E-492A-88C2-73C7-B233C79A895B}"/>
              </a:ext>
            </a:extLst>
          </p:cNvPr>
          <p:cNvSpPr/>
          <p:nvPr/>
        </p:nvSpPr>
        <p:spPr>
          <a:xfrm>
            <a:off x="3337840" y="2332726"/>
            <a:ext cx="3096000" cy="205244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405C7-4EF5-2DF2-FDA5-0EAAD4FEB8D2}"/>
              </a:ext>
            </a:extLst>
          </p:cNvPr>
          <p:cNvSpPr/>
          <p:nvPr/>
        </p:nvSpPr>
        <p:spPr>
          <a:xfrm>
            <a:off x="3337840" y="2864686"/>
            <a:ext cx="2844000" cy="205244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F24189-E822-F081-0D70-6E2E83FEA8BB}"/>
              </a:ext>
            </a:extLst>
          </p:cNvPr>
          <p:cNvSpPr/>
          <p:nvPr/>
        </p:nvSpPr>
        <p:spPr>
          <a:xfrm>
            <a:off x="3337839" y="3396646"/>
            <a:ext cx="3888000" cy="205244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EAE719-2616-8AE1-DE67-2563604709BF}"/>
              </a:ext>
            </a:extLst>
          </p:cNvPr>
          <p:cNvSpPr/>
          <p:nvPr/>
        </p:nvSpPr>
        <p:spPr>
          <a:xfrm>
            <a:off x="3337840" y="3928606"/>
            <a:ext cx="2304000" cy="205244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9E273A-5856-1BBB-50D9-E0D13D260D68}"/>
              </a:ext>
            </a:extLst>
          </p:cNvPr>
          <p:cNvSpPr txBox="1"/>
          <p:nvPr/>
        </p:nvSpPr>
        <p:spPr>
          <a:xfrm>
            <a:off x="6677243" y="175791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140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795464-77B5-D871-948A-34815E0224D9}"/>
              </a:ext>
            </a:extLst>
          </p:cNvPr>
          <p:cNvSpPr txBox="1"/>
          <p:nvPr/>
        </p:nvSpPr>
        <p:spPr>
          <a:xfrm>
            <a:off x="6406298" y="228777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134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50238E-0BE2-F7B9-D771-99D7FC3560CE}"/>
              </a:ext>
            </a:extLst>
          </p:cNvPr>
          <p:cNvSpPr txBox="1"/>
          <p:nvPr/>
        </p:nvSpPr>
        <p:spPr>
          <a:xfrm>
            <a:off x="6164886" y="282448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043015-3D99-B8E6-8F1D-2CFDC103EFA2}"/>
              </a:ext>
            </a:extLst>
          </p:cNvPr>
          <p:cNvSpPr txBox="1"/>
          <p:nvPr/>
        </p:nvSpPr>
        <p:spPr>
          <a:xfrm>
            <a:off x="5613955" y="387733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20EFA-03C7-859B-2DC3-E3BA7C6C88CF}"/>
              </a:ext>
            </a:extLst>
          </p:cNvPr>
          <p:cNvSpPr txBox="1"/>
          <p:nvPr/>
        </p:nvSpPr>
        <p:spPr>
          <a:xfrm>
            <a:off x="7173433" y="336033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150</a:t>
            </a:r>
          </a:p>
        </p:txBody>
      </p:sp>
    </p:spTree>
    <p:extLst>
      <p:ext uri="{BB962C8B-B14F-4D97-AF65-F5344CB8AC3E}">
        <p14:creationId xmlns:p14="http://schemas.microsoft.com/office/powerpoint/2010/main" val="1980686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28325" y="2726425"/>
            <a:ext cx="687350" cy="12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325" y="1511025"/>
            <a:ext cx="687350" cy="1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591" name="Google Shape;591;p59"/>
          <p:cNvSpPr/>
          <p:nvPr/>
        </p:nvSpPr>
        <p:spPr>
          <a:xfrm>
            <a:off x="4149300" y="2303725"/>
            <a:ext cx="845400" cy="845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9"/>
          <p:cNvSpPr/>
          <p:nvPr/>
        </p:nvSpPr>
        <p:spPr>
          <a:xfrm>
            <a:off x="2167149" y="2073120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59"/>
          <p:cNvGrpSpPr/>
          <p:nvPr/>
        </p:nvGrpSpPr>
        <p:grpSpPr>
          <a:xfrm>
            <a:off x="2221603" y="2128827"/>
            <a:ext cx="314501" cy="312201"/>
            <a:chOff x="1535697" y="3875566"/>
            <a:chExt cx="376108" cy="373357"/>
          </a:xfrm>
        </p:grpSpPr>
        <p:sp>
          <p:nvSpPr>
            <p:cNvPr id="595" name="Google Shape;595;p59"/>
            <p:cNvSpPr/>
            <p:nvPr/>
          </p:nvSpPr>
          <p:spPr>
            <a:xfrm>
              <a:off x="1541198" y="3881876"/>
              <a:ext cx="132263" cy="140865"/>
            </a:xfrm>
            <a:custGeom>
              <a:avLst/>
              <a:gdLst/>
              <a:ahLst/>
              <a:cxnLst/>
              <a:rect l="l" t="t" r="r" b="b"/>
              <a:pathLst>
                <a:path w="4905" h="5224" extrusionOk="0">
                  <a:moveTo>
                    <a:pt x="4253" y="0"/>
                  </a:moveTo>
                  <a:cubicBezTo>
                    <a:pt x="4100" y="0"/>
                    <a:pt x="3935" y="53"/>
                    <a:pt x="3774" y="175"/>
                  </a:cubicBezTo>
                  <a:cubicBezTo>
                    <a:pt x="3517" y="511"/>
                    <a:pt x="3568" y="868"/>
                    <a:pt x="3767" y="1089"/>
                  </a:cubicBezTo>
                  <a:cubicBezTo>
                    <a:pt x="3829" y="1159"/>
                    <a:pt x="3862" y="1249"/>
                    <a:pt x="3860" y="1342"/>
                  </a:cubicBezTo>
                  <a:lnTo>
                    <a:pt x="3860" y="4044"/>
                  </a:lnTo>
                  <a:cubicBezTo>
                    <a:pt x="3860" y="4260"/>
                    <a:pt x="4036" y="4436"/>
                    <a:pt x="4252" y="4436"/>
                  </a:cubicBezTo>
                  <a:cubicBezTo>
                    <a:pt x="4372" y="4436"/>
                    <a:pt x="4505" y="4381"/>
                    <a:pt x="4627" y="4250"/>
                  </a:cubicBezTo>
                  <a:cubicBezTo>
                    <a:pt x="4637" y="4240"/>
                    <a:pt x="4643" y="4224"/>
                    <a:pt x="4643" y="4208"/>
                  </a:cubicBezTo>
                  <a:lnTo>
                    <a:pt x="4643" y="1349"/>
                  </a:lnTo>
                  <a:cubicBezTo>
                    <a:pt x="4643" y="1253"/>
                    <a:pt x="4676" y="1158"/>
                    <a:pt x="4741" y="1084"/>
                  </a:cubicBezTo>
                  <a:cubicBezTo>
                    <a:pt x="4846" y="966"/>
                    <a:pt x="4905" y="812"/>
                    <a:pt x="4903" y="652"/>
                  </a:cubicBezTo>
                  <a:cubicBezTo>
                    <a:pt x="4903" y="292"/>
                    <a:pt x="4612" y="0"/>
                    <a:pt x="4253" y="0"/>
                  </a:cubicBezTo>
                  <a:close/>
                  <a:moveTo>
                    <a:pt x="709" y="881"/>
                  </a:moveTo>
                  <a:cubicBezTo>
                    <a:pt x="506" y="881"/>
                    <a:pt x="292" y="976"/>
                    <a:pt x="120" y="1197"/>
                  </a:cubicBezTo>
                  <a:cubicBezTo>
                    <a:pt x="1" y="1492"/>
                    <a:pt x="48" y="1753"/>
                    <a:pt x="186" y="1933"/>
                  </a:cubicBezTo>
                  <a:cubicBezTo>
                    <a:pt x="398" y="2211"/>
                    <a:pt x="565" y="2521"/>
                    <a:pt x="655" y="2859"/>
                  </a:cubicBezTo>
                  <a:lnTo>
                    <a:pt x="1209" y="4928"/>
                  </a:lnTo>
                  <a:cubicBezTo>
                    <a:pt x="1255" y="5106"/>
                    <a:pt x="1416" y="5224"/>
                    <a:pt x="1591" y="5224"/>
                  </a:cubicBezTo>
                  <a:cubicBezTo>
                    <a:pt x="1624" y="5224"/>
                    <a:pt x="1658" y="5220"/>
                    <a:pt x="1692" y="5211"/>
                  </a:cubicBezTo>
                  <a:cubicBezTo>
                    <a:pt x="1904" y="5154"/>
                    <a:pt x="2028" y="4935"/>
                    <a:pt x="1969" y="4725"/>
                  </a:cubicBezTo>
                  <a:lnTo>
                    <a:pt x="1420" y="2675"/>
                  </a:lnTo>
                  <a:cubicBezTo>
                    <a:pt x="1329" y="2333"/>
                    <a:pt x="1307" y="1978"/>
                    <a:pt x="1358" y="1627"/>
                  </a:cubicBezTo>
                  <a:cubicBezTo>
                    <a:pt x="1369" y="1541"/>
                    <a:pt x="1364" y="1452"/>
                    <a:pt x="1342" y="1367"/>
                  </a:cubicBezTo>
                  <a:cubicBezTo>
                    <a:pt x="1263" y="1074"/>
                    <a:pt x="998" y="881"/>
                    <a:pt x="709" y="8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1683870" y="3973234"/>
              <a:ext cx="222731" cy="205258"/>
            </a:xfrm>
            <a:custGeom>
              <a:avLst/>
              <a:gdLst/>
              <a:ahLst/>
              <a:cxnLst/>
              <a:rect l="l" t="t" r="r" b="b"/>
              <a:pathLst>
                <a:path w="8260" h="7612" extrusionOk="0">
                  <a:moveTo>
                    <a:pt x="7496" y="0"/>
                  </a:moveTo>
                  <a:cubicBezTo>
                    <a:pt x="7362" y="0"/>
                    <a:pt x="7228" y="51"/>
                    <a:pt x="7126" y="153"/>
                  </a:cubicBezTo>
                  <a:lnTo>
                    <a:pt x="6296" y="981"/>
                  </a:lnTo>
                  <a:cubicBezTo>
                    <a:pt x="5981" y="1297"/>
                    <a:pt x="5635" y="1579"/>
                    <a:pt x="5265" y="1825"/>
                  </a:cubicBezTo>
                  <a:cubicBezTo>
                    <a:pt x="4893" y="2072"/>
                    <a:pt x="4547" y="2356"/>
                    <a:pt x="4232" y="2670"/>
                  </a:cubicBezTo>
                  <a:lnTo>
                    <a:pt x="4013" y="2889"/>
                  </a:lnTo>
                  <a:lnTo>
                    <a:pt x="131" y="2889"/>
                  </a:lnTo>
                  <a:cubicBezTo>
                    <a:pt x="59" y="2889"/>
                    <a:pt x="0" y="2948"/>
                    <a:pt x="0" y="3020"/>
                  </a:cubicBezTo>
                  <a:lnTo>
                    <a:pt x="0" y="3413"/>
                  </a:lnTo>
                  <a:cubicBezTo>
                    <a:pt x="0" y="4760"/>
                    <a:pt x="726" y="5937"/>
                    <a:pt x="1810" y="6577"/>
                  </a:cubicBezTo>
                  <a:lnTo>
                    <a:pt x="1810" y="7088"/>
                  </a:lnTo>
                  <a:cubicBezTo>
                    <a:pt x="1810" y="7378"/>
                    <a:pt x="2043" y="7611"/>
                    <a:pt x="2333" y="7611"/>
                  </a:cubicBezTo>
                  <a:lnTo>
                    <a:pt x="5280" y="7611"/>
                  </a:lnTo>
                  <a:cubicBezTo>
                    <a:pt x="5570" y="7611"/>
                    <a:pt x="5805" y="7378"/>
                    <a:pt x="5805" y="7088"/>
                  </a:cubicBezTo>
                  <a:lnTo>
                    <a:pt x="5805" y="6576"/>
                  </a:lnTo>
                  <a:cubicBezTo>
                    <a:pt x="6887" y="5936"/>
                    <a:pt x="7613" y="4759"/>
                    <a:pt x="7613" y="3413"/>
                  </a:cubicBezTo>
                  <a:lnTo>
                    <a:pt x="7613" y="3018"/>
                  </a:lnTo>
                  <a:cubicBezTo>
                    <a:pt x="7613" y="2946"/>
                    <a:pt x="7554" y="2887"/>
                    <a:pt x="7482" y="2887"/>
                  </a:cubicBezTo>
                  <a:lnTo>
                    <a:pt x="6414" y="2887"/>
                  </a:lnTo>
                  <a:cubicBezTo>
                    <a:pt x="6653" y="2537"/>
                    <a:pt x="6926" y="2209"/>
                    <a:pt x="7227" y="1909"/>
                  </a:cubicBezTo>
                  <a:lnTo>
                    <a:pt x="8055" y="1083"/>
                  </a:lnTo>
                  <a:cubicBezTo>
                    <a:pt x="8260" y="877"/>
                    <a:pt x="8260" y="545"/>
                    <a:pt x="8055" y="340"/>
                  </a:cubicBezTo>
                  <a:lnTo>
                    <a:pt x="7867" y="153"/>
                  </a:lnTo>
                  <a:cubicBezTo>
                    <a:pt x="7764" y="51"/>
                    <a:pt x="7630" y="0"/>
                    <a:pt x="7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1683870" y="4051082"/>
              <a:ext cx="176890" cy="99042"/>
            </a:xfrm>
            <a:custGeom>
              <a:avLst/>
              <a:gdLst/>
              <a:ahLst/>
              <a:cxnLst/>
              <a:rect l="l" t="t" r="r" b="b"/>
              <a:pathLst>
                <a:path w="6560" h="3673" extrusionOk="0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lnTo>
                    <a:pt x="0" y="525"/>
                  </a:lnTo>
                  <a:cubicBezTo>
                    <a:pt x="0" y="1814"/>
                    <a:pt x="676" y="3009"/>
                    <a:pt x="1781" y="3673"/>
                  </a:cubicBezTo>
                  <a:lnTo>
                    <a:pt x="3390" y="3673"/>
                  </a:lnTo>
                  <a:cubicBezTo>
                    <a:pt x="5100" y="3673"/>
                    <a:pt x="6521" y="2317"/>
                    <a:pt x="6560" y="608"/>
                  </a:cubicBezTo>
                  <a:cubicBezTo>
                    <a:pt x="6560" y="581"/>
                    <a:pt x="6560" y="554"/>
                    <a:pt x="6560" y="525"/>
                  </a:cubicBezTo>
                  <a:lnTo>
                    <a:pt x="6560" y="131"/>
                  </a:lnTo>
                  <a:cubicBezTo>
                    <a:pt x="6560" y="59"/>
                    <a:pt x="6501" y="0"/>
                    <a:pt x="6429" y="0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1584989" y="4100401"/>
              <a:ext cx="204988" cy="102143"/>
            </a:xfrm>
            <a:custGeom>
              <a:avLst/>
              <a:gdLst/>
              <a:ahLst/>
              <a:cxnLst/>
              <a:rect l="l" t="t" r="r" b="b"/>
              <a:pathLst>
                <a:path w="7602" h="3788" extrusionOk="0">
                  <a:moveTo>
                    <a:pt x="3801" y="1"/>
                  </a:moveTo>
                  <a:cubicBezTo>
                    <a:pt x="3656" y="1"/>
                    <a:pt x="3511" y="48"/>
                    <a:pt x="3390" y="142"/>
                  </a:cubicBezTo>
                  <a:lnTo>
                    <a:pt x="257" y="2596"/>
                  </a:lnTo>
                  <a:cubicBezTo>
                    <a:pt x="95" y="2721"/>
                    <a:pt x="0" y="2916"/>
                    <a:pt x="0" y="3120"/>
                  </a:cubicBezTo>
                  <a:cubicBezTo>
                    <a:pt x="0" y="3488"/>
                    <a:pt x="299" y="3787"/>
                    <a:pt x="667" y="3787"/>
                  </a:cubicBezTo>
                  <a:lnTo>
                    <a:pt x="6936" y="3787"/>
                  </a:lnTo>
                  <a:cubicBezTo>
                    <a:pt x="7303" y="3787"/>
                    <a:pt x="7602" y="3488"/>
                    <a:pt x="7602" y="3120"/>
                  </a:cubicBezTo>
                  <a:cubicBezTo>
                    <a:pt x="7602" y="2916"/>
                    <a:pt x="7508" y="2721"/>
                    <a:pt x="7345" y="2596"/>
                  </a:cubicBezTo>
                  <a:lnTo>
                    <a:pt x="4212" y="142"/>
                  </a:lnTo>
                  <a:cubicBezTo>
                    <a:pt x="4091" y="48"/>
                    <a:pt x="3946" y="1"/>
                    <a:pt x="3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1584989" y="4110513"/>
              <a:ext cx="176756" cy="92032"/>
            </a:xfrm>
            <a:custGeom>
              <a:avLst/>
              <a:gdLst/>
              <a:ahLst/>
              <a:cxnLst/>
              <a:rect l="l" t="t" r="r" b="b"/>
              <a:pathLst>
                <a:path w="6555" h="3413" extrusionOk="0">
                  <a:moveTo>
                    <a:pt x="3094" y="1"/>
                  </a:moveTo>
                  <a:lnTo>
                    <a:pt x="257" y="2221"/>
                  </a:lnTo>
                  <a:cubicBezTo>
                    <a:pt x="95" y="2348"/>
                    <a:pt x="0" y="2541"/>
                    <a:pt x="0" y="2745"/>
                  </a:cubicBezTo>
                  <a:cubicBezTo>
                    <a:pt x="0" y="3114"/>
                    <a:pt x="299" y="3412"/>
                    <a:pt x="667" y="3412"/>
                  </a:cubicBezTo>
                  <a:lnTo>
                    <a:pt x="6469" y="3412"/>
                  </a:lnTo>
                  <a:cubicBezTo>
                    <a:pt x="6524" y="3306"/>
                    <a:pt x="6554" y="3188"/>
                    <a:pt x="6554" y="3068"/>
                  </a:cubicBezTo>
                  <a:cubicBezTo>
                    <a:pt x="6554" y="2842"/>
                    <a:pt x="6451" y="2629"/>
                    <a:pt x="6272" y="2489"/>
                  </a:cubicBezTo>
                  <a:lnTo>
                    <a:pt x="3094" y="1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1605509" y="4185988"/>
              <a:ext cx="65471" cy="34839"/>
            </a:xfrm>
            <a:custGeom>
              <a:avLst/>
              <a:gdLst/>
              <a:ahLst/>
              <a:cxnLst/>
              <a:rect l="l" t="t" r="r" b="b"/>
              <a:pathLst>
                <a:path w="2428" h="1292" extrusionOk="0">
                  <a:moveTo>
                    <a:pt x="1214" y="0"/>
                  </a:moveTo>
                  <a:cubicBezTo>
                    <a:pt x="812" y="0"/>
                    <a:pt x="409" y="154"/>
                    <a:pt x="102" y="461"/>
                  </a:cubicBezTo>
                  <a:cubicBezTo>
                    <a:pt x="0" y="563"/>
                    <a:pt x="0" y="729"/>
                    <a:pt x="102" y="831"/>
                  </a:cubicBezTo>
                  <a:cubicBezTo>
                    <a:pt x="409" y="1138"/>
                    <a:pt x="812" y="1291"/>
                    <a:pt x="1214" y="1291"/>
                  </a:cubicBezTo>
                  <a:cubicBezTo>
                    <a:pt x="1617" y="1291"/>
                    <a:pt x="2019" y="1138"/>
                    <a:pt x="2327" y="831"/>
                  </a:cubicBezTo>
                  <a:cubicBezTo>
                    <a:pt x="2428" y="729"/>
                    <a:pt x="2428" y="563"/>
                    <a:pt x="2327" y="461"/>
                  </a:cubicBezTo>
                  <a:cubicBezTo>
                    <a:pt x="2019" y="154"/>
                    <a:pt x="1617" y="0"/>
                    <a:pt x="1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1839592" y="4208584"/>
              <a:ext cx="65498" cy="34839"/>
            </a:xfrm>
            <a:custGeom>
              <a:avLst/>
              <a:gdLst/>
              <a:ahLst/>
              <a:cxnLst/>
              <a:rect l="l" t="t" r="r" b="b"/>
              <a:pathLst>
                <a:path w="2429" h="1292" extrusionOk="0">
                  <a:moveTo>
                    <a:pt x="1215" y="1"/>
                  </a:moveTo>
                  <a:cubicBezTo>
                    <a:pt x="812" y="1"/>
                    <a:pt x="410" y="154"/>
                    <a:pt x="103" y="461"/>
                  </a:cubicBezTo>
                  <a:cubicBezTo>
                    <a:pt x="1" y="563"/>
                    <a:pt x="1" y="729"/>
                    <a:pt x="103" y="831"/>
                  </a:cubicBezTo>
                  <a:cubicBezTo>
                    <a:pt x="410" y="1138"/>
                    <a:pt x="812" y="1292"/>
                    <a:pt x="1215" y="1292"/>
                  </a:cubicBezTo>
                  <a:cubicBezTo>
                    <a:pt x="1617" y="1292"/>
                    <a:pt x="2019" y="1138"/>
                    <a:pt x="2326" y="831"/>
                  </a:cubicBezTo>
                  <a:cubicBezTo>
                    <a:pt x="2429" y="729"/>
                    <a:pt x="2429" y="563"/>
                    <a:pt x="2326" y="461"/>
                  </a:cubicBezTo>
                  <a:cubicBezTo>
                    <a:pt x="2019" y="154"/>
                    <a:pt x="1617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1542600" y="4164281"/>
              <a:ext cx="49481" cy="49481"/>
            </a:xfrm>
            <a:custGeom>
              <a:avLst/>
              <a:gdLst/>
              <a:ahLst/>
              <a:cxnLst/>
              <a:rect l="l" t="t" r="r" b="b"/>
              <a:pathLst>
                <a:path w="1835" h="1835" extrusionOk="0">
                  <a:moveTo>
                    <a:pt x="1572" y="1"/>
                  </a:moveTo>
                  <a:cubicBezTo>
                    <a:pt x="705" y="1"/>
                    <a:pt x="1" y="704"/>
                    <a:pt x="1" y="1572"/>
                  </a:cubicBezTo>
                  <a:cubicBezTo>
                    <a:pt x="1" y="1718"/>
                    <a:pt x="117" y="1835"/>
                    <a:pt x="263" y="1835"/>
                  </a:cubicBezTo>
                  <a:cubicBezTo>
                    <a:pt x="1130" y="1835"/>
                    <a:pt x="1835" y="1130"/>
                    <a:pt x="1835" y="263"/>
                  </a:cubicBezTo>
                  <a:cubicBezTo>
                    <a:pt x="1835" y="117"/>
                    <a:pt x="1718" y="1"/>
                    <a:pt x="1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1535697" y="3875566"/>
              <a:ext cx="376108" cy="373357"/>
            </a:xfrm>
            <a:custGeom>
              <a:avLst/>
              <a:gdLst/>
              <a:ahLst/>
              <a:cxnLst/>
              <a:rect l="l" t="t" r="r" b="b"/>
              <a:pathLst>
                <a:path w="13948" h="13846" extrusionOk="0">
                  <a:moveTo>
                    <a:pt x="4444" y="445"/>
                  </a:moveTo>
                  <a:cubicBezTo>
                    <a:pt x="4512" y="445"/>
                    <a:pt x="4579" y="460"/>
                    <a:pt x="4641" y="491"/>
                  </a:cubicBezTo>
                  <a:cubicBezTo>
                    <a:pt x="4854" y="597"/>
                    <a:pt x="4948" y="850"/>
                    <a:pt x="4855" y="1069"/>
                  </a:cubicBezTo>
                  <a:cubicBezTo>
                    <a:pt x="4707" y="1416"/>
                    <a:pt x="4631" y="1789"/>
                    <a:pt x="4632" y="2167"/>
                  </a:cubicBezTo>
                  <a:lnTo>
                    <a:pt x="4632" y="4263"/>
                  </a:lnTo>
                  <a:cubicBezTo>
                    <a:pt x="4633" y="4360"/>
                    <a:pt x="4563" y="4443"/>
                    <a:pt x="4466" y="4459"/>
                  </a:cubicBezTo>
                  <a:cubicBezTo>
                    <a:pt x="4459" y="4460"/>
                    <a:pt x="4451" y="4460"/>
                    <a:pt x="4444" y="4460"/>
                  </a:cubicBezTo>
                  <a:cubicBezTo>
                    <a:pt x="4340" y="4460"/>
                    <a:pt x="4253" y="4377"/>
                    <a:pt x="4253" y="4270"/>
                  </a:cubicBezTo>
                  <a:lnTo>
                    <a:pt x="4253" y="2145"/>
                  </a:lnTo>
                  <a:cubicBezTo>
                    <a:pt x="4253" y="1794"/>
                    <a:pt x="4177" y="1429"/>
                    <a:pt x="4027" y="1063"/>
                  </a:cubicBezTo>
                  <a:cubicBezTo>
                    <a:pt x="3962" y="906"/>
                    <a:pt x="3991" y="728"/>
                    <a:pt x="4110" y="562"/>
                  </a:cubicBezTo>
                  <a:cubicBezTo>
                    <a:pt x="4219" y="485"/>
                    <a:pt x="4334" y="445"/>
                    <a:pt x="4444" y="445"/>
                  </a:cubicBezTo>
                  <a:close/>
                  <a:moveTo>
                    <a:pt x="914" y="1317"/>
                  </a:moveTo>
                  <a:cubicBezTo>
                    <a:pt x="943" y="1317"/>
                    <a:pt x="972" y="1320"/>
                    <a:pt x="1001" y="1326"/>
                  </a:cubicBezTo>
                  <a:cubicBezTo>
                    <a:pt x="1236" y="1373"/>
                    <a:pt x="1393" y="1595"/>
                    <a:pt x="1362" y="1833"/>
                  </a:cubicBezTo>
                  <a:cubicBezTo>
                    <a:pt x="1307" y="2210"/>
                    <a:pt x="1330" y="2593"/>
                    <a:pt x="1429" y="2961"/>
                  </a:cubicBezTo>
                  <a:lnTo>
                    <a:pt x="1978" y="5011"/>
                  </a:lnTo>
                  <a:cubicBezTo>
                    <a:pt x="2007" y="5113"/>
                    <a:pt x="1946" y="5218"/>
                    <a:pt x="1844" y="5246"/>
                  </a:cubicBezTo>
                  <a:cubicBezTo>
                    <a:pt x="1828" y="5250"/>
                    <a:pt x="1811" y="5252"/>
                    <a:pt x="1794" y="5252"/>
                  </a:cubicBezTo>
                  <a:cubicBezTo>
                    <a:pt x="1710" y="5252"/>
                    <a:pt x="1633" y="5196"/>
                    <a:pt x="1611" y="5110"/>
                  </a:cubicBezTo>
                  <a:lnTo>
                    <a:pt x="1056" y="3040"/>
                  </a:lnTo>
                  <a:cubicBezTo>
                    <a:pt x="964" y="2699"/>
                    <a:pt x="795" y="2361"/>
                    <a:pt x="552" y="2044"/>
                  </a:cubicBezTo>
                  <a:cubicBezTo>
                    <a:pt x="447" y="1908"/>
                    <a:pt x="429" y="1726"/>
                    <a:pt x="501" y="1533"/>
                  </a:cubicBezTo>
                  <a:cubicBezTo>
                    <a:pt x="618" y="1393"/>
                    <a:pt x="764" y="1317"/>
                    <a:pt x="914" y="1317"/>
                  </a:cubicBezTo>
                  <a:close/>
                  <a:moveTo>
                    <a:pt x="12965" y="3844"/>
                  </a:moveTo>
                  <a:cubicBezTo>
                    <a:pt x="13047" y="3844"/>
                    <a:pt x="13129" y="3875"/>
                    <a:pt x="13192" y="3938"/>
                  </a:cubicBezTo>
                  <a:lnTo>
                    <a:pt x="13377" y="4122"/>
                  </a:lnTo>
                  <a:cubicBezTo>
                    <a:pt x="13503" y="4249"/>
                    <a:pt x="13503" y="4452"/>
                    <a:pt x="13377" y="4577"/>
                  </a:cubicBezTo>
                  <a:lnTo>
                    <a:pt x="12552" y="5403"/>
                  </a:lnTo>
                  <a:cubicBezTo>
                    <a:pt x="12269" y="5685"/>
                    <a:pt x="12012" y="5994"/>
                    <a:pt x="11781" y="6321"/>
                  </a:cubicBezTo>
                  <a:lnTo>
                    <a:pt x="9987" y="6321"/>
                  </a:lnTo>
                  <a:cubicBezTo>
                    <a:pt x="10255" y="6067"/>
                    <a:pt x="10545" y="5835"/>
                    <a:pt x="10853" y="5630"/>
                  </a:cubicBezTo>
                  <a:cubicBezTo>
                    <a:pt x="11234" y="5377"/>
                    <a:pt x="11588" y="5086"/>
                    <a:pt x="11912" y="4762"/>
                  </a:cubicBezTo>
                  <a:lnTo>
                    <a:pt x="12738" y="3938"/>
                  </a:lnTo>
                  <a:cubicBezTo>
                    <a:pt x="12800" y="3875"/>
                    <a:pt x="12882" y="3844"/>
                    <a:pt x="12965" y="3844"/>
                  </a:cubicBezTo>
                  <a:close/>
                  <a:moveTo>
                    <a:pt x="11084" y="10370"/>
                  </a:moveTo>
                  <a:lnTo>
                    <a:pt x="11084" y="10696"/>
                  </a:lnTo>
                  <a:cubicBezTo>
                    <a:pt x="11084" y="10875"/>
                    <a:pt x="10940" y="11019"/>
                    <a:pt x="10762" y="11019"/>
                  </a:cubicBezTo>
                  <a:lnTo>
                    <a:pt x="9492" y="11019"/>
                  </a:lnTo>
                  <a:cubicBezTo>
                    <a:pt x="9437" y="10924"/>
                    <a:pt x="9363" y="10840"/>
                    <a:pt x="9277" y="10772"/>
                  </a:cubicBezTo>
                  <a:lnTo>
                    <a:pt x="8764" y="10370"/>
                  </a:lnTo>
                  <a:close/>
                  <a:moveTo>
                    <a:pt x="12892" y="6725"/>
                  </a:moveTo>
                  <a:lnTo>
                    <a:pt x="12892" y="7064"/>
                  </a:lnTo>
                  <a:cubicBezTo>
                    <a:pt x="12889" y="8254"/>
                    <a:pt x="12275" y="9361"/>
                    <a:pt x="11267" y="9993"/>
                  </a:cubicBezTo>
                  <a:lnTo>
                    <a:pt x="8292" y="9993"/>
                  </a:lnTo>
                  <a:lnTo>
                    <a:pt x="7378" y="9278"/>
                  </a:lnTo>
                  <a:cubicBezTo>
                    <a:pt x="7341" y="9249"/>
                    <a:pt x="7297" y="9235"/>
                    <a:pt x="7254" y="9235"/>
                  </a:cubicBezTo>
                  <a:cubicBezTo>
                    <a:pt x="7192" y="9235"/>
                    <a:pt x="7131" y="9263"/>
                    <a:pt x="7091" y="9317"/>
                  </a:cubicBezTo>
                  <a:cubicBezTo>
                    <a:pt x="7025" y="9405"/>
                    <a:pt x="7050" y="9533"/>
                    <a:pt x="7137" y="9601"/>
                  </a:cubicBezTo>
                  <a:lnTo>
                    <a:pt x="9065" y="11111"/>
                  </a:lnTo>
                  <a:cubicBezTo>
                    <a:pt x="9175" y="11196"/>
                    <a:pt x="9241" y="11327"/>
                    <a:pt x="9242" y="11465"/>
                  </a:cubicBezTo>
                  <a:cubicBezTo>
                    <a:pt x="9247" y="11725"/>
                    <a:pt x="9025" y="11937"/>
                    <a:pt x="8767" y="11937"/>
                  </a:cubicBezTo>
                  <a:lnTo>
                    <a:pt x="5120" y="11937"/>
                  </a:lnTo>
                  <a:cubicBezTo>
                    <a:pt x="5099" y="11898"/>
                    <a:pt x="5073" y="11863"/>
                    <a:pt x="5041" y="11831"/>
                  </a:cubicBezTo>
                  <a:cubicBezTo>
                    <a:pt x="4693" y="11486"/>
                    <a:pt x="4239" y="11314"/>
                    <a:pt x="3784" y="11314"/>
                  </a:cubicBezTo>
                  <a:cubicBezTo>
                    <a:pt x="3330" y="11314"/>
                    <a:pt x="2875" y="11486"/>
                    <a:pt x="2527" y="11831"/>
                  </a:cubicBezTo>
                  <a:cubicBezTo>
                    <a:pt x="2497" y="11863"/>
                    <a:pt x="2469" y="11898"/>
                    <a:pt x="2449" y="11935"/>
                  </a:cubicBezTo>
                  <a:cubicBezTo>
                    <a:pt x="2308" y="11928"/>
                    <a:pt x="2177" y="11857"/>
                    <a:pt x="2095" y="11742"/>
                  </a:cubicBezTo>
                  <a:cubicBezTo>
                    <a:pt x="2202" y="11523"/>
                    <a:pt x="2261" y="11285"/>
                    <a:pt x="2269" y="11043"/>
                  </a:cubicBezTo>
                  <a:lnTo>
                    <a:pt x="5326" y="8657"/>
                  </a:lnTo>
                  <a:cubicBezTo>
                    <a:pt x="5411" y="8591"/>
                    <a:pt x="5512" y="8558"/>
                    <a:pt x="5613" y="8558"/>
                  </a:cubicBezTo>
                  <a:cubicBezTo>
                    <a:pt x="5714" y="8558"/>
                    <a:pt x="5816" y="8591"/>
                    <a:pt x="5900" y="8657"/>
                  </a:cubicBezTo>
                  <a:lnTo>
                    <a:pt x="6491" y="9118"/>
                  </a:lnTo>
                  <a:cubicBezTo>
                    <a:pt x="6528" y="9148"/>
                    <a:pt x="6572" y="9161"/>
                    <a:pt x="6615" y="9161"/>
                  </a:cubicBezTo>
                  <a:cubicBezTo>
                    <a:pt x="6690" y="9161"/>
                    <a:pt x="6763" y="9120"/>
                    <a:pt x="6799" y="9046"/>
                  </a:cubicBezTo>
                  <a:cubicBezTo>
                    <a:pt x="6839" y="8959"/>
                    <a:pt x="6813" y="8855"/>
                    <a:pt x="6736" y="8796"/>
                  </a:cubicBezTo>
                  <a:lnTo>
                    <a:pt x="6151" y="8339"/>
                  </a:lnTo>
                  <a:cubicBezTo>
                    <a:pt x="6070" y="8276"/>
                    <a:pt x="5978" y="8228"/>
                    <a:pt x="5880" y="8196"/>
                  </a:cubicBezTo>
                  <a:cubicBezTo>
                    <a:pt x="5750" y="7828"/>
                    <a:pt x="5684" y="7439"/>
                    <a:pt x="5684" y="7047"/>
                  </a:cubicBezTo>
                  <a:lnTo>
                    <a:pt x="5684" y="6725"/>
                  </a:lnTo>
                  <a:close/>
                  <a:moveTo>
                    <a:pt x="1830" y="10909"/>
                  </a:moveTo>
                  <a:cubicBezTo>
                    <a:pt x="1861" y="10909"/>
                    <a:pt x="1889" y="10937"/>
                    <a:pt x="1889" y="10970"/>
                  </a:cubicBezTo>
                  <a:cubicBezTo>
                    <a:pt x="1887" y="11726"/>
                    <a:pt x="1275" y="12339"/>
                    <a:pt x="519" y="12339"/>
                  </a:cubicBezTo>
                  <a:cubicBezTo>
                    <a:pt x="486" y="12339"/>
                    <a:pt x="460" y="12313"/>
                    <a:pt x="460" y="12279"/>
                  </a:cubicBezTo>
                  <a:cubicBezTo>
                    <a:pt x="460" y="11523"/>
                    <a:pt x="1073" y="10911"/>
                    <a:pt x="1830" y="10909"/>
                  </a:cubicBezTo>
                  <a:close/>
                  <a:moveTo>
                    <a:pt x="3804" y="11715"/>
                  </a:moveTo>
                  <a:cubicBezTo>
                    <a:pt x="4154" y="11715"/>
                    <a:pt x="4505" y="11849"/>
                    <a:pt x="4772" y="12115"/>
                  </a:cubicBezTo>
                  <a:cubicBezTo>
                    <a:pt x="4796" y="12138"/>
                    <a:pt x="4796" y="12177"/>
                    <a:pt x="4772" y="12200"/>
                  </a:cubicBezTo>
                  <a:cubicBezTo>
                    <a:pt x="4505" y="12467"/>
                    <a:pt x="4154" y="12601"/>
                    <a:pt x="3804" y="12601"/>
                  </a:cubicBezTo>
                  <a:cubicBezTo>
                    <a:pt x="3453" y="12601"/>
                    <a:pt x="3103" y="12467"/>
                    <a:pt x="2835" y="12200"/>
                  </a:cubicBezTo>
                  <a:cubicBezTo>
                    <a:pt x="2812" y="12177"/>
                    <a:pt x="2812" y="12138"/>
                    <a:pt x="2835" y="12115"/>
                  </a:cubicBezTo>
                  <a:cubicBezTo>
                    <a:pt x="3103" y="11849"/>
                    <a:pt x="3453" y="11715"/>
                    <a:pt x="3804" y="11715"/>
                  </a:cubicBezTo>
                  <a:close/>
                  <a:moveTo>
                    <a:pt x="4458" y="1"/>
                  </a:moveTo>
                  <a:cubicBezTo>
                    <a:pt x="4247" y="1"/>
                    <a:pt x="4033" y="75"/>
                    <a:pt x="3841" y="222"/>
                  </a:cubicBezTo>
                  <a:cubicBezTo>
                    <a:pt x="3827" y="233"/>
                    <a:pt x="3814" y="246"/>
                    <a:pt x="3804" y="261"/>
                  </a:cubicBezTo>
                  <a:cubicBezTo>
                    <a:pt x="3579" y="555"/>
                    <a:pt x="3521" y="900"/>
                    <a:pt x="3647" y="1207"/>
                  </a:cubicBezTo>
                  <a:cubicBezTo>
                    <a:pt x="3781" y="1534"/>
                    <a:pt x="3848" y="1856"/>
                    <a:pt x="3848" y="2164"/>
                  </a:cubicBezTo>
                  <a:lnTo>
                    <a:pt x="3848" y="4286"/>
                  </a:lnTo>
                  <a:cubicBezTo>
                    <a:pt x="3848" y="4286"/>
                    <a:pt x="4023" y="4763"/>
                    <a:pt x="4255" y="4845"/>
                  </a:cubicBezTo>
                  <a:lnTo>
                    <a:pt x="4255" y="8993"/>
                  </a:lnTo>
                  <a:lnTo>
                    <a:pt x="3265" y="9765"/>
                  </a:lnTo>
                  <a:lnTo>
                    <a:pt x="2135" y="5551"/>
                  </a:lnTo>
                  <a:cubicBezTo>
                    <a:pt x="2341" y="5407"/>
                    <a:pt x="2435" y="5151"/>
                    <a:pt x="2370" y="4909"/>
                  </a:cubicBezTo>
                  <a:lnTo>
                    <a:pt x="1820" y="2857"/>
                  </a:lnTo>
                  <a:cubicBezTo>
                    <a:pt x="1736" y="2543"/>
                    <a:pt x="1716" y="2214"/>
                    <a:pt x="1762" y="1892"/>
                  </a:cubicBezTo>
                  <a:cubicBezTo>
                    <a:pt x="1825" y="1441"/>
                    <a:pt x="1527" y="1020"/>
                    <a:pt x="1081" y="931"/>
                  </a:cubicBezTo>
                  <a:cubicBezTo>
                    <a:pt x="1025" y="920"/>
                    <a:pt x="969" y="914"/>
                    <a:pt x="913" y="914"/>
                  </a:cubicBezTo>
                  <a:cubicBezTo>
                    <a:pt x="632" y="914"/>
                    <a:pt x="362" y="1054"/>
                    <a:pt x="164" y="1308"/>
                  </a:cubicBezTo>
                  <a:cubicBezTo>
                    <a:pt x="154" y="1323"/>
                    <a:pt x="144" y="1338"/>
                    <a:pt x="137" y="1356"/>
                  </a:cubicBezTo>
                  <a:cubicBezTo>
                    <a:pt x="0" y="1691"/>
                    <a:pt x="33" y="2033"/>
                    <a:pt x="231" y="2292"/>
                  </a:cubicBezTo>
                  <a:cubicBezTo>
                    <a:pt x="439" y="2567"/>
                    <a:pt x="586" y="2856"/>
                    <a:pt x="664" y="3147"/>
                  </a:cubicBezTo>
                  <a:lnTo>
                    <a:pt x="1219" y="5217"/>
                  </a:lnTo>
                  <a:cubicBezTo>
                    <a:pt x="1284" y="5459"/>
                    <a:pt x="1494" y="5635"/>
                    <a:pt x="1743" y="5656"/>
                  </a:cubicBezTo>
                  <a:lnTo>
                    <a:pt x="2918" y="10038"/>
                  </a:lnTo>
                  <a:lnTo>
                    <a:pt x="2151" y="10637"/>
                  </a:lnTo>
                  <a:cubicBezTo>
                    <a:pt x="2065" y="10553"/>
                    <a:pt x="1949" y="10507"/>
                    <a:pt x="1828" y="10507"/>
                  </a:cubicBezTo>
                  <a:cubicBezTo>
                    <a:pt x="849" y="10509"/>
                    <a:pt x="55" y="11303"/>
                    <a:pt x="53" y="12282"/>
                  </a:cubicBezTo>
                  <a:cubicBezTo>
                    <a:pt x="55" y="12539"/>
                    <a:pt x="262" y="12746"/>
                    <a:pt x="519" y="12746"/>
                  </a:cubicBezTo>
                  <a:cubicBezTo>
                    <a:pt x="1050" y="12746"/>
                    <a:pt x="1555" y="12509"/>
                    <a:pt x="1890" y="12096"/>
                  </a:cubicBezTo>
                  <a:cubicBezTo>
                    <a:pt x="2042" y="12242"/>
                    <a:pt x="2239" y="12328"/>
                    <a:pt x="2449" y="12339"/>
                  </a:cubicBezTo>
                  <a:cubicBezTo>
                    <a:pt x="2472" y="12395"/>
                    <a:pt x="2506" y="12447"/>
                    <a:pt x="2549" y="12488"/>
                  </a:cubicBezTo>
                  <a:cubicBezTo>
                    <a:pt x="2895" y="12835"/>
                    <a:pt x="3349" y="13008"/>
                    <a:pt x="3804" y="13008"/>
                  </a:cubicBezTo>
                  <a:cubicBezTo>
                    <a:pt x="4258" y="13008"/>
                    <a:pt x="4712" y="12835"/>
                    <a:pt x="5059" y="12488"/>
                  </a:cubicBezTo>
                  <a:cubicBezTo>
                    <a:pt x="5100" y="12447"/>
                    <a:pt x="5135" y="12398"/>
                    <a:pt x="5159" y="12343"/>
                  </a:cubicBezTo>
                  <a:lnTo>
                    <a:pt x="8764" y="12343"/>
                  </a:lnTo>
                  <a:cubicBezTo>
                    <a:pt x="9244" y="12341"/>
                    <a:pt x="9631" y="11951"/>
                    <a:pt x="9633" y="11471"/>
                  </a:cubicBezTo>
                  <a:cubicBezTo>
                    <a:pt x="9633" y="11460"/>
                    <a:pt x="9633" y="11425"/>
                    <a:pt x="9633" y="11425"/>
                  </a:cubicBezTo>
                  <a:lnTo>
                    <a:pt x="10760" y="11425"/>
                  </a:lnTo>
                  <a:cubicBezTo>
                    <a:pt x="11163" y="11425"/>
                    <a:pt x="11489" y="11098"/>
                    <a:pt x="11489" y="10696"/>
                  </a:cubicBezTo>
                  <a:lnTo>
                    <a:pt x="11489" y="10298"/>
                  </a:lnTo>
                  <a:cubicBezTo>
                    <a:pt x="12612" y="9587"/>
                    <a:pt x="13294" y="8351"/>
                    <a:pt x="13298" y="7022"/>
                  </a:cubicBezTo>
                  <a:lnTo>
                    <a:pt x="13298" y="6627"/>
                  </a:lnTo>
                  <a:cubicBezTo>
                    <a:pt x="13298" y="6443"/>
                    <a:pt x="13148" y="6293"/>
                    <a:pt x="12964" y="6293"/>
                  </a:cubicBezTo>
                  <a:lnTo>
                    <a:pt x="12284" y="6293"/>
                  </a:lnTo>
                  <a:cubicBezTo>
                    <a:pt x="12284" y="6293"/>
                    <a:pt x="12641" y="5877"/>
                    <a:pt x="12840" y="5679"/>
                  </a:cubicBezTo>
                  <a:lnTo>
                    <a:pt x="13664" y="4854"/>
                  </a:lnTo>
                  <a:cubicBezTo>
                    <a:pt x="13948" y="4570"/>
                    <a:pt x="13948" y="4110"/>
                    <a:pt x="13664" y="3827"/>
                  </a:cubicBezTo>
                  <a:lnTo>
                    <a:pt x="13478" y="3641"/>
                  </a:lnTo>
                  <a:cubicBezTo>
                    <a:pt x="13336" y="3500"/>
                    <a:pt x="13150" y="3429"/>
                    <a:pt x="12965" y="3429"/>
                  </a:cubicBezTo>
                  <a:cubicBezTo>
                    <a:pt x="12779" y="3429"/>
                    <a:pt x="12593" y="3500"/>
                    <a:pt x="12451" y="3641"/>
                  </a:cubicBezTo>
                  <a:lnTo>
                    <a:pt x="11627" y="4466"/>
                  </a:lnTo>
                  <a:cubicBezTo>
                    <a:pt x="11321" y="4770"/>
                    <a:pt x="10987" y="5044"/>
                    <a:pt x="10628" y="5283"/>
                  </a:cubicBezTo>
                  <a:cubicBezTo>
                    <a:pt x="10248" y="5538"/>
                    <a:pt x="9894" y="5828"/>
                    <a:pt x="9569" y="6152"/>
                  </a:cubicBezTo>
                  <a:lnTo>
                    <a:pt x="9411" y="6321"/>
                  </a:lnTo>
                  <a:lnTo>
                    <a:pt x="5629" y="6321"/>
                  </a:lnTo>
                  <a:cubicBezTo>
                    <a:pt x="5623" y="6320"/>
                    <a:pt x="5617" y="6320"/>
                    <a:pt x="5612" y="6320"/>
                  </a:cubicBezTo>
                  <a:cubicBezTo>
                    <a:pt x="5437" y="6320"/>
                    <a:pt x="5295" y="6468"/>
                    <a:pt x="5306" y="6645"/>
                  </a:cubicBezTo>
                  <a:lnTo>
                    <a:pt x="5306" y="7037"/>
                  </a:lnTo>
                  <a:cubicBezTo>
                    <a:pt x="5296" y="7418"/>
                    <a:pt x="5350" y="7799"/>
                    <a:pt x="5462" y="8163"/>
                  </a:cubicBezTo>
                  <a:cubicBezTo>
                    <a:pt x="5328" y="8189"/>
                    <a:pt x="5201" y="8247"/>
                    <a:pt x="5095" y="8330"/>
                  </a:cubicBezTo>
                  <a:lnTo>
                    <a:pt x="4658" y="8673"/>
                  </a:lnTo>
                  <a:lnTo>
                    <a:pt x="4658" y="4854"/>
                  </a:lnTo>
                  <a:cubicBezTo>
                    <a:pt x="4901" y="4766"/>
                    <a:pt x="5063" y="4535"/>
                    <a:pt x="5064" y="4278"/>
                  </a:cubicBezTo>
                  <a:lnTo>
                    <a:pt x="5064" y="2184"/>
                  </a:lnTo>
                  <a:cubicBezTo>
                    <a:pt x="5063" y="1853"/>
                    <a:pt x="5131" y="1523"/>
                    <a:pt x="5262" y="1217"/>
                  </a:cubicBezTo>
                  <a:cubicBezTo>
                    <a:pt x="5443" y="791"/>
                    <a:pt x="5260" y="297"/>
                    <a:pt x="4844" y="91"/>
                  </a:cubicBezTo>
                  <a:cubicBezTo>
                    <a:pt x="4722" y="31"/>
                    <a:pt x="4591" y="1"/>
                    <a:pt x="4458" y="1"/>
                  </a:cubicBezTo>
                  <a:close/>
                  <a:moveTo>
                    <a:pt x="12484" y="12554"/>
                  </a:moveTo>
                  <a:cubicBezTo>
                    <a:pt x="12835" y="12554"/>
                    <a:pt x="13186" y="12687"/>
                    <a:pt x="13454" y="12954"/>
                  </a:cubicBezTo>
                  <a:cubicBezTo>
                    <a:pt x="13477" y="12977"/>
                    <a:pt x="13477" y="13016"/>
                    <a:pt x="13454" y="13039"/>
                  </a:cubicBezTo>
                  <a:cubicBezTo>
                    <a:pt x="13186" y="13306"/>
                    <a:pt x="12835" y="13440"/>
                    <a:pt x="12484" y="13440"/>
                  </a:cubicBezTo>
                  <a:cubicBezTo>
                    <a:pt x="12134" y="13440"/>
                    <a:pt x="11783" y="13306"/>
                    <a:pt x="11516" y="13039"/>
                  </a:cubicBezTo>
                  <a:cubicBezTo>
                    <a:pt x="11493" y="13016"/>
                    <a:pt x="11493" y="12978"/>
                    <a:pt x="11516" y="12954"/>
                  </a:cubicBezTo>
                  <a:cubicBezTo>
                    <a:pt x="11783" y="12687"/>
                    <a:pt x="12134" y="12554"/>
                    <a:pt x="12484" y="12554"/>
                  </a:cubicBezTo>
                  <a:close/>
                  <a:moveTo>
                    <a:pt x="12473" y="12149"/>
                  </a:moveTo>
                  <a:cubicBezTo>
                    <a:pt x="12019" y="12149"/>
                    <a:pt x="11566" y="12322"/>
                    <a:pt x="11219" y="12668"/>
                  </a:cubicBezTo>
                  <a:cubicBezTo>
                    <a:pt x="11038" y="12850"/>
                    <a:pt x="11038" y="13144"/>
                    <a:pt x="11219" y="13325"/>
                  </a:cubicBezTo>
                  <a:cubicBezTo>
                    <a:pt x="11566" y="13672"/>
                    <a:pt x="12020" y="13845"/>
                    <a:pt x="12474" y="13845"/>
                  </a:cubicBezTo>
                  <a:cubicBezTo>
                    <a:pt x="12928" y="13845"/>
                    <a:pt x="13382" y="13672"/>
                    <a:pt x="13729" y="13325"/>
                  </a:cubicBezTo>
                  <a:cubicBezTo>
                    <a:pt x="13909" y="13144"/>
                    <a:pt x="13909" y="12850"/>
                    <a:pt x="13729" y="12668"/>
                  </a:cubicBezTo>
                  <a:cubicBezTo>
                    <a:pt x="13382" y="12322"/>
                    <a:pt x="12927" y="12149"/>
                    <a:pt x="12473" y="12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59"/>
          <p:cNvSpPr/>
          <p:nvPr/>
        </p:nvSpPr>
        <p:spPr>
          <a:xfrm>
            <a:off x="2167137" y="2956145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59"/>
          <p:cNvGrpSpPr/>
          <p:nvPr/>
        </p:nvGrpSpPr>
        <p:grpSpPr>
          <a:xfrm>
            <a:off x="2256282" y="3011862"/>
            <a:ext cx="245142" cy="312202"/>
            <a:chOff x="3193451" y="3869607"/>
            <a:chExt cx="292462" cy="372468"/>
          </a:xfrm>
        </p:grpSpPr>
        <p:sp>
          <p:nvSpPr>
            <p:cNvPr id="606" name="Google Shape;606;p59"/>
            <p:cNvSpPr/>
            <p:nvPr/>
          </p:nvSpPr>
          <p:spPr>
            <a:xfrm>
              <a:off x="3200732" y="3874731"/>
              <a:ext cx="109721" cy="282539"/>
            </a:xfrm>
            <a:custGeom>
              <a:avLst/>
              <a:gdLst/>
              <a:ahLst/>
              <a:cxnLst/>
              <a:rect l="l" t="t" r="r" b="b"/>
              <a:pathLst>
                <a:path w="4069" h="10478" extrusionOk="0">
                  <a:moveTo>
                    <a:pt x="3555" y="1"/>
                  </a:moveTo>
                  <a:cubicBezTo>
                    <a:pt x="3271" y="1"/>
                    <a:pt x="3042" y="236"/>
                    <a:pt x="3042" y="525"/>
                  </a:cubicBezTo>
                  <a:lnTo>
                    <a:pt x="3042" y="2621"/>
                  </a:lnTo>
                  <a:lnTo>
                    <a:pt x="3299" y="10221"/>
                  </a:lnTo>
                  <a:lnTo>
                    <a:pt x="3812" y="10221"/>
                  </a:lnTo>
                  <a:lnTo>
                    <a:pt x="4068" y="2621"/>
                  </a:lnTo>
                  <a:lnTo>
                    <a:pt x="4068" y="525"/>
                  </a:lnTo>
                  <a:cubicBezTo>
                    <a:pt x="4068" y="236"/>
                    <a:pt x="3838" y="1"/>
                    <a:pt x="3555" y="1"/>
                  </a:cubicBezTo>
                  <a:close/>
                  <a:moveTo>
                    <a:pt x="570" y="520"/>
                  </a:moveTo>
                  <a:cubicBezTo>
                    <a:pt x="527" y="520"/>
                    <a:pt x="483" y="525"/>
                    <a:pt x="439" y="537"/>
                  </a:cubicBezTo>
                  <a:cubicBezTo>
                    <a:pt x="162" y="616"/>
                    <a:pt x="1" y="901"/>
                    <a:pt x="76" y="1179"/>
                  </a:cubicBezTo>
                  <a:lnTo>
                    <a:pt x="609" y="3204"/>
                  </a:lnTo>
                  <a:lnTo>
                    <a:pt x="2790" y="10478"/>
                  </a:lnTo>
                  <a:lnTo>
                    <a:pt x="3289" y="10341"/>
                  </a:lnTo>
                  <a:lnTo>
                    <a:pt x="1603" y="2933"/>
                  </a:lnTo>
                  <a:lnTo>
                    <a:pt x="1070" y="908"/>
                  </a:lnTo>
                  <a:cubicBezTo>
                    <a:pt x="1011" y="674"/>
                    <a:pt x="800" y="520"/>
                    <a:pt x="570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3200705" y="3874380"/>
              <a:ext cx="109748" cy="86746"/>
            </a:xfrm>
            <a:custGeom>
              <a:avLst/>
              <a:gdLst/>
              <a:ahLst/>
              <a:cxnLst/>
              <a:rect l="l" t="t" r="r" b="b"/>
              <a:pathLst>
                <a:path w="4070" h="3217" extrusionOk="0">
                  <a:moveTo>
                    <a:pt x="3556" y="1"/>
                  </a:moveTo>
                  <a:cubicBezTo>
                    <a:pt x="3272" y="1"/>
                    <a:pt x="3043" y="236"/>
                    <a:pt x="3043" y="525"/>
                  </a:cubicBezTo>
                  <a:lnTo>
                    <a:pt x="3043" y="2622"/>
                  </a:lnTo>
                  <a:lnTo>
                    <a:pt x="4069" y="2622"/>
                  </a:lnTo>
                  <a:lnTo>
                    <a:pt x="4069" y="525"/>
                  </a:lnTo>
                  <a:cubicBezTo>
                    <a:pt x="4069" y="236"/>
                    <a:pt x="3839" y="1"/>
                    <a:pt x="3556" y="1"/>
                  </a:cubicBezTo>
                  <a:close/>
                  <a:moveTo>
                    <a:pt x="572" y="532"/>
                  </a:moveTo>
                  <a:cubicBezTo>
                    <a:pt x="528" y="532"/>
                    <a:pt x="484" y="538"/>
                    <a:pt x="440" y="550"/>
                  </a:cubicBezTo>
                  <a:cubicBezTo>
                    <a:pt x="163" y="629"/>
                    <a:pt x="0" y="914"/>
                    <a:pt x="75" y="1192"/>
                  </a:cubicBezTo>
                  <a:lnTo>
                    <a:pt x="608" y="3217"/>
                  </a:lnTo>
                  <a:lnTo>
                    <a:pt x="1604" y="2946"/>
                  </a:lnTo>
                  <a:lnTo>
                    <a:pt x="1071" y="921"/>
                  </a:lnTo>
                  <a:cubicBezTo>
                    <a:pt x="1012" y="688"/>
                    <a:pt x="802" y="532"/>
                    <a:pt x="572" y="532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3253529" y="3994617"/>
              <a:ext cx="205015" cy="127383"/>
            </a:xfrm>
            <a:custGeom>
              <a:avLst/>
              <a:gdLst/>
              <a:ahLst/>
              <a:cxnLst/>
              <a:rect l="l" t="t" r="r" b="b"/>
              <a:pathLst>
                <a:path w="7603" h="4724" extrusionOk="0">
                  <a:moveTo>
                    <a:pt x="3366" y="1"/>
                  </a:moveTo>
                  <a:cubicBezTo>
                    <a:pt x="3045" y="1"/>
                    <a:pt x="2786" y="266"/>
                    <a:pt x="2786" y="592"/>
                  </a:cubicBezTo>
                  <a:lnTo>
                    <a:pt x="2467" y="592"/>
                  </a:lnTo>
                  <a:cubicBezTo>
                    <a:pt x="2067" y="592"/>
                    <a:pt x="1743" y="923"/>
                    <a:pt x="1743" y="1329"/>
                  </a:cubicBezTo>
                  <a:cubicBezTo>
                    <a:pt x="1743" y="1383"/>
                    <a:pt x="1749" y="1436"/>
                    <a:pt x="1759" y="1489"/>
                  </a:cubicBezTo>
                  <a:cubicBezTo>
                    <a:pt x="1411" y="1555"/>
                    <a:pt x="1161" y="1861"/>
                    <a:pt x="1162" y="2215"/>
                  </a:cubicBezTo>
                  <a:cubicBezTo>
                    <a:pt x="1162" y="2269"/>
                    <a:pt x="1168" y="2322"/>
                    <a:pt x="1179" y="2374"/>
                  </a:cubicBezTo>
                  <a:cubicBezTo>
                    <a:pt x="831" y="2440"/>
                    <a:pt x="580" y="2745"/>
                    <a:pt x="583" y="3100"/>
                  </a:cubicBezTo>
                  <a:cubicBezTo>
                    <a:pt x="583" y="3153"/>
                    <a:pt x="589" y="3207"/>
                    <a:pt x="600" y="3258"/>
                  </a:cubicBezTo>
                  <a:cubicBezTo>
                    <a:pt x="253" y="3325"/>
                    <a:pt x="1" y="3630"/>
                    <a:pt x="4" y="3985"/>
                  </a:cubicBezTo>
                  <a:cubicBezTo>
                    <a:pt x="4" y="4394"/>
                    <a:pt x="328" y="4724"/>
                    <a:pt x="728" y="4724"/>
                  </a:cubicBezTo>
                  <a:lnTo>
                    <a:pt x="6876" y="4724"/>
                  </a:lnTo>
                  <a:cubicBezTo>
                    <a:pt x="7277" y="4724"/>
                    <a:pt x="7601" y="4392"/>
                    <a:pt x="7601" y="3985"/>
                  </a:cubicBezTo>
                  <a:cubicBezTo>
                    <a:pt x="7602" y="3630"/>
                    <a:pt x="7350" y="3325"/>
                    <a:pt x="7001" y="3258"/>
                  </a:cubicBezTo>
                  <a:cubicBezTo>
                    <a:pt x="7012" y="3207"/>
                    <a:pt x="7017" y="3153"/>
                    <a:pt x="7017" y="3100"/>
                  </a:cubicBezTo>
                  <a:cubicBezTo>
                    <a:pt x="7020" y="2745"/>
                    <a:pt x="6769" y="2440"/>
                    <a:pt x="6421" y="2374"/>
                  </a:cubicBezTo>
                  <a:cubicBezTo>
                    <a:pt x="6432" y="2322"/>
                    <a:pt x="6438" y="2269"/>
                    <a:pt x="6438" y="2215"/>
                  </a:cubicBezTo>
                  <a:cubicBezTo>
                    <a:pt x="6441" y="1861"/>
                    <a:pt x="6190" y="1555"/>
                    <a:pt x="5842" y="1489"/>
                  </a:cubicBezTo>
                  <a:cubicBezTo>
                    <a:pt x="5853" y="1436"/>
                    <a:pt x="5859" y="1383"/>
                    <a:pt x="5859" y="1329"/>
                  </a:cubicBezTo>
                  <a:cubicBezTo>
                    <a:pt x="5859" y="922"/>
                    <a:pt x="5535" y="592"/>
                    <a:pt x="5134" y="592"/>
                  </a:cubicBezTo>
                  <a:lnTo>
                    <a:pt x="4816" y="592"/>
                  </a:lnTo>
                  <a:cubicBezTo>
                    <a:pt x="4816" y="266"/>
                    <a:pt x="4557" y="1"/>
                    <a:pt x="4235" y="1"/>
                  </a:cubicBezTo>
                  <a:cubicBezTo>
                    <a:pt x="4121" y="135"/>
                    <a:pt x="3961" y="202"/>
                    <a:pt x="3801" y="202"/>
                  </a:cubicBezTo>
                  <a:cubicBezTo>
                    <a:pt x="3641" y="202"/>
                    <a:pt x="3480" y="135"/>
                    <a:pt x="3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3352383" y="3994671"/>
              <a:ext cx="106107" cy="127329"/>
            </a:xfrm>
            <a:custGeom>
              <a:avLst/>
              <a:gdLst/>
              <a:ahLst/>
              <a:cxnLst/>
              <a:rect l="l" t="t" r="r" b="b"/>
              <a:pathLst>
                <a:path w="3935" h="4722" extrusionOk="0">
                  <a:moveTo>
                    <a:pt x="569" y="0"/>
                  </a:moveTo>
                  <a:cubicBezTo>
                    <a:pt x="519" y="0"/>
                    <a:pt x="467" y="8"/>
                    <a:pt x="418" y="22"/>
                  </a:cubicBezTo>
                  <a:cubicBezTo>
                    <a:pt x="788" y="613"/>
                    <a:pt x="1264" y="1852"/>
                    <a:pt x="1264" y="2624"/>
                  </a:cubicBezTo>
                  <a:cubicBezTo>
                    <a:pt x="1264" y="3651"/>
                    <a:pt x="1134" y="4616"/>
                    <a:pt x="0" y="4722"/>
                  </a:cubicBezTo>
                  <a:lnTo>
                    <a:pt x="3209" y="4722"/>
                  </a:lnTo>
                  <a:cubicBezTo>
                    <a:pt x="3609" y="4722"/>
                    <a:pt x="3933" y="4390"/>
                    <a:pt x="3933" y="3983"/>
                  </a:cubicBezTo>
                  <a:cubicBezTo>
                    <a:pt x="3935" y="3630"/>
                    <a:pt x="3683" y="3324"/>
                    <a:pt x="3335" y="3259"/>
                  </a:cubicBezTo>
                  <a:cubicBezTo>
                    <a:pt x="3347" y="3206"/>
                    <a:pt x="3353" y="3153"/>
                    <a:pt x="3353" y="3099"/>
                  </a:cubicBezTo>
                  <a:cubicBezTo>
                    <a:pt x="3354" y="2745"/>
                    <a:pt x="3103" y="2440"/>
                    <a:pt x="2755" y="2373"/>
                  </a:cubicBezTo>
                  <a:cubicBezTo>
                    <a:pt x="2766" y="2321"/>
                    <a:pt x="2772" y="2268"/>
                    <a:pt x="2774" y="2215"/>
                  </a:cubicBezTo>
                  <a:cubicBezTo>
                    <a:pt x="2775" y="1860"/>
                    <a:pt x="2524" y="1555"/>
                    <a:pt x="2176" y="1489"/>
                  </a:cubicBezTo>
                  <a:cubicBezTo>
                    <a:pt x="2187" y="1437"/>
                    <a:pt x="2193" y="1383"/>
                    <a:pt x="2193" y="1329"/>
                  </a:cubicBezTo>
                  <a:cubicBezTo>
                    <a:pt x="2193" y="921"/>
                    <a:pt x="1869" y="591"/>
                    <a:pt x="1468" y="591"/>
                  </a:cubicBezTo>
                  <a:lnTo>
                    <a:pt x="1150" y="591"/>
                  </a:lnTo>
                  <a:cubicBezTo>
                    <a:pt x="1150" y="265"/>
                    <a:pt x="891" y="0"/>
                    <a:pt x="569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3227400" y="4114665"/>
              <a:ext cx="251179" cy="121585"/>
            </a:xfrm>
            <a:custGeom>
              <a:avLst/>
              <a:gdLst/>
              <a:ahLst/>
              <a:cxnLst/>
              <a:rect l="l" t="t" r="r" b="b"/>
              <a:pathLst>
                <a:path w="9315" h="4509" extrusionOk="0">
                  <a:moveTo>
                    <a:pt x="271" y="1"/>
                  </a:moveTo>
                  <a:cubicBezTo>
                    <a:pt x="121" y="1"/>
                    <a:pt x="0" y="122"/>
                    <a:pt x="0" y="270"/>
                  </a:cubicBezTo>
                  <a:lnTo>
                    <a:pt x="0" y="1270"/>
                  </a:lnTo>
                  <a:cubicBezTo>
                    <a:pt x="0" y="3058"/>
                    <a:pt x="1451" y="4509"/>
                    <a:pt x="3240" y="4509"/>
                  </a:cubicBezTo>
                  <a:lnTo>
                    <a:pt x="6076" y="4509"/>
                  </a:lnTo>
                  <a:cubicBezTo>
                    <a:pt x="7864" y="4509"/>
                    <a:pt x="9315" y="3058"/>
                    <a:pt x="9315" y="1270"/>
                  </a:cubicBezTo>
                  <a:lnTo>
                    <a:pt x="9315" y="270"/>
                  </a:lnTo>
                  <a:cubicBezTo>
                    <a:pt x="9315" y="122"/>
                    <a:pt x="9194" y="1"/>
                    <a:pt x="9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3370449" y="4114665"/>
              <a:ext cx="108184" cy="121585"/>
            </a:xfrm>
            <a:custGeom>
              <a:avLst/>
              <a:gdLst/>
              <a:ahLst/>
              <a:cxnLst/>
              <a:rect l="l" t="t" r="r" b="b"/>
              <a:pathLst>
                <a:path w="4012" h="4509" extrusionOk="0">
                  <a:moveTo>
                    <a:pt x="3065" y="1"/>
                  </a:moveTo>
                  <a:lnTo>
                    <a:pt x="3065" y="1364"/>
                  </a:lnTo>
                  <a:cubicBezTo>
                    <a:pt x="3065" y="3101"/>
                    <a:pt x="1693" y="4509"/>
                    <a:pt x="0" y="4509"/>
                  </a:cubicBezTo>
                  <a:lnTo>
                    <a:pt x="945" y="4509"/>
                  </a:lnTo>
                  <a:cubicBezTo>
                    <a:pt x="2638" y="4509"/>
                    <a:pt x="4010" y="3101"/>
                    <a:pt x="4010" y="1364"/>
                  </a:cubicBezTo>
                  <a:lnTo>
                    <a:pt x="4010" y="263"/>
                  </a:lnTo>
                  <a:cubicBezTo>
                    <a:pt x="4011" y="120"/>
                    <a:pt x="3897" y="2"/>
                    <a:pt x="3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3193451" y="3869607"/>
              <a:ext cx="292462" cy="372468"/>
            </a:xfrm>
            <a:custGeom>
              <a:avLst/>
              <a:gdLst/>
              <a:ahLst/>
              <a:cxnLst/>
              <a:rect l="l" t="t" r="r" b="b"/>
              <a:pathLst>
                <a:path w="10846" h="13813" extrusionOk="0">
                  <a:moveTo>
                    <a:pt x="3758" y="394"/>
                  </a:moveTo>
                  <a:cubicBezTo>
                    <a:pt x="3929" y="394"/>
                    <a:pt x="4067" y="538"/>
                    <a:pt x="4067" y="715"/>
                  </a:cubicBezTo>
                  <a:lnTo>
                    <a:pt x="4067" y="2610"/>
                  </a:lnTo>
                  <a:lnTo>
                    <a:pt x="3446" y="2610"/>
                  </a:lnTo>
                  <a:lnTo>
                    <a:pt x="3446" y="715"/>
                  </a:lnTo>
                  <a:cubicBezTo>
                    <a:pt x="3446" y="538"/>
                    <a:pt x="3586" y="394"/>
                    <a:pt x="3758" y="394"/>
                  </a:cubicBezTo>
                  <a:close/>
                  <a:moveTo>
                    <a:pt x="775" y="912"/>
                  </a:moveTo>
                  <a:cubicBezTo>
                    <a:pt x="828" y="912"/>
                    <a:pt x="882" y="926"/>
                    <a:pt x="929" y="954"/>
                  </a:cubicBezTo>
                  <a:cubicBezTo>
                    <a:pt x="1003" y="996"/>
                    <a:pt x="1058" y="1067"/>
                    <a:pt x="1079" y="1150"/>
                  </a:cubicBezTo>
                  <a:lnTo>
                    <a:pt x="1562" y="2980"/>
                  </a:lnTo>
                  <a:lnTo>
                    <a:pt x="955" y="3146"/>
                  </a:lnTo>
                  <a:lnTo>
                    <a:pt x="473" y="1317"/>
                  </a:lnTo>
                  <a:cubicBezTo>
                    <a:pt x="427" y="1147"/>
                    <a:pt x="526" y="972"/>
                    <a:pt x="696" y="923"/>
                  </a:cubicBezTo>
                  <a:cubicBezTo>
                    <a:pt x="722" y="916"/>
                    <a:pt x="748" y="912"/>
                    <a:pt x="775" y="912"/>
                  </a:cubicBezTo>
                  <a:close/>
                  <a:moveTo>
                    <a:pt x="4064" y="3015"/>
                  </a:moveTo>
                  <a:lnTo>
                    <a:pt x="3988" y="5307"/>
                  </a:lnTo>
                  <a:cubicBezTo>
                    <a:pt x="3811" y="5483"/>
                    <a:pt x="3713" y="5723"/>
                    <a:pt x="3713" y="5972"/>
                  </a:cubicBezTo>
                  <a:lnTo>
                    <a:pt x="3713" y="5985"/>
                  </a:lnTo>
                  <a:cubicBezTo>
                    <a:pt x="3658" y="6008"/>
                    <a:pt x="3605" y="6037"/>
                    <a:pt x="3554" y="6070"/>
                  </a:cubicBezTo>
                  <a:lnTo>
                    <a:pt x="3451" y="3015"/>
                  </a:lnTo>
                  <a:close/>
                  <a:moveTo>
                    <a:pt x="6861" y="5740"/>
                  </a:moveTo>
                  <a:cubicBezTo>
                    <a:pt x="6758" y="5740"/>
                    <a:pt x="6672" y="5816"/>
                    <a:pt x="6656" y="5918"/>
                  </a:cubicBezTo>
                  <a:cubicBezTo>
                    <a:pt x="6640" y="6039"/>
                    <a:pt x="6736" y="6145"/>
                    <a:pt x="6857" y="6145"/>
                  </a:cubicBezTo>
                  <a:lnTo>
                    <a:pt x="7116" y="6145"/>
                  </a:lnTo>
                  <a:cubicBezTo>
                    <a:pt x="7237" y="6145"/>
                    <a:pt x="7332" y="6039"/>
                    <a:pt x="7316" y="5918"/>
                  </a:cubicBezTo>
                  <a:cubicBezTo>
                    <a:pt x="7301" y="5817"/>
                    <a:pt x="7214" y="5742"/>
                    <a:pt x="7113" y="5742"/>
                  </a:cubicBezTo>
                  <a:cubicBezTo>
                    <a:pt x="7111" y="5742"/>
                    <a:pt x="7109" y="5742"/>
                    <a:pt x="7107" y="5742"/>
                  </a:cubicBezTo>
                  <a:lnTo>
                    <a:pt x="6864" y="5742"/>
                  </a:lnTo>
                  <a:lnTo>
                    <a:pt x="6864" y="5740"/>
                  </a:lnTo>
                  <a:cubicBezTo>
                    <a:pt x="6863" y="5740"/>
                    <a:pt x="6862" y="5740"/>
                    <a:pt x="6861" y="5740"/>
                  </a:cubicBezTo>
                  <a:close/>
                  <a:moveTo>
                    <a:pt x="5828" y="6011"/>
                  </a:moveTo>
                  <a:cubicBezTo>
                    <a:pt x="5725" y="6011"/>
                    <a:pt x="5639" y="6086"/>
                    <a:pt x="5623" y="6189"/>
                  </a:cubicBezTo>
                  <a:cubicBezTo>
                    <a:pt x="5607" y="6308"/>
                    <a:pt x="5701" y="6416"/>
                    <a:pt x="5824" y="6416"/>
                  </a:cubicBezTo>
                  <a:lnTo>
                    <a:pt x="6081" y="6416"/>
                  </a:lnTo>
                  <a:cubicBezTo>
                    <a:pt x="6202" y="6416"/>
                    <a:pt x="6298" y="6310"/>
                    <a:pt x="6282" y="6189"/>
                  </a:cubicBezTo>
                  <a:cubicBezTo>
                    <a:pt x="6267" y="6087"/>
                    <a:pt x="6180" y="6011"/>
                    <a:pt x="6077" y="6011"/>
                  </a:cubicBezTo>
                  <a:cubicBezTo>
                    <a:pt x="6076" y="6011"/>
                    <a:pt x="6075" y="6011"/>
                    <a:pt x="6074" y="6011"/>
                  </a:cubicBezTo>
                  <a:lnTo>
                    <a:pt x="5831" y="6011"/>
                  </a:lnTo>
                  <a:cubicBezTo>
                    <a:pt x="5830" y="6011"/>
                    <a:pt x="5829" y="6011"/>
                    <a:pt x="5828" y="6011"/>
                  </a:cubicBezTo>
                  <a:close/>
                  <a:moveTo>
                    <a:pt x="7368" y="7065"/>
                  </a:moveTo>
                  <a:cubicBezTo>
                    <a:pt x="7367" y="7065"/>
                    <a:pt x="7366" y="7065"/>
                    <a:pt x="7365" y="7065"/>
                  </a:cubicBezTo>
                  <a:lnTo>
                    <a:pt x="7114" y="7065"/>
                  </a:lnTo>
                  <a:cubicBezTo>
                    <a:pt x="7114" y="7065"/>
                    <a:pt x="7113" y="7065"/>
                    <a:pt x="7112" y="7065"/>
                  </a:cubicBezTo>
                  <a:cubicBezTo>
                    <a:pt x="6991" y="7065"/>
                    <a:pt x="6898" y="7172"/>
                    <a:pt x="6914" y="7292"/>
                  </a:cubicBezTo>
                  <a:cubicBezTo>
                    <a:pt x="6928" y="7395"/>
                    <a:pt x="7016" y="7469"/>
                    <a:pt x="7119" y="7469"/>
                  </a:cubicBezTo>
                  <a:cubicBezTo>
                    <a:pt x="7120" y="7469"/>
                    <a:pt x="7121" y="7469"/>
                    <a:pt x="7122" y="7469"/>
                  </a:cubicBezTo>
                  <a:lnTo>
                    <a:pt x="7372" y="7469"/>
                  </a:lnTo>
                  <a:cubicBezTo>
                    <a:pt x="7495" y="7469"/>
                    <a:pt x="7588" y="7363"/>
                    <a:pt x="7574" y="7242"/>
                  </a:cubicBezTo>
                  <a:cubicBezTo>
                    <a:pt x="7558" y="7139"/>
                    <a:pt x="7471" y="7065"/>
                    <a:pt x="7368" y="7065"/>
                  </a:cubicBezTo>
                  <a:close/>
                  <a:moveTo>
                    <a:pt x="1660" y="3373"/>
                  </a:moveTo>
                  <a:lnTo>
                    <a:pt x="2595" y="7449"/>
                  </a:lnTo>
                  <a:cubicBezTo>
                    <a:pt x="2566" y="7541"/>
                    <a:pt x="2550" y="7638"/>
                    <a:pt x="2550" y="7734"/>
                  </a:cubicBezTo>
                  <a:cubicBezTo>
                    <a:pt x="2550" y="7740"/>
                    <a:pt x="2550" y="7745"/>
                    <a:pt x="2550" y="7749"/>
                  </a:cubicBezTo>
                  <a:cubicBezTo>
                    <a:pt x="2484" y="7776"/>
                    <a:pt x="2422" y="7809"/>
                    <a:pt x="2364" y="7851"/>
                  </a:cubicBezTo>
                  <a:lnTo>
                    <a:pt x="1065" y="3535"/>
                  </a:lnTo>
                  <a:lnTo>
                    <a:pt x="1660" y="3373"/>
                  </a:lnTo>
                  <a:close/>
                  <a:moveTo>
                    <a:pt x="6413" y="4856"/>
                  </a:moveTo>
                  <a:cubicBezTo>
                    <a:pt x="6625" y="4859"/>
                    <a:pt x="6793" y="5032"/>
                    <a:pt x="6792" y="5242"/>
                  </a:cubicBezTo>
                  <a:cubicBezTo>
                    <a:pt x="6792" y="5354"/>
                    <a:pt x="6882" y="5444"/>
                    <a:pt x="6993" y="5444"/>
                  </a:cubicBezTo>
                  <a:lnTo>
                    <a:pt x="7313" y="5444"/>
                  </a:lnTo>
                  <a:cubicBezTo>
                    <a:pt x="7601" y="5444"/>
                    <a:pt x="7836" y="5684"/>
                    <a:pt x="7836" y="5978"/>
                  </a:cubicBezTo>
                  <a:cubicBezTo>
                    <a:pt x="7836" y="6017"/>
                    <a:pt x="7832" y="6056"/>
                    <a:pt x="7823" y="6093"/>
                  </a:cubicBezTo>
                  <a:cubicBezTo>
                    <a:pt x="7819" y="6112"/>
                    <a:pt x="7818" y="6129"/>
                    <a:pt x="7819" y="6148"/>
                  </a:cubicBezTo>
                  <a:cubicBezTo>
                    <a:pt x="7825" y="6242"/>
                    <a:pt x="7892" y="6320"/>
                    <a:pt x="7985" y="6336"/>
                  </a:cubicBezTo>
                  <a:cubicBezTo>
                    <a:pt x="8237" y="6385"/>
                    <a:pt x="8418" y="6605"/>
                    <a:pt x="8415" y="6861"/>
                  </a:cubicBezTo>
                  <a:cubicBezTo>
                    <a:pt x="8415" y="6902"/>
                    <a:pt x="8411" y="6941"/>
                    <a:pt x="8402" y="6980"/>
                  </a:cubicBezTo>
                  <a:cubicBezTo>
                    <a:pt x="8400" y="6991"/>
                    <a:pt x="8398" y="7004"/>
                    <a:pt x="8398" y="7016"/>
                  </a:cubicBezTo>
                  <a:cubicBezTo>
                    <a:pt x="8397" y="7115"/>
                    <a:pt x="8467" y="7200"/>
                    <a:pt x="8565" y="7219"/>
                  </a:cubicBezTo>
                  <a:cubicBezTo>
                    <a:pt x="8817" y="7266"/>
                    <a:pt x="8999" y="7487"/>
                    <a:pt x="8996" y="7743"/>
                  </a:cubicBezTo>
                  <a:cubicBezTo>
                    <a:pt x="8996" y="7782"/>
                    <a:pt x="8992" y="7821"/>
                    <a:pt x="8985" y="7860"/>
                  </a:cubicBezTo>
                  <a:cubicBezTo>
                    <a:pt x="8980" y="7877"/>
                    <a:pt x="8977" y="7896"/>
                    <a:pt x="8979" y="7913"/>
                  </a:cubicBezTo>
                  <a:cubicBezTo>
                    <a:pt x="8985" y="8007"/>
                    <a:pt x="9054" y="8085"/>
                    <a:pt x="9146" y="8100"/>
                  </a:cubicBezTo>
                  <a:cubicBezTo>
                    <a:pt x="9398" y="8148"/>
                    <a:pt x="9580" y="8370"/>
                    <a:pt x="9577" y="8626"/>
                  </a:cubicBezTo>
                  <a:cubicBezTo>
                    <a:pt x="9577" y="8721"/>
                    <a:pt x="9552" y="8816"/>
                    <a:pt x="9503" y="8899"/>
                  </a:cubicBezTo>
                  <a:lnTo>
                    <a:pt x="4488" y="8899"/>
                  </a:lnTo>
                  <a:cubicBezTo>
                    <a:pt x="4487" y="8899"/>
                    <a:pt x="4486" y="8899"/>
                    <a:pt x="4485" y="8899"/>
                  </a:cubicBezTo>
                  <a:cubicBezTo>
                    <a:pt x="4383" y="8899"/>
                    <a:pt x="4295" y="8973"/>
                    <a:pt x="4279" y="9076"/>
                  </a:cubicBezTo>
                  <a:cubicBezTo>
                    <a:pt x="4263" y="9197"/>
                    <a:pt x="4358" y="9303"/>
                    <a:pt x="4481" y="9303"/>
                  </a:cubicBezTo>
                  <a:lnTo>
                    <a:pt x="10383" y="9303"/>
                  </a:lnTo>
                  <a:cubicBezTo>
                    <a:pt x="10415" y="9305"/>
                    <a:pt x="10440" y="9331"/>
                    <a:pt x="10438" y="9363"/>
                  </a:cubicBezTo>
                  <a:lnTo>
                    <a:pt x="10438" y="10465"/>
                  </a:lnTo>
                  <a:lnTo>
                    <a:pt x="10438" y="10466"/>
                  </a:lnTo>
                  <a:cubicBezTo>
                    <a:pt x="10438" y="12088"/>
                    <a:pt x="9140" y="13408"/>
                    <a:pt x="7545" y="13408"/>
                  </a:cubicBezTo>
                  <a:lnTo>
                    <a:pt x="4397" y="13408"/>
                  </a:lnTo>
                  <a:cubicBezTo>
                    <a:pt x="2801" y="13408"/>
                    <a:pt x="1503" y="12088"/>
                    <a:pt x="1503" y="10466"/>
                  </a:cubicBezTo>
                  <a:lnTo>
                    <a:pt x="1503" y="9364"/>
                  </a:lnTo>
                  <a:cubicBezTo>
                    <a:pt x="1501" y="9332"/>
                    <a:pt x="1527" y="9306"/>
                    <a:pt x="1559" y="9305"/>
                  </a:cubicBezTo>
                  <a:lnTo>
                    <a:pt x="3766" y="9305"/>
                  </a:lnTo>
                  <a:cubicBezTo>
                    <a:pt x="3767" y="9305"/>
                    <a:pt x="3768" y="9305"/>
                    <a:pt x="3769" y="9305"/>
                  </a:cubicBezTo>
                  <a:cubicBezTo>
                    <a:pt x="3873" y="9305"/>
                    <a:pt x="3961" y="9230"/>
                    <a:pt x="3975" y="9128"/>
                  </a:cubicBezTo>
                  <a:cubicBezTo>
                    <a:pt x="3991" y="9007"/>
                    <a:pt x="3896" y="8900"/>
                    <a:pt x="3775" y="8900"/>
                  </a:cubicBezTo>
                  <a:lnTo>
                    <a:pt x="2454" y="8900"/>
                  </a:lnTo>
                  <a:cubicBezTo>
                    <a:pt x="2405" y="8818"/>
                    <a:pt x="2380" y="8723"/>
                    <a:pt x="2380" y="8628"/>
                  </a:cubicBezTo>
                  <a:cubicBezTo>
                    <a:pt x="2377" y="8371"/>
                    <a:pt x="2560" y="8149"/>
                    <a:pt x="2814" y="8102"/>
                  </a:cubicBezTo>
                  <a:cubicBezTo>
                    <a:pt x="2825" y="8100"/>
                    <a:pt x="2837" y="8098"/>
                    <a:pt x="2848" y="8093"/>
                  </a:cubicBezTo>
                  <a:cubicBezTo>
                    <a:pt x="2941" y="8057"/>
                    <a:pt x="2994" y="7958"/>
                    <a:pt x="2974" y="7861"/>
                  </a:cubicBezTo>
                  <a:cubicBezTo>
                    <a:pt x="2965" y="7822"/>
                    <a:pt x="2961" y="7783"/>
                    <a:pt x="2961" y="7745"/>
                  </a:cubicBezTo>
                  <a:cubicBezTo>
                    <a:pt x="2958" y="7488"/>
                    <a:pt x="3141" y="7266"/>
                    <a:pt x="3393" y="7219"/>
                  </a:cubicBezTo>
                  <a:cubicBezTo>
                    <a:pt x="3405" y="7217"/>
                    <a:pt x="3416" y="7214"/>
                    <a:pt x="3428" y="7210"/>
                  </a:cubicBezTo>
                  <a:cubicBezTo>
                    <a:pt x="3520" y="7174"/>
                    <a:pt x="3573" y="7075"/>
                    <a:pt x="3553" y="6977"/>
                  </a:cubicBezTo>
                  <a:cubicBezTo>
                    <a:pt x="3544" y="6939"/>
                    <a:pt x="3540" y="6900"/>
                    <a:pt x="3540" y="6861"/>
                  </a:cubicBezTo>
                  <a:cubicBezTo>
                    <a:pt x="3537" y="6605"/>
                    <a:pt x="3720" y="6383"/>
                    <a:pt x="3974" y="6336"/>
                  </a:cubicBezTo>
                  <a:cubicBezTo>
                    <a:pt x="3985" y="6334"/>
                    <a:pt x="3997" y="6331"/>
                    <a:pt x="4008" y="6327"/>
                  </a:cubicBezTo>
                  <a:cubicBezTo>
                    <a:pt x="4100" y="6291"/>
                    <a:pt x="4154" y="6191"/>
                    <a:pt x="4132" y="6093"/>
                  </a:cubicBezTo>
                  <a:cubicBezTo>
                    <a:pt x="4125" y="6056"/>
                    <a:pt x="4121" y="6017"/>
                    <a:pt x="4121" y="5978"/>
                  </a:cubicBezTo>
                  <a:cubicBezTo>
                    <a:pt x="4121" y="5684"/>
                    <a:pt x="4354" y="5444"/>
                    <a:pt x="4644" y="5444"/>
                  </a:cubicBezTo>
                  <a:lnTo>
                    <a:pt x="4962" y="5444"/>
                  </a:lnTo>
                  <a:cubicBezTo>
                    <a:pt x="5074" y="5444"/>
                    <a:pt x="5165" y="5354"/>
                    <a:pt x="5165" y="5242"/>
                  </a:cubicBezTo>
                  <a:cubicBezTo>
                    <a:pt x="5162" y="5032"/>
                    <a:pt x="5332" y="4859"/>
                    <a:pt x="5543" y="4856"/>
                  </a:cubicBezTo>
                  <a:cubicBezTo>
                    <a:pt x="5652" y="4856"/>
                    <a:pt x="5754" y="4903"/>
                    <a:pt x="5825" y="4986"/>
                  </a:cubicBezTo>
                  <a:cubicBezTo>
                    <a:pt x="5838" y="5001"/>
                    <a:pt x="5852" y="5014"/>
                    <a:pt x="5868" y="5024"/>
                  </a:cubicBezTo>
                  <a:cubicBezTo>
                    <a:pt x="5902" y="5046"/>
                    <a:pt x="5939" y="5056"/>
                    <a:pt x="5977" y="5056"/>
                  </a:cubicBezTo>
                  <a:cubicBezTo>
                    <a:pt x="6034" y="5056"/>
                    <a:pt x="6090" y="5032"/>
                    <a:pt x="6130" y="4986"/>
                  </a:cubicBezTo>
                  <a:cubicBezTo>
                    <a:pt x="6201" y="4903"/>
                    <a:pt x="6305" y="4856"/>
                    <a:pt x="6413" y="4856"/>
                  </a:cubicBezTo>
                  <a:close/>
                  <a:moveTo>
                    <a:pt x="3758" y="1"/>
                  </a:moveTo>
                  <a:cubicBezTo>
                    <a:pt x="3363" y="1"/>
                    <a:pt x="3043" y="326"/>
                    <a:pt x="3043" y="727"/>
                  </a:cubicBezTo>
                  <a:lnTo>
                    <a:pt x="3043" y="2827"/>
                  </a:lnTo>
                  <a:lnTo>
                    <a:pt x="3170" y="6583"/>
                  </a:lnTo>
                  <a:cubicBezTo>
                    <a:pt x="3170" y="6589"/>
                    <a:pt x="3171" y="6595"/>
                    <a:pt x="3173" y="6601"/>
                  </a:cubicBezTo>
                  <a:cubicBezTo>
                    <a:pt x="3148" y="6686"/>
                    <a:pt x="3135" y="6772"/>
                    <a:pt x="3137" y="6860"/>
                  </a:cubicBezTo>
                  <a:lnTo>
                    <a:pt x="3137" y="6873"/>
                  </a:lnTo>
                  <a:cubicBezTo>
                    <a:pt x="3054" y="6906"/>
                    <a:pt x="2980" y="6951"/>
                    <a:pt x="2912" y="7005"/>
                  </a:cubicBezTo>
                  <a:lnTo>
                    <a:pt x="2017" y="3091"/>
                  </a:lnTo>
                  <a:lnTo>
                    <a:pt x="2016" y="3085"/>
                  </a:lnTo>
                  <a:lnTo>
                    <a:pt x="2016" y="3084"/>
                  </a:lnTo>
                  <a:lnTo>
                    <a:pt x="1484" y="1062"/>
                  </a:lnTo>
                  <a:cubicBezTo>
                    <a:pt x="1435" y="877"/>
                    <a:pt x="1314" y="717"/>
                    <a:pt x="1147" y="620"/>
                  </a:cubicBezTo>
                  <a:cubicBezTo>
                    <a:pt x="1039" y="557"/>
                    <a:pt x="917" y="524"/>
                    <a:pt x="793" y="524"/>
                  </a:cubicBezTo>
                  <a:cubicBezTo>
                    <a:pt x="731" y="524"/>
                    <a:pt x="668" y="533"/>
                    <a:pt x="607" y="550"/>
                  </a:cubicBezTo>
                  <a:cubicBezTo>
                    <a:pt x="226" y="653"/>
                    <a:pt x="0" y="1051"/>
                    <a:pt x="101" y="1437"/>
                  </a:cubicBezTo>
                  <a:cubicBezTo>
                    <a:pt x="101" y="1437"/>
                    <a:pt x="634" y="3461"/>
                    <a:pt x="634" y="3461"/>
                  </a:cubicBezTo>
                  <a:cubicBezTo>
                    <a:pt x="634" y="3461"/>
                    <a:pt x="635" y="3464"/>
                    <a:pt x="635" y="3466"/>
                  </a:cubicBezTo>
                  <a:lnTo>
                    <a:pt x="2065" y="8236"/>
                  </a:lnTo>
                  <a:cubicBezTo>
                    <a:pt x="1971" y="8443"/>
                    <a:pt x="1954" y="8680"/>
                    <a:pt x="2020" y="8899"/>
                  </a:cubicBezTo>
                  <a:lnTo>
                    <a:pt x="1560" y="8899"/>
                  </a:lnTo>
                  <a:cubicBezTo>
                    <a:pt x="1305" y="8901"/>
                    <a:pt x="1099" y="9109"/>
                    <a:pt x="1099" y="9364"/>
                  </a:cubicBezTo>
                  <a:lnTo>
                    <a:pt x="1099" y="10465"/>
                  </a:lnTo>
                  <a:cubicBezTo>
                    <a:pt x="1099" y="12310"/>
                    <a:pt x="2579" y="13813"/>
                    <a:pt x="4399" y="13813"/>
                  </a:cubicBezTo>
                  <a:lnTo>
                    <a:pt x="7547" y="13813"/>
                  </a:lnTo>
                  <a:cubicBezTo>
                    <a:pt x="9365" y="13813"/>
                    <a:pt x="10845" y="12310"/>
                    <a:pt x="10845" y="10465"/>
                  </a:cubicBezTo>
                  <a:lnTo>
                    <a:pt x="10845" y="9364"/>
                  </a:lnTo>
                  <a:cubicBezTo>
                    <a:pt x="10846" y="9108"/>
                    <a:pt x="10639" y="8900"/>
                    <a:pt x="10383" y="8900"/>
                  </a:cubicBezTo>
                  <a:lnTo>
                    <a:pt x="9917" y="8900"/>
                  </a:lnTo>
                  <a:cubicBezTo>
                    <a:pt x="9943" y="8811"/>
                    <a:pt x="9956" y="8720"/>
                    <a:pt x="9956" y="8628"/>
                  </a:cubicBezTo>
                  <a:cubicBezTo>
                    <a:pt x="9958" y="8247"/>
                    <a:pt x="9729" y="7903"/>
                    <a:pt x="9378" y="7758"/>
                  </a:cubicBezTo>
                  <a:lnTo>
                    <a:pt x="9378" y="7745"/>
                  </a:lnTo>
                  <a:cubicBezTo>
                    <a:pt x="9379" y="7363"/>
                    <a:pt x="9150" y="7020"/>
                    <a:pt x="8799" y="6874"/>
                  </a:cubicBezTo>
                  <a:lnTo>
                    <a:pt x="8799" y="6861"/>
                  </a:lnTo>
                  <a:cubicBezTo>
                    <a:pt x="8802" y="6480"/>
                    <a:pt x="8572" y="6137"/>
                    <a:pt x="8221" y="5991"/>
                  </a:cubicBezTo>
                  <a:lnTo>
                    <a:pt x="8221" y="5978"/>
                  </a:lnTo>
                  <a:cubicBezTo>
                    <a:pt x="8221" y="5460"/>
                    <a:pt x="7807" y="5039"/>
                    <a:pt x="7297" y="5039"/>
                  </a:cubicBezTo>
                  <a:lnTo>
                    <a:pt x="7155" y="5039"/>
                  </a:lnTo>
                  <a:cubicBezTo>
                    <a:pt x="7065" y="4695"/>
                    <a:pt x="6756" y="4452"/>
                    <a:pt x="6400" y="4451"/>
                  </a:cubicBezTo>
                  <a:cubicBezTo>
                    <a:pt x="6269" y="4540"/>
                    <a:pt x="6118" y="4585"/>
                    <a:pt x="5967" y="4585"/>
                  </a:cubicBezTo>
                  <a:cubicBezTo>
                    <a:pt x="5815" y="4585"/>
                    <a:pt x="5664" y="4540"/>
                    <a:pt x="5533" y="4451"/>
                  </a:cubicBezTo>
                  <a:cubicBezTo>
                    <a:pt x="5177" y="4452"/>
                    <a:pt x="4867" y="4695"/>
                    <a:pt x="4779" y="5039"/>
                  </a:cubicBezTo>
                  <a:lnTo>
                    <a:pt x="4636" y="5039"/>
                  </a:lnTo>
                  <a:cubicBezTo>
                    <a:pt x="4556" y="5039"/>
                    <a:pt x="4476" y="5050"/>
                    <a:pt x="4399" y="5072"/>
                  </a:cubicBezTo>
                  <a:lnTo>
                    <a:pt x="4474" y="2827"/>
                  </a:lnTo>
                  <a:lnTo>
                    <a:pt x="4474" y="2820"/>
                  </a:lnTo>
                  <a:lnTo>
                    <a:pt x="4474" y="727"/>
                  </a:lnTo>
                  <a:cubicBezTo>
                    <a:pt x="4474" y="326"/>
                    <a:pt x="4152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59"/>
          <p:cNvSpPr/>
          <p:nvPr/>
        </p:nvSpPr>
        <p:spPr>
          <a:xfrm>
            <a:off x="6183699" y="2514625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59"/>
          <p:cNvGrpSpPr/>
          <p:nvPr/>
        </p:nvGrpSpPr>
        <p:grpSpPr>
          <a:xfrm>
            <a:off x="6238252" y="2650102"/>
            <a:ext cx="314493" cy="190443"/>
            <a:chOff x="2347182" y="3947994"/>
            <a:chExt cx="372710" cy="225670"/>
          </a:xfrm>
        </p:grpSpPr>
        <p:sp>
          <p:nvSpPr>
            <p:cNvPr id="627" name="Google Shape;627;p59"/>
            <p:cNvSpPr/>
            <p:nvPr/>
          </p:nvSpPr>
          <p:spPr>
            <a:xfrm>
              <a:off x="2409848" y="3967436"/>
              <a:ext cx="247485" cy="151651"/>
            </a:xfrm>
            <a:custGeom>
              <a:avLst/>
              <a:gdLst/>
              <a:ahLst/>
              <a:cxnLst/>
              <a:rect l="l" t="t" r="r" b="b"/>
              <a:pathLst>
                <a:path w="9178" h="5624" extrusionOk="0">
                  <a:moveTo>
                    <a:pt x="5350" y="0"/>
                  </a:moveTo>
                  <a:cubicBezTo>
                    <a:pt x="5066" y="0"/>
                    <a:pt x="4837" y="219"/>
                    <a:pt x="4827" y="495"/>
                  </a:cubicBezTo>
                  <a:lnTo>
                    <a:pt x="525" y="495"/>
                  </a:lnTo>
                  <a:cubicBezTo>
                    <a:pt x="234" y="495"/>
                    <a:pt x="0" y="724"/>
                    <a:pt x="0" y="1007"/>
                  </a:cubicBezTo>
                  <a:lnTo>
                    <a:pt x="0" y="5111"/>
                  </a:lnTo>
                  <a:cubicBezTo>
                    <a:pt x="0" y="5393"/>
                    <a:pt x="235" y="5624"/>
                    <a:pt x="525" y="5624"/>
                  </a:cubicBezTo>
                  <a:lnTo>
                    <a:pt x="8653" y="5624"/>
                  </a:lnTo>
                  <a:cubicBezTo>
                    <a:pt x="8944" y="5624"/>
                    <a:pt x="9178" y="5393"/>
                    <a:pt x="9178" y="5111"/>
                  </a:cubicBezTo>
                  <a:lnTo>
                    <a:pt x="9178" y="1007"/>
                  </a:lnTo>
                  <a:cubicBezTo>
                    <a:pt x="9178" y="724"/>
                    <a:pt x="8943" y="495"/>
                    <a:pt x="8653" y="495"/>
                  </a:cubicBezTo>
                  <a:lnTo>
                    <a:pt x="5873" y="495"/>
                  </a:lnTo>
                  <a:cubicBezTo>
                    <a:pt x="5863" y="219"/>
                    <a:pt x="5632" y="0"/>
                    <a:pt x="5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2620067" y="3980757"/>
              <a:ext cx="37266" cy="138330"/>
            </a:xfrm>
            <a:custGeom>
              <a:avLst/>
              <a:gdLst/>
              <a:ahLst/>
              <a:cxnLst/>
              <a:rect l="l" t="t" r="r" b="b"/>
              <a:pathLst>
                <a:path w="1382" h="5130" extrusionOk="0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lnTo>
                    <a:pt x="5" y="1"/>
                  </a:lnTo>
                  <a:cubicBezTo>
                    <a:pt x="5" y="1"/>
                    <a:pt x="4" y="1"/>
                    <a:pt x="3" y="1"/>
                  </a:cubicBezTo>
                  <a:close/>
                  <a:moveTo>
                    <a:pt x="0" y="5130"/>
                  </a:moveTo>
                  <a:cubicBezTo>
                    <a:pt x="1" y="5130"/>
                    <a:pt x="2" y="5130"/>
                    <a:pt x="3" y="5130"/>
                  </a:cubicBezTo>
                  <a:cubicBezTo>
                    <a:pt x="4" y="5130"/>
                    <a:pt x="5" y="5130"/>
                    <a:pt x="5" y="5130"/>
                  </a:cubicBezTo>
                  <a:close/>
                  <a:moveTo>
                    <a:pt x="867" y="1"/>
                  </a:moveTo>
                  <a:cubicBezTo>
                    <a:pt x="866" y="1"/>
                    <a:pt x="865" y="1"/>
                    <a:pt x="865" y="1"/>
                  </a:cubicBezTo>
                  <a:lnTo>
                    <a:pt x="5" y="1"/>
                  </a:lnTo>
                  <a:cubicBezTo>
                    <a:pt x="287" y="2"/>
                    <a:pt x="516" y="230"/>
                    <a:pt x="517" y="513"/>
                  </a:cubicBezTo>
                  <a:lnTo>
                    <a:pt x="517" y="4617"/>
                  </a:lnTo>
                  <a:cubicBezTo>
                    <a:pt x="516" y="4899"/>
                    <a:pt x="287" y="5128"/>
                    <a:pt x="5" y="5130"/>
                  </a:cubicBezTo>
                  <a:lnTo>
                    <a:pt x="865" y="5130"/>
                  </a:lnTo>
                  <a:cubicBezTo>
                    <a:pt x="865" y="5130"/>
                    <a:pt x="866" y="5130"/>
                    <a:pt x="867" y="5130"/>
                  </a:cubicBezTo>
                  <a:cubicBezTo>
                    <a:pt x="1150" y="5130"/>
                    <a:pt x="1380" y="4900"/>
                    <a:pt x="1382" y="4617"/>
                  </a:cubicBezTo>
                  <a:lnTo>
                    <a:pt x="1382" y="513"/>
                  </a:lnTo>
                  <a:cubicBezTo>
                    <a:pt x="1380" y="229"/>
                    <a:pt x="1150" y="1"/>
                    <a:pt x="867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2353033" y="4063728"/>
              <a:ext cx="361843" cy="69192"/>
            </a:xfrm>
            <a:custGeom>
              <a:avLst/>
              <a:gdLst/>
              <a:ahLst/>
              <a:cxnLst/>
              <a:rect l="l" t="t" r="r" b="b"/>
              <a:pathLst>
                <a:path w="13419" h="2566" extrusionOk="0">
                  <a:moveTo>
                    <a:pt x="1557" y="1"/>
                  </a:moveTo>
                  <a:cubicBezTo>
                    <a:pt x="1414" y="1"/>
                    <a:pt x="1298" y="116"/>
                    <a:pt x="1298" y="259"/>
                  </a:cubicBezTo>
                  <a:lnTo>
                    <a:pt x="1298" y="1551"/>
                  </a:lnTo>
                  <a:cubicBezTo>
                    <a:pt x="1298" y="1693"/>
                    <a:pt x="1413" y="1808"/>
                    <a:pt x="1554" y="1809"/>
                  </a:cubicBezTo>
                  <a:lnTo>
                    <a:pt x="132" y="1809"/>
                  </a:lnTo>
                  <a:cubicBezTo>
                    <a:pt x="60" y="1809"/>
                    <a:pt x="2" y="1867"/>
                    <a:pt x="1" y="1939"/>
                  </a:cubicBezTo>
                  <a:lnTo>
                    <a:pt x="1" y="2565"/>
                  </a:lnTo>
                  <a:lnTo>
                    <a:pt x="13419" y="2565"/>
                  </a:lnTo>
                  <a:lnTo>
                    <a:pt x="13419" y="1939"/>
                  </a:lnTo>
                  <a:cubicBezTo>
                    <a:pt x="13417" y="1867"/>
                    <a:pt x="13359" y="1809"/>
                    <a:pt x="13287" y="1809"/>
                  </a:cubicBezTo>
                  <a:lnTo>
                    <a:pt x="2876" y="1809"/>
                  </a:lnTo>
                  <a:cubicBezTo>
                    <a:pt x="3018" y="1808"/>
                    <a:pt x="3132" y="1693"/>
                    <a:pt x="3133" y="1551"/>
                  </a:cubicBezTo>
                  <a:lnTo>
                    <a:pt x="3133" y="259"/>
                  </a:lnTo>
                  <a:cubicBezTo>
                    <a:pt x="3132" y="116"/>
                    <a:pt x="3016" y="1"/>
                    <a:pt x="2874" y="1"/>
                  </a:cubicBezTo>
                  <a:cubicBezTo>
                    <a:pt x="2873" y="1"/>
                    <a:pt x="2872" y="1"/>
                    <a:pt x="2871" y="1"/>
                  </a:cubicBezTo>
                  <a:lnTo>
                    <a:pt x="1560" y="1"/>
                  </a:lnTo>
                  <a:cubicBezTo>
                    <a:pt x="1559" y="1"/>
                    <a:pt x="1558" y="1"/>
                    <a:pt x="15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2429533" y="4064052"/>
              <a:ext cx="65498" cy="62882"/>
            </a:xfrm>
            <a:custGeom>
              <a:avLst/>
              <a:gdLst/>
              <a:ahLst/>
              <a:cxnLst/>
              <a:rect l="l" t="t" r="r" b="b"/>
              <a:pathLst>
                <a:path w="2429" h="2332" extrusionOk="0">
                  <a:moveTo>
                    <a:pt x="1215" y="1"/>
                  </a:moveTo>
                  <a:cubicBezTo>
                    <a:pt x="1148" y="1"/>
                    <a:pt x="1081" y="26"/>
                    <a:pt x="1029" y="75"/>
                  </a:cubicBezTo>
                  <a:lnTo>
                    <a:pt x="103" y="985"/>
                  </a:lnTo>
                  <a:cubicBezTo>
                    <a:pt x="1" y="1084"/>
                    <a:pt x="1" y="1248"/>
                    <a:pt x="103" y="1348"/>
                  </a:cubicBezTo>
                  <a:lnTo>
                    <a:pt x="1029" y="2257"/>
                  </a:lnTo>
                  <a:cubicBezTo>
                    <a:pt x="1081" y="2306"/>
                    <a:pt x="1148" y="2331"/>
                    <a:pt x="1215" y="2331"/>
                  </a:cubicBezTo>
                  <a:cubicBezTo>
                    <a:pt x="1282" y="2331"/>
                    <a:pt x="1349" y="2306"/>
                    <a:pt x="1400" y="2257"/>
                  </a:cubicBezTo>
                  <a:lnTo>
                    <a:pt x="2326" y="1348"/>
                  </a:lnTo>
                  <a:cubicBezTo>
                    <a:pt x="2428" y="1248"/>
                    <a:pt x="2428" y="1084"/>
                    <a:pt x="2326" y="985"/>
                  </a:cubicBezTo>
                  <a:lnTo>
                    <a:pt x="1400" y="75"/>
                  </a:lnTo>
                  <a:cubicBezTo>
                    <a:pt x="1349" y="26"/>
                    <a:pt x="1282" y="1"/>
                    <a:pt x="1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2396015" y="4132893"/>
              <a:ext cx="275906" cy="34947"/>
            </a:xfrm>
            <a:custGeom>
              <a:avLst/>
              <a:gdLst/>
              <a:ahLst/>
              <a:cxnLst/>
              <a:rect l="l" t="t" r="r" b="b"/>
              <a:pathLst>
                <a:path w="10232" h="1296" extrusionOk="0">
                  <a:moveTo>
                    <a:pt x="130" y="0"/>
                  </a:moveTo>
                  <a:cubicBezTo>
                    <a:pt x="58" y="0"/>
                    <a:pt x="0" y="58"/>
                    <a:pt x="0" y="130"/>
                  </a:cubicBezTo>
                  <a:lnTo>
                    <a:pt x="0" y="1166"/>
                  </a:lnTo>
                  <a:cubicBezTo>
                    <a:pt x="0" y="1238"/>
                    <a:pt x="58" y="1296"/>
                    <a:pt x="130" y="1296"/>
                  </a:cubicBezTo>
                  <a:lnTo>
                    <a:pt x="2298" y="1296"/>
                  </a:lnTo>
                  <a:cubicBezTo>
                    <a:pt x="2370" y="1296"/>
                    <a:pt x="2429" y="1238"/>
                    <a:pt x="2429" y="1166"/>
                  </a:cubicBezTo>
                  <a:lnTo>
                    <a:pt x="2429" y="130"/>
                  </a:lnTo>
                  <a:cubicBezTo>
                    <a:pt x="2429" y="58"/>
                    <a:pt x="2370" y="0"/>
                    <a:pt x="2298" y="0"/>
                  </a:cubicBezTo>
                  <a:close/>
                  <a:moveTo>
                    <a:pt x="7932" y="0"/>
                  </a:moveTo>
                  <a:cubicBezTo>
                    <a:pt x="7861" y="0"/>
                    <a:pt x="7802" y="58"/>
                    <a:pt x="7802" y="130"/>
                  </a:cubicBezTo>
                  <a:lnTo>
                    <a:pt x="7802" y="1166"/>
                  </a:lnTo>
                  <a:cubicBezTo>
                    <a:pt x="7802" y="1238"/>
                    <a:pt x="7861" y="1296"/>
                    <a:pt x="7932" y="1296"/>
                  </a:cubicBezTo>
                  <a:lnTo>
                    <a:pt x="10101" y="1296"/>
                  </a:lnTo>
                  <a:cubicBezTo>
                    <a:pt x="10172" y="1296"/>
                    <a:pt x="10231" y="1238"/>
                    <a:pt x="10231" y="1166"/>
                  </a:cubicBezTo>
                  <a:lnTo>
                    <a:pt x="10231" y="130"/>
                  </a:lnTo>
                  <a:cubicBezTo>
                    <a:pt x="10231" y="58"/>
                    <a:pt x="10172" y="0"/>
                    <a:pt x="10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2353033" y="4112508"/>
              <a:ext cx="361843" cy="34974"/>
            </a:xfrm>
            <a:custGeom>
              <a:avLst/>
              <a:gdLst/>
              <a:ahLst/>
              <a:cxnLst/>
              <a:rect l="l" t="t" r="r" b="b"/>
              <a:pathLst>
                <a:path w="13419" h="1297" extrusionOk="0">
                  <a:moveTo>
                    <a:pt x="136" y="0"/>
                  </a:moveTo>
                  <a:cubicBezTo>
                    <a:pt x="61" y="0"/>
                    <a:pt x="1" y="61"/>
                    <a:pt x="1" y="134"/>
                  </a:cubicBezTo>
                  <a:lnTo>
                    <a:pt x="1" y="1161"/>
                  </a:lnTo>
                  <a:cubicBezTo>
                    <a:pt x="1" y="1236"/>
                    <a:pt x="61" y="1297"/>
                    <a:pt x="136" y="1297"/>
                  </a:cubicBezTo>
                  <a:lnTo>
                    <a:pt x="13283" y="1297"/>
                  </a:lnTo>
                  <a:cubicBezTo>
                    <a:pt x="13358" y="1295"/>
                    <a:pt x="13419" y="1236"/>
                    <a:pt x="13419" y="1161"/>
                  </a:cubicBezTo>
                  <a:lnTo>
                    <a:pt x="13419" y="134"/>
                  </a:lnTo>
                  <a:cubicBezTo>
                    <a:pt x="13419" y="61"/>
                    <a:pt x="13358" y="0"/>
                    <a:pt x="13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2690230" y="4112508"/>
              <a:ext cx="24646" cy="34974"/>
            </a:xfrm>
            <a:custGeom>
              <a:avLst/>
              <a:gdLst/>
              <a:ahLst/>
              <a:cxnLst/>
              <a:rect l="l" t="t" r="r" b="b"/>
              <a:pathLst>
                <a:path w="914" h="1297" extrusionOk="0">
                  <a:moveTo>
                    <a:pt x="0" y="0"/>
                  </a:moveTo>
                  <a:cubicBezTo>
                    <a:pt x="72" y="0"/>
                    <a:pt x="130" y="58"/>
                    <a:pt x="130" y="130"/>
                  </a:cubicBezTo>
                  <a:lnTo>
                    <a:pt x="130" y="1167"/>
                  </a:lnTo>
                  <a:cubicBezTo>
                    <a:pt x="130" y="1238"/>
                    <a:pt x="72" y="1297"/>
                    <a:pt x="0" y="1297"/>
                  </a:cubicBezTo>
                  <a:lnTo>
                    <a:pt x="782" y="1297"/>
                  </a:lnTo>
                  <a:cubicBezTo>
                    <a:pt x="854" y="1297"/>
                    <a:pt x="912" y="1238"/>
                    <a:pt x="914" y="1167"/>
                  </a:cubicBezTo>
                  <a:lnTo>
                    <a:pt x="914" y="130"/>
                  </a:lnTo>
                  <a:cubicBezTo>
                    <a:pt x="912" y="58"/>
                    <a:pt x="854" y="0"/>
                    <a:pt x="784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2550875" y="3953226"/>
              <a:ext cx="28259" cy="27747"/>
            </a:xfrm>
            <a:custGeom>
              <a:avLst/>
              <a:gdLst/>
              <a:ahLst/>
              <a:cxnLst/>
              <a:rect l="l" t="t" r="r" b="b"/>
              <a:pathLst>
                <a:path w="1048" h="1029" extrusionOk="0">
                  <a:moveTo>
                    <a:pt x="525" y="0"/>
                  </a:moveTo>
                  <a:cubicBezTo>
                    <a:pt x="234" y="0"/>
                    <a:pt x="0" y="231"/>
                    <a:pt x="0" y="514"/>
                  </a:cubicBezTo>
                  <a:cubicBezTo>
                    <a:pt x="0" y="798"/>
                    <a:pt x="234" y="1029"/>
                    <a:pt x="525" y="1029"/>
                  </a:cubicBezTo>
                  <a:cubicBezTo>
                    <a:pt x="814" y="1029"/>
                    <a:pt x="1048" y="798"/>
                    <a:pt x="1048" y="514"/>
                  </a:cubicBezTo>
                  <a:cubicBezTo>
                    <a:pt x="1048" y="231"/>
                    <a:pt x="814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2529654" y="3953226"/>
              <a:ext cx="106053" cy="27747"/>
            </a:xfrm>
            <a:custGeom>
              <a:avLst/>
              <a:gdLst/>
              <a:ahLst/>
              <a:cxnLst/>
              <a:rect l="l" t="t" r="r" b="b"/>
              <a:pathLst>
                <a:path w="3933" h="1029" extrusionOk="0">
                  <a:moveTo>
                    <a:pt x="525" y="0"/>
                  </a:moveTo>
                  <a:cubicBezTo>
                    <a:pt x="235" y="0"/>
                    <a:pt x="0" y="231"/>
                    <a:pt x="0" y="514"/>
                  </a:cubicBezTo>
                  <a:cubicBezTo>
                    <a:pt x="0" y="798"/>
                    <a:pt x="235" y="1029"/>
                    <a:pt x="525" y="1029"/>
                  </a:cubicBezTo>
                  <a:cubicBezTo>
                    <a:pt x="815" y="1029"/>
                    <a:pt x="1049" y="798"/>
                    <a:pt x="1049" y="514"/>
                  </a:cubicBezTo>
                  <a:cubicBezTo>
                    <a:pt x="1049" y="231"/>
                    <a:pt x="815" y="0"/>
                    <a:pt x="525" y="0"/>
                  </a:cubicBezTo>
                  <a:close/>
                  <a:moveTo>
                    <a:pt x="3408" y="0"/>
                  </a:moveTo>
                  <a:cubicBezTo>
                    <a:pt x="3117" y="0"/>
                    <a:pt x="2883" y="231"/>
                    <a:pt x="2883" y="514"/>
                  </a:cubicBezTo>
                  <a:cubicBezTo>
                    <a:pt x="2883" y="798"/>
                    <a:pt x="3117" y="1029"/>
                    <a:pt x="3408" y="1029"/>
                  </a:cubicBezTo>
                  <a:cubicBezTo>
                    <a:pt x="3697" y="1029"/>
                    <a:pt x="3932" y="798"/>
                    <a:pt x="3932" y="514"/>
                  </a:cubicBezTo>
                  <a:cubicBezTo>
                    <a:pt x="3932" y="231"/>
                    <a:pt x="3697" y="0"/>
                    <a:pt x="3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2347182" y="3947994"/>
              <a:ext cx="372710" cy="225670"/>
            </a:xfrm>
            <a:custGeom>
              <a:avLst/>
              <a:gdLst/>
              <a:ahLst/>
              <a:cxnLst/>
              <a:rect l="l" t="t" r="r" b="b"/>
              <a:pathLst>
                <a:path w="13822" h="8369" extrusionOk="0">
                  <a:moveTo>
                    <a:pt x="7292" y="397"/>
                  </a:moveTo>
                  <a:cubicBezTo>
                    <a:pt x="7469" y="397"/>
                    <a:pt x="7613" y="537"/>
                    <a:pt x="7613" y="708"/>
                  </a:cubicBezTo>
                  <a:cubicBezTo>
                    <a:pt x="7613" y="880"/>
                    <a:pt x="7469" y="1020"/>
                    <a:pt x="7292" y="1020"/>
                  </a:cubicBezTo>
                  <a:cubicBezTo>
                    <a:pt x="7115" y="1020"/>
                    <a:pt x="6971" y="880"/>
                    <a:pt x="6971" y="708"/>
                  </a:cubicBezTo>
                  <a:cubicBezTo>
                    <a:pt x="6971" y="537"/>
                    <a:pt x="7115" y="397"/>
                    <a:pt x="7292" y="397"/>
                  </a:cubicBezTo>
                  <a:close/>
                  <a:moveTo>
                    <a:pt x="8079" y="397"/>
                  </a:moveTo>
                  <a:cubicBezTo>
                    <a:pt x="8256" y="397"/>
                    <a:pt x="8400" y="537"/>
                    <a:pt x="8400" y="708"/>
                  </a:cubicBezTo>
                  <a:cubicBezTo>
                    <a:pt x="8400" y="880"/>
                    <a:pt x="8256" y="1020"/>
                    <a:pt x="8079" y="1020"/>
                  </a:cubicBezTo>
                  <a:cubicBezTo>
                    <a:pt x="8037" y="1020"/>
                    <a:pt x="7995" y="1012"/>
                    <a:pt x="7956" y="997"/>
                  </a:cubicBezTo>
                  <a:cubicBezTo>
                    <a:pt x="8038" y="814"/>
                    <a:pt x="8038" y="603"/>
                    <a:pt x="7956" y="420"/>
                  </a:cubicBezTo>
                  <a:cubicBezTo>
                    <a:pt x="7995" y="406"/>
                    <a:pt x="8037" y="397"/>
                    <a:pt x="8079" y="397"/>
                  </a:cubicBezTo>
                  <a:close/>
                  <a:moveTo>
                    <a:pt x="10175" y="397"/>
                  </a:moveTo>
                  <a:cubicBezTo>
                    <a:pt x="10352" y="397"/>
                    <a:pt x="10496" y="537"/>
                    <a:pt x="10496" y="708"/>
                  </a:cubicBezTo>
                  <a:cubicBezTo>
                    <a:pt x="10496" y="880"/>
                    <a:pt x="10352" y="1020"/>
                    <a:pt x="10175" y="1020"/>
                  </a:cubicBezTo>
                  <a:cubicBezTo>
                    <a:pt x="9996" y="1020"/>
                    <a:pt x="9852" y="880"/>
                    <a:pt x="9852" y="708"/>
                  </a:cubicBezTo>
                  <a:cubicBezTo>
                    <a:pt x="9852" y="537"/>
                    <a:pt x="9996" y="397"/>
                    <a:pt x="10175" y="397"/>
                  </a:cubicBezTo>
                  <a:close/>
                  <a:moveTo>
                    <a:pt x="6242" y="2053"/>
                  </a:moveTo>
                  <a:cubicBezTo>
                    <a:pt x="6121" y="2053"/>
                    <a:pt x="6027" y="2159"/>
                    <a:pt x="6041" y="2280"/>
                  </a:cubicBezTo>
                  <a:cubicBezTo>
                    <a:pt x="6057" y="2382"/>
                    <a:pt x="6145" y="2457"/>
                    <a:pt x="6247" y="2457"/>
                  </a:cubicBezTo>
                  <a:cubicBezTo>
                    <a:pt x="6248" y="2457"/>
                    <a:pt x="6249" y="2457"/>
                    <a:pt x="6250" y="2457"/>
                  </a:cubicBezTo>
                  <a:lnTo>
                    <a:pt x="6498" y="2457"/>
                  </a:lnTo>
                  <a:cubicBezTo>
                    <a:pt x="6602" y="2457"/>
                    <a:pt x="6690" y="2383"/>
                    <a:pt x="6706" y="2280"/>
                  </a:cubicBezTo>
                  <a:cubicBezTo>
                    <a:pt x="6720" y="2159"/>
                    <a:pt x="6626" y="2053"/>
                    <a:pt x="6504" y="2053"/>
                  </a:cubicBezTo>
                  <a:close/>
                  <a:moveTo>
                    <a:pt x="3886" y="2808"/>
                  </a:moveTo>
                  <a:cubicBezTo>
                    <a:pt x="3764" y="2808"/>
                    <a:pt x="3670" y="2914"/>
                    <a:pt x="3684" y="3035"/>
                  </a:cubicBezTo>
                  <a:cubicBezTo>
                    <a:pt x="3700" y="3138"/>
                    <a:pt x="3788" y="3212"/>
                    <a:pt x="3890" y="3212"/>
                  </a:cubicBezTo>
                  <a:cubicBezTo>
                    <a:pt x="3891" y="3212"/>
                    <a:pt x="3892" y="3212"/>
                    <a:pt x="3893" y="3212"/>
                  </a:cubicBezTo>
                  <a:lnTo>
                    <a:pt x="4141" y="3212"/>
                  </a:lnTo>
                  <a:cubicBezTo>
                    <a:pt x="4142" y="3212"/>
                    <a:pt x="4143" y="3212"/>
                    <a:pt x="4144" y="3212"/>
                  </a:cubicBezTo>
                  <a:cubicBezTo>
                    <a:pt x="4246" y="3212"/>
                    <a:pt x="4334" y="3138"/>
                    <a:pt x="4348" y="3035"/>
                  </a:cubicBezTo>
                  <a:cubicBezTo>
                    <a:pt x="4364" y="2914"/>
                    <a:pt x="4269" y="2808"/>
                    <a:pt x="4148" y="2808"/>
                  </a:cubicBezTo>
                  <a:close/>
                  <a:moveTo>
                    <a:pt x="9653" y="3078"/>
                  </a:moveTo>
                  <a:cubicBezTo>
                    <a:pt x="9551" y="3078"/>
                    <a:pt x="9463" y="3153"/>
                    <a:pt x="9447" y="3256"/>
                  </a:cubicBezTo>
                  <a:cubicBezTo>
                    <a:pt x="9433" y="3377"/>
                    <a:pt x="9527" y="3483"/>
                    <a:pt x="9649" y="3483"/>
                  </a:cubicBezTo>
                  <a:lnTo>
                    <a:pt x="9910" y="3483"/>
                  </a:lnTo>
                  <a:cubicBezTo>
                    <a:pt x="10032" y="3483"/>
                    <a:pt x="10127" y="3377"/>
                    <a:pt x="10111" y="3256"/>
                  </a:cubicBezTo>
                  <a:cubicBezTo>
                    <a:pt x="10096" y="3153"/>
                    <a:pt x="10009" y="3078"/>
                    <a:pt x="9906" y="3078"/>
                  </a:cubicBezTo>
                  <a:cubicBezTo>
                    <a:pt x="9905" y="3078"/>
                    <a:pt x="9904" y="3078"/>
                    <a:pt x="9903" y="3078"/>
                  </a:cubicBezTo>
                  <a:lnTo>
                    <a:pt x="9656" y="3078"/>
                  </a:lnTo>
                  <a:cubicBezTo>
                    <a:pt x="9655" y="3078"/>
                    <a:pt x="9654" y="3078"/>
                    <a:pt x="9653" y="3078"/>
                  </a:cubicBezTo>
                  <a:close/>
                  <a:moveTo>
                    <a:pt x="8862" y="3322"/>
                  </a:moveTo>
                  <a:cubicBezTo>
                    <a:pt x="8740" y="3322"/>
                    <a:pt x="8646" y="3429"/>
                    <a:pt x="8661" y="3550"/>
                  </a:cubicBezTo>
                  <a:cubicBezTo>
                    <a:pt x="8676" y="3651"/>
                    <a:pt x="8764" y="3727"/>
                    <a:pt x="8867" y="3727"/>
                  </a:cubicBezTo>
                  <a:cubicBezTo>
                    <a:pt x="8868" y="3727"/>
                    <a:pt x="8869" y="3727"/>
                    <a:pt x="8870" y="3727"/>
                  </a:cubicBezTo>
                  <a:lnTo>
                    <a:pt x="9117" y="3727"/>
                  </a:lnTo>
                  <a:lnTo>
                    <a:pt x="9119" y="3725"/>
                  </a:lnTo>
                  <a:cubicBezTo>
                    <a:pt x="9120" y="3725"/>
                    <a:pt x="9121" y="3725"/>
                    <a:pt x="9122" y="3725"/>
                  </a:cubicBezTo>
                  <a:cubicBezTo>
                    <a:pt x="9224" y="3725"/>
                    <a:pt x="9311" y="3649"/>
                    <a:pt x="9325" y="3550"/>
                  </a:cubicBezTo>
                  <a:cubicBezTo>
                    <a:pt x="9341" y="3429"/>
                    <a:pt x="9246" y="3322"/>
                    <a:pt x="9125" y="3322"/>
                  </a:cubicBezTo>
                  <a:close/>
                  <a:moveTo>
                    <a:pt x="7292" y="4887"/>
                  </a:moveTo>
                  <a:cubicBezTo>
                    <a:pt x="7171" y="4887"/>
                    <a:pt x="7076" y="4993"/>
                    <a:pt x="7092" y="5114"/>
                  </a:cubicBezTo>
                  <a:cubicBezTo>
                    <a:pt x="7107" y="5217"/>
                    <a:pt x="7194" y="5291"/>
                    <a:pt x="7298" y="5291"/>
                  </a:cubicBezTo>
                  <a:cubicBezTo>
                    <a:pt x="7299" y="5291"/>
                    <a:pt x="7300" y="5291"/>
                    <a:pt x="7301" y="5291"/>
                  </a:cubicBezTo>
                  <a:lnTo>
                    <a:pt x="7547" y="5291"/>
                  </a:lnTo>
                  <a:cubicBezTo>
                    <a:pt x="7548" y="5291"/>
                    <a:pt x="7549" y="5291"/>
                    <a:pt x="7550" y="5291"/>
                  </a:cubicBezTo>
                  <a:cubicBezTo>
                    <a:pt x="7652" y="5291"/>
                    <a:pt x="7740" y="5217"/>
                    <a:pt x="7756" y="5114"/>
                  </a:cubicBezTo>
                  <a:cubicBezTo>
                    <a:pt x="7770" y="4993"/>
                    <a:pt x="7677" y="4887"/>
                    <a:pt x="7554" y="4887"/>
                  </a:cubicBezTo>
                  <a:close/>
                  <a:moveTo>
                    <a:pt x="3103" y="4509"/>
                  </a:moveTo>
                  <a:cubicBezTo>
                    <a:pt x="3134" y="4509"/>
                    <a:pt x="3158" y="4533"/>
                    <a:pt x="3160" y="4564"/>
                  </a:cubicBezTo>
                  <a:lnTo>
                    <a:pt x="3160" y="5009"/>
                  </a:lnTo>
                  <a:lnTo>
                    <a:pt x="3016" y="5150"/>
                  </a:lnTo>
                  <a:cubicBezTo>
                    <a:pt x="2833" y="5330"/>
                    <a:pt x="2833" y="5627"/>
                    <a:pt x="3016" y="5807"/>
                  </a:cubicBezTo>
                  <a:lnTo>
                    <a:pt x="3122" y="5912"/>
                  </a:lnTo>
                  <a:lnTo>
                    <a:pt x="1788" y="5912"/>
                  </a:lnTo>
                  <a:cubicBezTo>
                    <a:pt x="1757" y="5912"/>
                    <a:pt x="1731" y="5889"/>
                    <a:pt x="1729" y="5858"/>
                  </a:cubicBezTo>
                  <a:lnTo>
                    <a:pt x="1729" y="4564"/>
                  </a:lnTo>
                  <a:cubicBezTo>
                    <a:pt x="1731" y="4533"/>
                    <a:pt x="1757" y="4509"/>
                    <a:pt x="1787" y="4509"/>
                  </a:cubicBezTo>
                  <a:cubicBezTo>
                    <a:pt x="1788" y="4509"/>
                    <a:pt x="1789" y="4509"/>
                    <a:pt x="1790" y="4509"/>
                  </a:cubicBezTo>
                  <a:lnTo>
                    <a:pt x="3101" y="4509"/>
                  </a:lnTo>
                  <a:cubicBezTo>
                    <a:pt x="3102" y="4509"/>
                    <a:pt x="3103" y="4509"/>
                    <a:pt x="3103" y="4509"/>
                  </a:cubicBezTo>
                  <a:close/>
                  <a:moveTo>
                    <a:pt x="4269" y="4519"/>
                  </a:moveTo>
                  <a:cubicBezTo>
                    <a:pt x="4284" y="4519"/>
                    <a:pt x="4300" y="4525"/>
                    <a:pt x="4312" y="4536"/>
                  </a:cubicBezTo>
                  <a:lnTo>
                    <a:pt x="5239" y="5444"/>
                  </a:lnTo>
                  <a:cubicBezTo>
                    <a:pt x="5260" y="5464"/>
                    <a:pt x="5260" y="5499"/>
                    <a:pt x="5239" y="5519"/>
                  </a:cubicBezTo>
                  <a:lnTo>
                    <a:pt x="4837" y="5912"/>
                  </a:lnTo>
                  <a:lnTo>
                    <a:pt x="3700" y="5912"/>
                  </a:lnTo>
                  <a:lnTo>
                    <a:pt x="3298" y="5519"/>
                  </a:lnTo>
                  <a:cubicBezTo>
                    <a:pt x="3277" y="5499"/>
                    <a:pt x="3277" y="5464"/>
                    <a:pt x="3298" y="5444"/>
                  </a:cubicBezTo>
                  <a:lnTo>
                    <a:pt x="4225" y="4536"/>
                  </a:lnTo>
                  <a:cubicBezTo>
                    <a:pt x="4237" y="4525"/>
                    <a:pt x="4253" y="4519"/>
                    <a:pt x="4269" y="4519"/>
                  </a:cubicBezTo>
                  <a:close/>
                  <a:moveTo>
                    <a:pt x="10992" y="1430"/>
                  </a:moveTo>
                  <a:cubicBezTo>
                    <a:pt x="11169" y="1430"/>
                    <a:pt x="11313" y="1570"/>
                    <a:pt x="11313" y="1741"/>
                  </a:cubicBezTo>
                  <a:lnTo>
                    <a:pt x="11313" y="2051"/>
                  </a:lnTo>
                  <a:lnTo>
                    <a:pt x="11237" y="2051"/>
                  </a:lnTo>
                  <a:cubicBezTo>
                    <a:pt x="11236" y="2051"/>
                    <a:pt x="11235" y="2051"/>
                    <a:pt x="11234" y="2051"/>
                  </a:cubicBezTo>
                  <a:cubicBezTo>
                    <a:pt x="11130" y="2051"/>
                    <a:pt x="11042" y="2127"/>
                    <a:pt x="11028" y="2228"/>
                  </a:cubicBezTo>
                  <a:cubicBezTo>
                    <a:pt x="11012" y="2349"/>
                    <a:pt x="11107" y="2456"/>
                    <a:pt x="11228" y="2456"/>
                  </a:cubicBezTo>
                  <a:lnTo>
                    <a:pt x="11314" y="2456"/>
                  </a:lnTo>
                  <a:lnTo>
                    <a:pt x="11314" y="5860"/>
                  </a:lnTo>
                  <a:cubicBezTo>
                    <a:pt x="11314" y="5878"/>
                    <a:pt x="11312" y="5895"/>
                    <a:pt x="11309" y="5912"/>
                  </a:cubicBezTo>
                  <a:lnTo>
                    <a:pt x="9819" y="5912"/>
                  </a:lnTo>
                  <a:cubicBezTo>
                    <a:pt x="9817" y="5912"/>
                    <a:pt x="9815" y="5912"/>
                    <a:pt x="9813" y="5912"/>
                  </a:cubicBezTo>
                  <a:cubicBezTo>
                    <a:pt x="9723" y="5912"/>
                    <a:pt x="9646" y="5973"/>
                    <a:pt x="9624" y="6059"/>
                  </a:cubicBezTo>
                  <a:cubicBezTo>
                    <a:pt x="9597" y="6182"/>
                    <a:pt x="9697" y="6290"/>
                    <a:pt x="9822" y="6290"/>
                  </a:cubicBezTo>
                  <a:lnTo>
                    <a:pt x="13421" y="6290"/>
                  </a:lnTo>
                  <a:lnTo>
                    <a:pt x="13418" y="7182"/>
                  </a:lnTo>
                  <a:lnTo>
                    <a:pt x="407" y="7182"/>
                  </a:lnTo>
                  <a:lnTo>
                    <a:pt x="407" y="6317"/>
                  </a:lnTo>
                  <a:lnTo>
                    <a:pt x="9004" y="6317"/>
                  </a:lnTo>
                  <a:cubicBezTo>
                    <a:pt x="9005" y="6317"/>
                    <a:pt x="9005" y="6317"/>
                    <a:pt x="9006" y="6317"/>
                  </a:cubicBezTo>
                  <a:cubicBezTo>
                    <a:pt x="9110" y="6317"/>
                    <a:pt x="9197" y="6241"/>
                    <a:pt x="9212" y="6140"/>
                  </a:cubicBezTo>
                  <a:cubicBezTo>
                    <a:pt x="9228" y="6019"/>
                    <a:pt x="9133" y="5912"/>
                    <a:pt x="9012" y="5912"/>
                  </a:cubicBezTo>
                  <a:lnTo>
                    <a:pt x="5425" y="5912"/>
                  </a:lnTo>
                  <a:lnTo>
                    <a:pt x="5531" y="5807"/>
                  </a:lnTo>
                  <a:cubicBezTo>
                    <a:pt x="5716" y="5627"/>
                    <a:pt x="5716" y="5330"/>
                    <a:pt x="5531" y="5150"/>
                  </a:cubicBezTo>
                  <a:lnTo>
                    <a:pt x="4602" y="4237"/>
                  </a:lnTo>
                  <a:cubicBezTo>
                    <a:pt x="4511" y="4148"/>
                    <a:pt x="4392" y="4104"/>
                    <a:pt x="4274" y="4104"/>
                  </a:cubicBezTo>
                  <a:cubicBezTo>
                    <a:pt x="4155" y="4104"/>
                    <a:pt x="4037" y="4148"/>
                    <a:pt x="3945" y="4237"/>
                  </a:cubicBezTo>
                  <a:lnTo>
                    <a:pt x="3566" y="4610"/>
                  </a:lnTo>
                  <a:lnTo>
                    <a:pt x="3566" y="4565"/>
                  </a:lnTo>
                  <a:cubicBezTo>
                    <a:pt x="3565" y="4309"/>
                    <a:pt x="3356" y="4103"/>
                    <a:pt x="3099" y="4103"/>
                  </a:cubicBezTo>
                  <a:lnTo>
                    <a:pt x="2540" y="4103"/>
                  </a:lnTo>
                  <a:lnTo>
                    <a:pt x="2540" y="2456"/>
                  </a:lnTo>
                  <a:lnTo>
                    <a:pt x="2592" y="2456"/>
                  </a:lnTo>
                  <a:cubicBezTo>
                    <a:pt x="2593" y="2456"/>
                    <a:pt x="2594" y="2456"/>
                    <a:pt x="2595" y="2456"/>
                  </a:cubicBezTo>
                  <a:cubicBezTo>
                    <a:pt x="2698" y="2456"/>
                    <a:pt x="2785" y="2382"/>
                    <a:pt x="2800" y="2279"/>
                  </a:cubicBezTo>
                  <a:cubicBezTo>
                    <a:pt x="2816" y="2158"/>
                    <a:pt x="2720" y="2051"/>
                    <a:pt x="2599" y="2051"/>
                  </a:cubicBezTo>
                  <a:lnTo>
                    <a:pt x="2540" y="2051"/>
                  </a:lnTo>
                  <a:lnTo>
                    <a:pt x="2540" y="1741"/>
                  </a:lnTo>
                  <a:cubicBezTo>
                    <a:pt x="2540" y="1570"/>
                    <a:pt x="2684" y="1430"/>
                    <a:pt x="2862" y="1430"/>
                  </a:cubicBezTo>
                  <a:close/>
                  <a:moveTo>
                    <a:pt x="4052" y="7586"/>
                  </a:moveTo>
                  <a:lnTo>
                    <a:pt x="4050" y="7964"/>
                  </a:lnTo>
                  <a:lnTo>
                    <a:pt x="2027" y="7964"/>
                  </a:lnTo>
                  <a:lnTo>
                    <a:pt x="2027" y="7586"/>
                  </a:lnTo>
                  <a:close/>
                  <a:moveTo>
                    <a:pt x="11826" y="7586"/>
                  </a:moveTo>
                  <a:lnTo>
                    <a:pt x="11825" y="7964"/>
                  </a:lnTo>
                  <a:lnTo>
                    <a:pt x="9802" y="7964"/>
                  </a:lnTo>
                  <a:lnTo>
                    <a:pt x="9802" y="7586"/>
                  </a:lnTo>
                  <a:close/>
                  <a:moveTo>
                    <a:pt x="7282" y="1"/>
                  </a:moveTo>
                  <a:cubicBezTo>
                    <a:pt x="7279" y="1"/>
                    <a:pt x="7277" y="1"/>
                    <a:pt x="7275" y="1"/>
                  </a:cubicBezTo>
                  <a:cubicBezTo>
                    <a:pt x="6874" y="1"/>
                    <a:pt x="6550" y="321"/>
                    <a:pt x="6550" y="716"/>
                  </a:cubicBezTo>
                  <a:cubicBezTo>
                    <a:pt x="6550" y="824"/>
                    <a:pt x="6574" y="929"/>
                    <a:pt x="6622" y="1027"/>
                  </a:cubicBezTo>
                  <a:lnTo>
                    <a:pt x="2857" y="1027"/>
                  </a:lnTo>
                  <a:cubicBezTo>
                    <a:pt x="2458" y="1027"/>
                    <a:pt x="2133" y="1347"/>
                    <a:pt x="2133" y="1741"/>
                  </a:cubicBezTo>
                  <a:lnTo>
                    <a:pt x="2133" y="4104"/>
                  </a:lnTo>
                  <a:lnTo>
                    <a:pt x="1787" y="4104"/>
                  </a:lnTo>
                  <a:cubicBezTo>
                    <a:pt x="1786" y="4104"/>
                    <a:pt x="1785" y="4104"/>
                    <a:pt x="1784" y="4104"/>
                  </a:cubicBezTo>
                  <a:cubicBezTo>
                    <a:pt x="1530" y="4104"/>
                    <a:pt x="1324" y="4308"/>
                    <a:pt x="1323" y="4562"/>
                  </a:cubicBezTo>
                  <a:lnTo>
                    <a:pt x="1323" y="5830"/>
                  </a:lnTo>
                  <a:cubicBezTo>
                    <a:pt x="1323" y="5849"/>
                    <a:pt x="1324" y="5868"/>
                    <a:pt x="1327" y="5885"/>
                  </a:cubicBezTo>
                  <a:lnTo>
                    <a:pt x="336" y="5885"/>
                  </a:lnTo>
                  <a:cubicBezTo>
                    <a:pt x="152" y="5885"/>
                    <a:pt x="0" y="6033"/>
                    <a:pt x="0" y="6219"/>
                  </a:cubicBezTo>
                  <a:lnTo>
                    <a:pt x="0" y="7254"/>
                  </a:lnTo>
                  <a:cubicBezTo>
                    <a:pt x="0" y="7438"/>
                    <a:pt x="152" y="7586"/>
                    <a:pt x="336" y="7586"/>
                  </a:cubicBezTo>
                  <a:lnTo>
                    <a:pt x="1620" y="7586"/>
                  </a:lnTo>
                  <a:lnTo>
                    <a:pt x="1620" y="8033"/>
                  </a:lnTo>
                  <a:cubicBezTo>
                    <a:pt x="1618" y="8218"/>
                    <a:pt x="1768" y="8367"/>
                    <a:pt x="1953" y="8369"/>
                  </a:cubicBezTo>
                  <a:lnTo>
                    <a:pt x="4121" y="8369"/>
                  </a:lnTo>
                  <a:cubicBezTo>
                    <a:pt x="4305" y="8367"/>
                    <a:pt x="4455" y="8218"/>
                    <a:pt x="4454" y="8033"/>
                  </a:cubicBezTo>
                  <a:lnTo>
                    <a:pt x="4454" y="7586"/>
                  </a:lnTo>
                  <a:lnTo>
                    <a:pt x="9394" y="7586"/>
                  </a:lnTo>
                  <a:lnTo>
                    <a:pt x="9394" y="8033"/>
                  </a:lnTo>
                  <a:cubicBezTo>
                    <a:pt x="9394" y="8218"/>
                    <a:pt x="9542" y="8367"/>
                    <a:pt x="9727" y="8369"/>
                  </a:cubicBezTo>
                  <a:lnTo>
                    <a:pt x="11897" y="8369"/>
                  </a:lnTo>
                  <a:cubicBezTo>
                    <a:pt x="12081" y="8367"/>
                    <a:pt x="12229" y="8218"/>
                    <a:pt x="12229" y="8033"/>
                  </a:cubicBezTo>
                  <a:lnTo>
                    <a:pt x="12229" y="7586"/>
                  </a:lnTo>
                  <a:lnTo>
                    <a:pt x="13490" y="7586"/>
                  </a:lnTo>
                  <a:cubicBezTo>
                    <a:pt x="13673" y="7586"/>
                    <a:pt x="13821" y="7437"/>
                    <a:pt x="13821" y="7254"/>
                  </a:cubicBezTo>
                  <a:lnTo>
                    <a:pt x="13821" y="6219"/>
                  </a:lnTo>
                  <a:cubicBezTo>
                    <a:pt x="13821" y="6036"/>
                    <a:pt x="13674" y="5886"/>
                    <a:pt x="13491" y="5885"/>
                  </a:cubicBezTo>
                  <a:lnTo>
                    <a:pt x="11716" y="5885"/>
                  </a:lnTo>
                  <a:cubicBezTo>
                    <a:pt x="11718" y="5868"/>
                    <a:pt x="11718" y="5849"/>
                    <a:pt x="11718" y="5832"/>
                  </a:cubicBezTo>
                  <a:lnTo>
                    <a:pt x="11718" y="1740"/>
                  </a:lnTo>
                  <a:cubicBezTo>
                    <a:pt x="11718" y="1347"/>
                    <a:pt x="11394" y="1027"/>
                    <a:pt x="10995" y="1027"/>
                  </a:cubicBezTo>
                  <a:lnTo>
                    <a:pt x="10800" y="1027"/>
                  </a:lnTo>
                  <a:cubicBezTo>
                    <a:pt x="10848" y="929"/>
                    <a:pt x="10872" y="824"/>
                    <a:pt x="10872" y="716"/>
                  </a:cubicBezTo>
                  <a:cubicBezTo>
                    <a:pt x="10872" y="321"/>
                    <a:pt x="10548" y="1"/>
                    <a:pt x="10147" y="1"/>
                  </a:cubicBezTo>
                  <a:cubicBezTo>
                    <a:pt x="9747" y="1"/>
                    <a:pt x="9424" y="321"/>
                    <a:pt x="9424" y="716"/>
                  </a:cubicBezTo>
                  <a:cubicBezTo>
                    <a:pt x="9423" y="824"/>
                    <a:pt x="9449" y="929"/>
                    <a:pt x="9496" y="1027"/>
                  </a:cubicBezTo>
                  <a:lnTo>
                    <a:pt x="8710" y="1027"/>
                  </a:lnTo>
                  <a:cubicBezTo>
                    <a:pt x="8757" y="929"/>
                    <a:pt x="8782" y="824"/>
                    <a:pt x="8782" y="716"/>
                  </a:cubicBezTo>
                  <a:cubicBezTo>
                    <a:pt x="8782" y="321"/>
                    <a:pt x="8457" y="1"/>
                    <a:pt x="8057" y="1"/>
                  </a:cubicBezTo>
                  <a:cubicBezTo>
                    <a:pt x="8055" y="1"/>
                    <a:pt x="8052" y="1"/>
                    <a:pt x="8050" y="1"/>
                  </a:cubicBezTo>
                  <a:cubicBezTo>
                    <a:pt x="7914" y="1"/>
                    <a:pt x="7781" y="41"/>
                    <a:pt x="7665" y="115"/>
                  </a:cubicBezTo>
                  <a:cubicBezTo>
                    <a:pt x="7550" y="41"/>
                    <a:pt x="7418" y="1"/>
                    <a:pt x="7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7" name="Google Shape;637;p59"/>
          <p:cNvCxnSpPr>
            <a:stCxn id="591" idx="1"/>
            <a:endCxn id="593" idx="3"/>
          </p:cNvCxnSpPr>
          <p:nvPr/>
        </p:nvCxnSpPr>
        <p:spPr>
          <a:xfrm rot="10800000">
            <a:off x="2590750" y="2284921"/>
            <a:ext cx="1558551" cy="441505"/>
          </a:xfrm>
          <a:prstGeom prst="bentConnector3">
            <a:avLst>
              <a:gd name="adj1" fmla="val 6728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59"/>
          <p:cNvCxnSpPr>
            <a:cxnSpLocks/>
          </p:cNvCxnSpPr>
          <p:nvPr/>
        </p:nvCxnSpPr>
        <p:spPr>
          <a:xfrm rot="10800000" flipV="1">
            <a:off x="2590738" y="2719337"/>
            <a:ext cx="1558563" cy="441520"/>
          </a:xfrm>
          <a:prstGeom prst="bentConnector3">
            <a:avLst>
              <a:gd name="adj1" fmla="val 6728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59"/>
          <p:cNvSpPr txBox="1"/>
          <p:nvPr/>
        </p:nvSpPr>
        <p:spPr>
          <a:xfrm>
            <a:off x="2478516" y="2204787"/>
            <a:ext cx="73328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80 %</a:t>
            </a:r>
            <a:endParaRPr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2" name="Google Shape;642;p59"/>
          <p:cNvSpPr txBox="1"/>
          <p:nvPr/>
        </p:nvSpPr>
        <p:spPr>
          <a:xfrm>
            <a:off x="2461655" y="2833706"/>
            <a:ext cx="76700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20 %</a:t>
            </a:r>
            <a:endParaRPr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45" name="Google Shape;645;p59"/>
          <p:cNvSpPr txBox="1">
            <a:spLocks noGrp="1"/>
          </p:cNvSpPr>
          <p:nvPr>
            <p:ph type="subTitle" idx="4294967295"/>
          </p:nvPr>
        </p:nvSpPr>
        <p:spPr>
          <a:xfrm>
            <a:off x="739688" y="2063793"/>
            <a:ext cx="1440137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rPr>
              <a:t>Training</a:t>
            </a:r>
            <a:endParaRPr sz="2000" dirty="0">
              <a:solidFill>
                <a:schemeClr val="lt2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646" name="Google Shape;646;p59"/>
          <p:cNvSpPr txBox="1">
            <a:spLocks noGrp="1"/>
          </p:cNvSpPr>
          <p:nvPr>
            <p:ph type="subTitle" idx="4294967295"/>
          </p:nvPr>
        </p:nvSpPr>
        <p:spPr>
          <a:xfrm>
            <a:off x="6316474" y="2502552"/>
            <a:ext cx="194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rPr>
              <a:t>Test</a:t>
            </a:r>
            <a:endParaRPr sz="2000" dirty="0">
              <a:solidFill>
                <a:schemeClr val="accent5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sp>
        <p:nvSpPr>
          <p:cNvPr id="647" name="Google Shape;647;p59"/>
          <p:cNvSpPr txBox="1">
            <a:spLocks noGrp="1"/>
          </p:cNvSpPr>
          <p:nvPr>
            <p:ph type="subTitle" idx="4294967295"/>
          </p:nvPr>
        </p:nvSpPr>
        <p:spPr>
          <a:xfrm>
            <a:off x="593569" y="2926152"/>
            <a:ext cx="1490262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rPr>
              <a:t>Validation</a:t>
            </a:r>
            <a:endParaRPr sz="2000" dirty="0">
              <a:solidFill>
                <a:schemeClr val="accent5"/>
              </a:solidFill>
              <a:latin typeface="Merienda One"/>
              <a:ea typeface="Merienda One"/>
              <a:cs typeface="Merienda One"/>
              <a:sym typeface="Merienda One"/>
            </a:endParaRPr>
          </a:p>
        </p:txBody>
      </p:sp>
      <p:grpSp>
        <p:nvGrpSpPr>
          <p:cNvPr id="2" name="Google Shape;1324;p96">
            <a:extLst>
              <a:ext uri="{FF2B5EF4-FFF2-40B4-BE49-F238E27FC236}">
                <a16:creationId xmlns:a16="http://schemas.microsoft.com/office/drawing/2014/main" id="{73FFB85C-C359-AB5F-C033-9C0775D3314B}"/>
              </a:ext>
            </a:extLst>
          </p:cNvPr>
          <p:cNvGrpSpPr/>
          <p:nvPr/>
        </p:nvGrpSpPr>
        <p:grpSpPr>
          <a:xfrm>
            <a:off x="4406484" y="2559077"/>
            <a:ext cx="373061" cy="372495"/>
            <a:chOff x="5608140" y="1458181"/>
            <a:chExt cx="373061" cy="372495"/>
          </a:xfrm>
        </p:grpSpPr>
        <p:sp>
          <p:nvSpPr>
            <p:cNvPr id="3" name="Google Shape;1325;p96">
              <a:extLst>
                <a:ext uri="{FF2B5EF4-FFF2-40B4-BE49-F238E27FC236}">
                  <a16:creationId xmlns:a16="http://schemas.microsoft.com/office/drawing/2014/main" id="{447A7DC3-1EB5-064C-3D62-E5F87179C40F}"/>
                </a:ext>
              </a:extLst>
            </p:cNvPr>
            <p:cNvSpPr/>
            <p:nvPr/>
          </p:nvSpPr>
          <p:spPr>
            <a:xfrm>
              <a:off x="5613937" y="1463278"/>
              <a:ext cx="312363" cy="312336"/>
            </a:xfrm>
            <a:custGeom>
              <a:avLst/>
              <a:gdLst/>
              <a:ahLst/>
              <a:cxnLst/>
              <a:rect l="l" t="t" r="r" b="b"/>
              <a:pathLst>
                <a:path w="11584" h="11583" extrusionOk="0">
                  <a:moveTo>
                    <a:pt x="540" y="0"/>
                  </a:moveTo>
                  <a:cubicBezTo>
                    <a:pt x="242" y="0"/>
                    <a:pt x="0" y="242"/>
                    <a:pt x="0" y="541"/>
                  </a:cubicBezTo>
                  <a:lnTo>
                    <a:pt x="0" y="11042"/>
                  </a:lnTo>
                  <a:cubicBezTo>
                    <a:pt x="0" y="11340"/>
                    <a:pt x="242" y="11582"/>
                    <a:pt x="540" y="11582"/>
                  </a:cubicBezTo>
                  <a:lnTo>
                    <a:pt x="11043" y="11582"/>
                  </a:lnTo>
                  <a:cubicBezTo>
                    <a:pt x="11342" y="11582"/>
                    <a:pt x="11582" y="11340"/>
                    <a:pt x="11584" y="11042"/>
                  </a:cubicBezTo>
                  <a:lnTo>
                    <a:pt x="11584" y="541"/>
                  </a:lnTo>
                  <a:cubicBezTo>
                    <a:pt x="11584" y="242"/>
                    <a:pt x="11342" y="0"/>
                    <a:pt x="1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26;p96">
              <a:extLst>
                <a:ext uri="{FF2B5EF4-FFF2-40B4-BE49-F238E27FC236}">
                  <a16:creationId xmlns:a16="http://schemas.microsoft.com/office/drawing/2014/main" id="{DED35B83-883B-555C-8229-9E3625593105}"/>
                </a:ext>
              </a:extLst>
            </p:cNvPr>
            <p:cNvSpPr/>
            <p:nvPr/>
          </p:nvSpPr>
          <p:spPr>
            <a:xfrm>
              <a:off x="5890356" y="1463305"/>
              <a:ext cx="35917" cy="312309"/>
            </a:xfrm>
            <a:custGeom>
              <a:avLst/>
              <a:gdLst/>
              <a:ahLst/>
              <a:cxnLst/>
              <a:rect l="l" t="t" r="r" b="b"/>
              <a:pathLst>
                <a:path w="1332" h="11582" extrusionOk="0">
                  <a:moveTo>
                    <a:pt x="0" y="1"/>
                  </a:moveTo>
                  <a:cubicBezTo>
                    <a:pt x="288" y="1"/>
                    <a:pt x="522" y="236"/>
                    <a:pt x="522" y="524"/>
                  </a:cubicBezTo>
                  <a:lnTo>
                    <a:pt x="522" y="11057"/>
                  </a:lnTo>
                  <a:cubicBezTo>
                    <a:pt x="522" y="11347"/>
                    <a:pt x="288" y="11581"/>
                    <a:pt x="0" y="11581"/>
                  </a:cubicBezTo>
                  <a:lnTo>
                    <a:pt x="808" y="11581"/>
                  </a:lnTo>
                  <a:cubicBezTo>
                    <a:pt x="1096" y="11581"/>
                    <a:pt x="1331" y="11347"/>
                    <a:pt x="1331" y="11057"/>
                  </a:cubicBezTo>
                  <a:lnTo>
                    <a:pt x="1331" y="524"/>
                  </a:lnTo>
                  <a:cubicBezTo>
                    <a:pt x="1331" y="234"/>
                    <a:pt x="1096" y="1"/>
                    <a:pt x="808" y="1"/>
                  </a:cubicBezTo>
                  <a:close/>
                </a:path>
              </a:pathLst>
            </a:custGeom>
            <a:solidFill>
              <a:srgbClr val="D594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27;p96">
              <a:extLst>
                <a:ext uri="{FF2B5EF4-FFF2-40B4-BE49-F238E27FC236}">
                  <a16:creationId xmlns:a16="http://schemas.microsoft.com/office/drawing/2014/main" id="{F2714B86-55E0-9B45-FC4C-1F27F294C687}"/>
                </a:ext>
              </a:extLst>
            </p:cNvPr>
            <p:cNvSpPr/>
            <p:nvPr/>
          </p:nvSpPr>
          <p:spPr>
            <a:xfrm>
              <a:off x="5630979" y="1481722"/>
              <a:ext cx="80571" cy="79358"/>
            </a:xfrm>
            <a:custGeom>
              <a:avLst/>
              <a:gdLst/>
              <a:ahLst/>
              <a:cxnLst/>
              <a:rect l="l" t="t" r="r" b="b"/>
              <a:pathLst>
                <a:path w="2988" h="2943" extrusionOk="0">
                  <a:moveTo>
                    <a:pt x="2421" y="1"/>
                  </a:moveTo>
                  <a:cubicBezTo>
                    <a:pt x="2192" y="1"/>
                    <a:pt x="1986" y="139"/>
                    <a:pt x="1898" y="351"/>
                  </a:cubicBezTo>
                  <a:cubicBezTo>
                    <a:pt x="1810" y="561"/>
                    <a:pt x="1859" y="805"/>
                    <a:pt x="2021" y="967"/>
                  </a:cubicBezTo>
                  <a:cubicBezTo>
                    <a:pt x="2130" y="1075"/>
                    <a:pt x="2274" y="1133"/>
                    <a:pt x="2421" y="1133"/>
                  </a:cubicBezTo>
                  <a:cubicBezTo>
                    <a:pt x="2494" y="1133"/>
                    <a:pt x="2567" y="1119"/>
                    <a:pt x="2637" y="1090"/>
                  </a:cubicBezTo>
                  <a:cubicBezTo>
                    <a:pt x="2849" y="1002"/>
                    <a:pt x="2987" y="796"/>
                    <a:pt x="2987" y="567"/>
                  </a:cubicBezTo>
                  <a:cubicBezTo>
                    <a:pt x="2987" y="254"/>
                    <a:pt x="2734" y="1"/>
                    <a:pt x="2421" y="1"/>
                  </a:cubicBezTo>
                  <a:close/>
                  <a:moveTo>
                    <a:pt x="608" y="1812"/>
                  </a:moveTo>
                  <a:cubicBezTo>
                    <a:pt x="380" y="1812"/>
                    <a:pt x="176" y="1950"/>
                    <a:pt x="89" y="2160"/>
                  </a:cubicBezTo>
                  <a:cubicBezTo>
                    <a:pt x="1" y="2371"/>
                    <a:pt x="50" y="2614"/>
                    <a:pt x="211" y="2777"/>
                  </a:cubicBezTo>
                  <a:cubicBezTo>
                    <a:pt x="319" y="2885"/>
                    <a:pt x="464" y="2943"/>
                    <a:pt x="611" y="2943"/>
                  </a:cubicBezTo>
                  <a:cubicBezTo>
                    <a:pt x="684" y="2943"/>
                    <a:pt x="758" y="2929"/>
                    <a:pt x="828" y="2899"/>
                  </a:cubicBezTo>
                  <a:cubicBezTo>
                    <a:pt x="1039" y="2812"/>
                    <a:pt x="1176" y="2606"/>
                    <a:pt x="1176" y="2377"/>
                  </a:cubicBezTo>
                  <a:cubicBezTo>
                    <a:pt x="1176" y="2065"/>
                    <a:pt x="924" y="1812"/>
                    <a:pt x="612" y="1812"/>
                  </a:cubicBezTo>
                  <a:cubicBezTo>
                    <a:pt x="610" y="1812"/>
                    <a:pt x="609" y="1812"/>
                    <a:pt x="608" y="18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28;p96">
              <a:extLst>
                <a:ext uri="{FF2B5EF4-FFF2-40B4-BE49-F238E27FC236}">
                  <a16:creationId xmlns:a16="http://schemas.microsoft.com/office/drawing/2014/main" id="{A811860B-EF5A-8249-622C-863BBB333FA7}"/>
                </a:ext>
              </a:extLst>
            </p:cNvPr>
            <p:cNvSpPr/>
            <p:nvPr/>
          </p:nvSpPr>
          <p:spPr>
            <a:xfrm>
              <a:off x="5827446" y="1481722"/>
              <a:ext cx="81731" cy="79358"/>
            </a:xfrm>
            <a:custGeom>
              <a:avLst/>
              <a:gdLst/>
              <a:ahLst/>
              <a:cxnLst/>
              <a:rect l="l" t="t" r="r" b="b"/>
              <a:pathLst>
                <a:path w="3031" h="2943" extrusionOk="0">
                  <a:moveTo>
                    <a:pt x="610" y="1"/>
                  </a:moveTo>
                  <a:cubicBezTo>
                    <a:pt x="382" y="1"/>
                    <a:pt x="175" y="139"/>
                    <a:pt x="88" y="351"/>
                  </a:cubicBezTo>
                  <a:cubicBezTo>
                    <a:pt x="1" y="561"/>
                    <a:pt x="48" y="805"/>
                    <a:pt x="211" y="967"/>
                  </a:cubicBezTo>
                  <a:cubicBezTo>
                    <a:pt x="319" y="1075"/>
                    <a:pt x="464" y="1133"/>
                    <a:pt x="611" y="1133"/>
                  </a:cubicBezTo>
                  <a:cubicBezTo>
                    <a:pt x="684" y="1133"/>
                    <a:pt x="757" y="1119"/>
                    <a:pt x="827" y="1090"/>
                  </a:cubicBezTo>
                  <a:cubicBezTo>
                    <a:pt x="1038" y="1002"/>
                    <a:pt x="1176" y="796"/>
                    <a:pt x="1176" y="567"/>
                  </a:cubicBezTo>
                  <a:cubicBezTo>
                    <a:pt x="1176" y="254"/>
                    <a:pt x="923" y="1"/>
                    <a:pt x="610" y="1"/>
                  </a:cubicBezTo>
                  <a:close/>
                  <a:moveTo>
                    <a:pt x="2420" y="1"/>
                  </a:moveTo>
                  <a:cubicBezTo>
                    <a:pt x="2347" y="1"/>
                    <a:pt x="2273" y="15"/>
                    <a:pt x="2203" y="44"/>
                  </a:cubicBezTo>
                  <a:cubicBezTo>
                    <a:pt x="1993" y="132"/>
                    <a:pt x="1855" y="338"/>
                    <a:pt x="1855" y="567"/>
                  </a:cubicBezTo>
                  <a:cubicBezTo>
                    <a:pt x="1855" y="880"/>
                    <a:pt x="2108" y="1133"/>
                    <a:pt x="2421" y="1133"/>
                  </a:cubicBezTo>
                  <a:cubicBezTo>
                    <a:pt x="2649" y="1133"/>
                    <a:pt x="2856" y="995"/>
                    <a:pt x="2943" y="783"/>
                  </a:cubicBezTo>
                  <a:cubicBezTo>
                    <a:pt x="3030" y="573"/>
                    <a:pt x="2983" y="329"/>
                    <a:pt x="2820" y="166"/>
                  </a:cubicBezTo>
                  <a:cubicBezTo>
                    <a:pt x="2712" y="58"/>
                    <a:pt x="2567" y="1"/>
                    <a:pt x="2420" y="1"/>
                  </a:cubicBezTo>
                  <a:close/>
                  <a:moveTo>
                    <a:pt x="2424" y="1812"/>
                  </a:moveTo>
                  <a:cubicBezTo>
                    <a:pt x="2423" y="1812"/>
                    <a:pt x="2422" y="1812"/>
                    <a:pt x="2421" y="1812"/>
                  </a:cubicBezTo>
                  <a:cubicBezTo>
                    <a:pt x="2192" y="1812"/>
                    <a:pt x="1986" y="1949"/>
                    <a:pt x="1898" y="2160"/>
                  </a:cubicBezTo>
                  <a:cubicBezTo>
                    <a:pt x="1810" y="2372"/>
                    <a:pt x="1859" y="2614"/>
                    <a:pt x="2020" y="2777"/>
                  </a:cubicBezTo>
                  <a:cubicBezTo>
                    <a:pt x="2128" y="2885"/>
                    <a:pt x="2273" y="2943"/>
                    <a:pt x="2421" y="2943"/>
                  </a:cubicBezTo>
                  <a:cubicBezTo>
                    <a:pt x="2493" y="2943"/>
                    <a:pt x="2567" y="2929"/>
                    <a:pt x="2637" y="2899"/>
                  </a:cubicBezTo>
                  <a:cubicBezTo>
                    <a:pt x="2847" y="2812"/>
                    <a:pt x="2986" y="2606"/>
                    <a:pt x="2986" y="2377"/>
                  </a:cubicBezTo>
                  <a:cubicBezTo>
                    <a:pt x="2986" y="2065"/>
                    <a:pt x="2734" y="1812"/>
                    <a:pt x="2424" y="18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29;p96">
              <a:extLst>
                <a:ext uri="{FF2B5EF4-FFF2-40B4-BE49-F238E27FC236}">
                  <a16:creationId xmlns:a16="http://schemas.microsoft.com/office/drawing/2014/main" id="{4074AF04-92BD-081C-7762-EC819AC45DCC}"/>
                </a:ext>
              </a:extLst>
            </p:cNvPr>
            <p:cNvSpPr/>
            <p:nvPr/>
          </p:nvSpPr>
          <p:spPr>
            <a:xfrm>
              <a:off x="5631033" y="1678162"/>
              <a:ext cx="80517" cy="79358"/>
            </a:xfrm>
            <a:custGeom>
              <a:avLst/>
              <a:gdLst/>
              <a:ahLst/>
              <a:cxnLst/>
              <a:rect l="l" t="t" r="r" b="b"/>
              <a:pathLst>
                <a:path w="2986" h="2943" extrusionOk="0">
                  <a:moveTo>
                    <a:pt x="610" y="0"/>
                  </a:moveTo>
                  <a:cubicBezTo>
                    <a:pt x="382" y="0"/>
                    <a:pt x="174" y="138"/>
                    <a:pt x="88" y="350"/>
                  </a:cubicBezTo>
                  <a:cubicBezTo>
                    <a:pt x="0" y="561"/>
                    <a:pt x="48" y="804"/>
                    <a:pt x="210" y="967"/>
                  </a:cubicBezTo>
                  <a:cubicBezTo>
                    <a:pt x="318" y="1075"/>
                    <a:pt x="463" y="1132"/>
                    <a:pt x="610" y="1132"/>
                  </a:cubicBezTo>
                  <a:cubicBezTo>
                    <a:pt x="683" y="1132"/>
                    <a:pt x="756" y="1118"/>
                    <a:pt x="826" y="1089"/>
                  </a:cubicBezTo>
                  <a:cubicBezTo>
                    <a:pt x="1037" y="1001"/>
                    <a:pt x="1176" y="795"/>
                    <a:pt x="1176" y="566"/>
                  </a:cubicBezTo>
                  <a:cubicBezTo>
                    <a:pt x="1176" y="254"/>
                    <a:pt x="922" y="0"/>
                    <a:pt x="610" y="0"/>
                  </a:cubicBezTo>
                  <a:close/>
                  <a:moveTo>
                    <a:pt x="2421" y="1811"/>
                  </a:moveTo>
                  <a:cubicBezTo>
                    <a:pt x="2191" y="1811"/>
                    <a:pt x="1985" y="1948"/>
                    <a:pt x="1898" y="2160"/>
                  </a:cubicBezTo>
                  <a:cubicBezTo>
                    <a:pt x="1810" y="2372"/>
                    <a:pt x="1859" y="2614"/>
                    <a:pt x="2020" y="2776"/>
                  </a:cubicBezTo>
                  <a:cubicBezTo>
                    <a:pt x="2128" y="2884"/>
                    <a:pt x="2273" y="2941"/>
                    <a:pt x="2420" y="2941"/>
                  </a:cubicBezTo>
                  <a:cubicBezTo>
                    <a:pt x="2493" y="2941"/>
                    <a:pt x="2567" y="2927"/>
                    <a:pt x="2637" y="2899"/>
                  </a:cubicBezTo>
                  <a:cubicBezTo>
                    <a:pt x="2847" y="2811"/>
                    <a:pt x="2985" y="2605"/>
                    <a:pt x="2985" y="2376"/>
                  </a:cubicBezTo>
                  <a:cubicBezTo>
                    <a:pt x="2985" y="2063"/>
                    <a:pt x="2732" y="1811"/>
                    <a:pt x="2421" y="1811"/>
                  </a:cubicBezTo>
                  <a:close/>
                  <a:moveTo>
                    <a:pt x="606" y="1811"/>
                  </a:moveTo>
                  <a:cubicBezTo>
                    <a:pt x="380" y="1811"/>
                    <a:pt x="174" y="1949"/>
                    <a:pt x="88" y="2160"/>
                  </a:cubicBezTo>
                  <a:cubicBezTo>
                    <a:pt x="0" y="2370"/>
                    <a:pt x="48" y="2614"/>
                    <a:pt x="210" y="2776"/>
                  </a:cubicBezTo>
                  <a:cubicBezTo>
                    <a:pt x="318" y="2884"/>
                    <a:pt x="463" y="2942"/>
                    <a:pt x="610" y="2942"/>
                  </a:cubicBezTo>
                  <a:cubicBezTo>
                    <a:pt x="683" y="2942"/>
                    <a:pt x="756" y="2928"/>
                    <a:pt x="826" y="2899"/>
                  </a:cubicBezTo>
                  <a:cubicBezTo>
                    <a:pt x="1037" y="2811"/>
                    <a:pt x="1176" y="2605"/>
                    <a:pt x="1176" y="2376"/>
                  </a:cubicBezTo>
                  <a:cubicBezTo>
                    <a:pt x="1176" y="2064"/>
                    <a:pt x="924" y="1811"/>
                    <a:pt x="612" y="1811"/>
                  </a:cubicBezTo>
                  <a:cubicBezTo>
                    <a:pt x="611" y="1811"/>
                    <a:pt x="610" y="1811"/>
                    <a:pt x="610" y="1811"/>
                  </a:cubicBezTo>
                  <a:cubicBezTo>
                    <a:pt x="608" y="1811"/>
                    <a:pt x="607" y="1811"/>
                    <a:pt x="606" y="18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30;p96">
              <a:extLst>
                <a:ext uri="{FF2B5EF4-FFF2-40B4-BE49-F238E27FC236}">
                  <a16:creationId xmlns:a16="http://schemas.microsoft.com/office/drawing/2014/main" id="{4B1F377B-11DB-CEBF-5D98-19A590C4B790}"/>
                </a:ext>
              </a:extLst>
            </p:cNvPr>
            <p:cNvSpPr/>
            <p:nvPr/>
          </p:nvSpPr>
          <p:spPr>
            <a:xfrm>
              <a:off x="5827446" y="1678162"/>
              <a:ext cx="81731" cy="79358"/>
            </a:xfrm>
            <a:custGeom>
              <a:avLst/>
              <a:gdLst/>
              <a:ahLst/>
              <a:cxnLst/>
              <a:rect l="l" t="t" r="r" b="b"/>
              <a:pathLst>
                <a:path w="3031" h="2943" extrusionOk="0">
                  <a:moveTo>
                    <a:pt x="2420" y="0"/>
                  </a:moveTo>
                  <a:cubicBezTo>
                    <a:pt x="2347" y="0"/>
                    <a:pt x="2273" y="14"/>
                    <a:pt x="2203" y="43"/>
                  </a:cubicBezTo>
                  <a:cubicBezTo>
                    <a:pt x="1993" y="131"/>
                    <a:pt x="1855" y="337"/>
                    <a:pt x="1855" y="566"/>
                  </a:cubicBezTo>
                  <a:cubicBezTo>
                    <a:pt x="1855" y="879"/>
                    <a:pt x="2108" y="1131"/>
                    <a:pt x="2421" y="1131"/>
                  </a:cubicBezTo>
                  <a:cubicBezTo>
                    <a:pt x="2422" y="1131"/>
                    <a:pt x="2423" y="1131"/>
                    <a:pt x="2424" y="1131"/>
                  </a:cubicBezTo>
                  <a:cubicBezTo>
                    <a:pt x="2651" y="1131"/>
                    <a:pt x="2857" y="993"/>
                    <a:pt x="2943" y="782"/>
                  </a:cubicBezTo>
                  <a:cubicBezTo>
                    <a:pt x="3030" y="571"/>
                    <a:pt x="2983" y="329"/>
                    <a:pt x="2820" y="166"/>
                  </a:cubicBezTo>
                  <a:cubicBezTo>
                    <a:pt x="2712" y="58"/>
                    <a:pt x="2567" y="0"/>
                    <a:pt x="2420" y="0"/>
                  </a:cubicBezTo>
                  <a:close/>
                  <a:moveTo>
                    <a:pt x="610" y="1811"/>
                  </a:moveTo>
                  <a:cubicBezTo>
                    <a:pt x="382" y="1811"/>
                    <a:pt x="176" y="1948"/>
                    <a:pt x="88" y="2160"/>
                  </a:cubicBezTo>
                  <a:cubicBezTo>
                    <a:pt x="1" y="2372"/>
                    <a:pt x="49" y="2614"/>
                    <a:pt x="211" y="2776"/>
                  </a:cubicBezTo>
                  <a:cubicBezTo>
                    <a:pt x="319" y="2884"/>
                    <a:pt x="464" y="2941"/>
                    <a:pt x="611" y="2941"/>
                  </a:cubicBezTo>
                  <a:cubicBezTo>
                    <a:pt x="684" y="2941"/>
                    <a:pt x="757" y="2927"/>
                    <a:pt x="827" y="2899"/>
                  </a:cubicBezTo>
                  <a:cubicBezTo>
                    <a:pt x="1038" y="2811"/>
                    <a:pt x="1176" y="2605"/>
                    <a:pt x="1176" y="2376"/>
                  </a:cubicBezTo>
                  <a:cubicBezTo>
                    <a:pt x="1176" y="2063"/>
                    <a:pt x="923" y="1811"/>
                    <a:pt x="610" y="1811"/>
                  </a:cubicBezTo>
                  <a:close/>
                  <a:moveTo>
                    <a:pt x="2424" y="1811"/>
                  </a:moveTo>
                  <a:cubicBezTo>
                    <a:pt x="2423" y="1811"/>
                    <a:pt x="2422" y="1811"/>
                    <a:pt x="2421" y="1811"/>
                  </a:cubicBezTo>
                  <a:cubicBezTo>
                    <a:pt x="2192" y="1811"/>
                    <a:pt x="1986" y="1948"/>
                    <a:pt x="1898" y="2160"/>
                  </a:cubicBezTo>
                  <a:cubicBezTo>
                    <a:pt x="1810" y="2372"/>
                    <a:pt x="1859" y="2614"/>
                    <a:pt x="2020" y="2776"/>
                  </a:cubicBezTo>
                  <a:cubicBezTo>
                    <a:pt x="2128" y="2884"/>
                    <a:pt x="2273" y="2942"/>
                    <a:pt x="2421" y="2942"/>
                  </a:cubicBezTo>
                  <a:cubicBezTo>
                    <a:pt x="2493" y="2942"/>
                    <a:pt x="2567" y="2928"/>
                    <a:pt x="2637" y="2899"/>
                  </a:cubicBezTo>
                  <a:cubicBezTo>
                    <a:pt x="2847" y="2811"/>
                    <a:pt x="2986" y="2605"/>
                    <a:pt x="2986" y="2376"/>
                  </a:cubicBezTo>
                  <a:cubicBezTo>
                    <a:pt x="2986" y="2064"/>
                    <a:pt x="2734" y="1811"/>
                    <a:pt x="2424" y="18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1;p96">
              <a:extLst>
                <a:ext uri="{FF2B5EF4-FFF2-40B4-BE49-F238E27FC236}">
                  <a16:creationId xmlns:a16="http://schemas.microsoft.com/office/drawing/2014/main" id="{31A9ED47-3F34-F0D5-2517-2D5EFCF082A3}"/>
                </a:ext>
              </a:extLst>
            </p:cNvPr>
            <p:cNvSpPr/>
            <p:nvPr/>
          </p:nvSpPr>
          <p:spPr>
            <a:xfrm>
              <a:off x="5938974" y="1789905"/>
              <a:ext cx="36753" cy="35351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8" y="0"/>
                  </a:moveTo>
                  <a:cubicBezTo>
                    <a:pt x="537" y="0"/>
                    <a:pt x="370" y="67"/>
                    <a:pt x="244" y="193"/>
                  </a:cubicBezTo>
                  <a:cubicBezTo>
                    <a:pt x="57" y="380"/>
                    <a:pt x="1" y="661"/>
                    <a:pt x="102" y="906"/>
                  </a:cubicBezTo>
                  <a:cubicBezTo>
                    <a:pt x="204" y="1151"/>
                    <a:pt x="443" y="1311"/>
                    <a:pt x="708" y="1311"/>
                  </a:cubicBezTo>
                  <a:cubicBezTo>
                    <a:pt x="1070" y="1311"/>
                    <a:pt x="1362" y="1017"/>
                    <a:pt x="1362" y="655"/>
                  </a:cubicBezTo>
                  <a:cubicBezTo>
                    <a:pt x="1362" y="390"/>
                    <a:pt x="1204" y="151"/>
                    <a:pt x="959" y="50"/>
                  </a:cubicBezTo>
                  <a:cubicBezTo>
                    <a:pt x="878" y="17"/>
                    <a:pt x="792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32;p96">
              <a:extLst>
                <a:ext uri="{FF2B5EF4-FFF2-40B4-BE49-F238E27FC236}">
                  <a16:creationId xmlns:a16="http://schemas.microsoft.com/office/drawing/2014/main" id="{6737B9DC-9C99-9017-B75A-B6C7CE4C3DFA}"/>
                </a:ext>
              </a:extLst>
            </p:cNvPr>
            <p:cNvSpPr/>
            <p:nvPr/>
          </p:nvSpPr>
          <p:spPr>
            <a:xfrm>
              <a:off x="5631033" y="1481722"/>
              <a:ext cx="316677" cy="343534"/>
            </a:xfrm>
            <a:custGeom>
              <a:avLst/>
              <a:gdLst/>
              <a:ahLst/>
              <a:cxnLst/>
              <a:rect l="l" t="t" r="r" b="b"/>
              <a:pathLst>
                <a:path w="11744" h="12740" extrusionOk="0">
                  <a:moveTo>
                    <a:pt x="610" y="1"/>
                  </a:moveTo>
                  <a:cubicBezTo>
                    <a:pt x="382" y="1"/>
                    <a:pt x="174" y="139"/>
                    <a:pt x="88" y="351"/>
                  </a:cubicBezTo>
                  <a:cubicBezTo>
                    <a:pt x="0" y="561"/>
                    <a:pt x="48" y="805"/>
                    <a:pt x="210" y="967"/>
                  </a:cubicBezTo>
                  <a:cubicBezTo>
                    <a:pt x="318" y="1075"/>
                    <a:pt x="463" y="1133"/>
                    <a:pt x="611" y="1133"/>
                  </a:cubicBezTo>
                  <a:cubicBezTo>
                    <a:pt x="683" y="1133"/>
                    <a:pt x="757" y="1119"/>
                    <a:pt x="827" y="1090"/>
                  </a:cubicBezTo>
                  <a:cubicBezTo>
                    <a:pt x="1037" y="1002"/>
                    <a:pt x="1176" y="796"/>
                    <a:pt x="1176" y="567"/>
                  </a:cubicBezTo>
                  <a:cubicBezTo>
                    <a:pt x="1176" y="254"/>
                    <a:pt x="922" y="1"/>
                    <a:pt x="610" y="1"/>
                  </a:cubicBezTo>
                  <a:close/>
                  <a:moveTo>
                    <a:pt x="11086" y="11430"/>
                  </a:moveTo>
                  <a:cubicBezTo>
                    <a:pt x="10822" y="11430"/>
                    <a:pt x="10585" y="11590"/>
                    <a:pt x="10483" y="11834"/>
                  </a:cubicBezTo>
                  <a:cubicBezTo>
                    <a:pt x="10382" y="12078"/>
                    <a:pt x="10438" y="12361"/>
                    <a:pt x="10626" y="12548"/>
                  </a:cubicBezTo>
                  <a:cubicBezTo>
                    <a:pt x="10751" y="12673"/>
                    <a:pt x="10918" y="12740"/>
                    <a:pt x="11089" y="12740"/>
                  </a:cubicBezTo>
                  <a:cubicBezTo>
                    <a:pt x="11173" y="12740"/>
                    <a:pt x="11259" y="12723"/>
                    <a:pt x="11340" y="12689"/>
                  </a:cubicBezTo>
                  <a:cubicBezTo>
                    <a:pt x="11584" y="12588"/>
                    <a:pt x="11744" y="12349"/>
                    <a:pt x="11744" y="12084"/>
                  </a:cubicBezTo>
                  <a:cubicBezTo>
                    <a:pt x="11744" y="11723"/>
                    <a:pt x="11451" y="11430"/>
                    <a:pt x="11090" y="11430"/>
                  </a:cubicBezTo>
                  <a:cubicBezTo>
                    <a:pt x="11088" y="11430"/>
                    <a:pt x="11087" y="11430"/>
                    <a:pt x="11086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3;p96">
              <a:extLst>
                <a:ext uri="{FF2B5EF4-FFF2-40B4-BE49-F238E27FC236}">
                  <a16:creationId xmlns:a16="http://schemas.microsoft.com/office/drawing/2014/main" id="{C9C35B6F-29FF-D2C7-EA5C-A15755E5BDFA}"/>
                </a:ext>
              </a:extLst>
            </p:cNvPr>
            <p:cNvSpPr/>
            <p:nvPr/>
          </p:nvSpPr>
          <p:spPr>
            <a:xfrm>
              <a:off x="5608140" y="1458181"/>
              <a:ext cx="373061" cy="372495"/>
            </a:xfrm>
            <a:custGeom>
              <a:avLst/>
              <a:gdLst/>
              <a:ahLst/>
              <a:cxnLst/>
              <a:rect l="l" t="t" r="r" b="b"/>
              <a:pathLst>
                <a:path w="13835" h="13814" extrusionOk="0">
                  <a:moveTo>
                    <a:pt x="3266" y="1076"/>
                  </a:moveTo>
                  <a:cubicBezTo>
                    <a:pt x="3453" y="1076"/>
                    <a:pt x="3631" y="1221"/>
                    <a:pt x="3631" y="1440"/>
                  </a:cubicBezTo>
                  <a:cubicBezTo>
                    <a:pt x="3631" y="1640"/>
                    <a:pt x="3470" y="1803"/>
                    <a:pt x="3270" y="1803"/>
                  </a:cubicBezTo>
                  <a:cubicBezTo>
                    <a:pt x="2945" y="1803"/>
                    <a:pt x="2784" y="1411"/>
                    <a:pt x="3012" y="1183"/>
                  </a:cubicBezTo>
                  <a:cubicBezTo>
                    <a:pt x="3086" y="1109"/>
                    <a:pt x="3177" y="1076"/>
                    <a:pt x="3266" y="1076"/>
                  </a:cubicBezTo>
                  <a:close/>
                  <a:moveTo>
                    <a:pt x="8746" y="1076"/>
                  </a:moveTo>
                  <a:cubicBezTo>
                    <a:pt x="8835" y="1076"/>
                    <a:pt x="8927" y="1109"/>
                    <a:pt x="9001" y="1183"/>
                  </a:cubicBezTo>
                  <a:cubicBezTo>
                    <a:pt x="9228" y="1411"/>
                    <a:pt x="9067" y="1803"/>
                    <a:pt x="8743" y="1803"/>
                  </a:cubicBezTo>
                  <a:cubicBezTo>
                    <a:pt x="8543" y="1803"/>
                    <a:pt x="8381" y="1640"/>
                    <a:pt x="8380" y="1440"/>
                  </a:cubicBezTo>
                  <a:cubicBezTo>
                    <a:pt x="8380" y="1221"/>
                    <a:pt x="8559" y="1076"/>
                    <a:pt x="8746" y="1076"/>
                  </a:cubicBezTo>
                  <a:close/>
                  <a:moveTo>
                    <a:pt x="1459" y="1077"/>
                  </a:moveTo>
                  <a:cubicBezTo>
                    <a:pt x="1783" y="1077"/>
                    <a:pt x="1944" y="1467"/>
                    <a:pt x="1716" y="1696"/>
                  </a:cubicBezTo>
                  <a:cubicBezTo>
                    <a:pt x="1642" y="1770"/>
                    <a:pt x="1551" y="1804"/>
                    <a:pt x="1462" y="1804"/>
                  </a:cubicBezTo>
                  <a:cubicBezTo>
                    <a:pt x="1275" y="1804"/>
                    <a:pt x="1095" y="1658"/>
                    <a:pt x="1095" y="1440"/>
                  </a:cubicBezTo>
                  <a:lnTo>
                    <a:pt x="1097" y="1440"/>
                  </a:lnTo>
                  <a:cubicBezTo>
                    <a:pt x="1097" y="1240"/>
                    <a:pt x="1258" y="1077"/>
                    <a:pt x="1459" y="1077"/>
                  </a:cubicBezTo>
                  <a:close/>
                  <a:moveTo>
                    <a:pt x="10554" y="1077"/>
                  </a:moveTo>
                  <a:cubicBezTo>
                    <a:pt x="10877" y="1077"/>
                    <a:pt x="11038" y="1467"/>
                    <a:pt x="10810" y="1696"/>
                  </a:cubicBezTo>
                  <a:cubicBezTo>
                    <a:pt x="10736" y="1770"/>
                    <a:pt x="10645" y="1804"/>
                    <a:pt x="10556" y="1804"/>
                  </a:cubicBezTo>
                  <a:cubicBezTo>
                    <a:pt x="10370" y="1804"/>
                    <a:pt x="10191" y="1658"/>
                    <a:pt x="10191" y="1440"/>
                  </a:cubicBezTo>
                  <a:cubicBezTo>
                    <a:pt x="10191" y="1240"/>
                    <a:pt x="10354" y="1077"/>
                    <a:pt x="10554" y="1077"/>
                  </a:cubicBezTo>
                  <a:close/>
                  <a:moveTo>
                    <a:pt x="1459" y="671"/>
                  </a:moveTo>
                  <a:cubicBezTo>
                    <a:pt x="1360" y="671"/>
                    <a:pt x="1260" y="691"/>
                    <a:pt x="1165" y="730"/>
                  </a:cubicBezTo>
                  <a:cubicBezTo>
                    <a:pt x="878" y="849"/>
                    <a:pt x="691" y="1129"/>
                    <a:pt x="691" y="1440"/>
                  </a:cubicBezTo>
                  <a:cubicBezTo>
                    <a:pt x="692" y="1864"/>
                    <a:pt x="1035" y="2208"/>
                    <a:pt x="1459" y="2208"/>
                  </a:cubicBezTo>
                  <a:cubicBezTo>
                    <a:pt x="1770" y="2208"/>
                    <a:pt x="2049" y="2021"/>
                    <a:pt x="2169" y="1734"/>
                  </a:cubicBezTo>
                  <a:cubicBezTo>
                    <a:pt x="2287" y="1447"/>
                    <a:pt x="2222" y="1116"/>
                    <a:pt x="2002" y="897"/>
                  </a:cubicBezTo>
                  <a:cubicBezTo>
                    <a:pt x="1855" y="749"/>
                    <a:pt x="1659" y="671"/>
                    <a:pt x="1459" y="671"/>
                  </a:cubicBezTo>
                  <a:close/>
                  <a:moveTo>
                    <a:pt x="8743" y="671"/>
                  </a:moveTo>
                  <a:cubicBezTo>
                    <a:pt x="8544" y="671"/>
                    <a:pt x="8347" y="749"/>
                    <a:pt x="8200" y="897"/>
                  </a:cubicBezTo>
                  <a:cubicBezTo>
                    <a:pt x="7981" y="1116"/>
                    <a:pt x="7915" y="1447"/>
                    <a:pt x="8034" y="1734"/>
                  </a:cubicBezTo>
                  <a:cubicBezTo>
                    <a:pt x="8152" y="2021"/>
                    <a:pt x="8433" y="2208"/>
                    <a:pt x="8743" y="2208"/>
                  </a:cubicBezTo>
                  <a:cubicBezTo>
                    <a:pt x="9168" y="2208"/>
                    <a:pt x="9511" y="1864"/>
                    <a:pt x="9512" y="1440"/>
                  </a:cubicBezTo>
                  <a:cubicBezTo>
                    <a:pt x="9512" y="1129"/>
                    <a:pt x="9325" y="849"/>
                    <a:pt x="9037" y="730"/>
                  </a:cubicBezTo>
                  <a:cubicBezTo>
                    <a:pt x="8942" y="691"/>
                    <a:pt x="8842" y="671"/>
                    <a:pt x="8743" y="671"/>
                  </a:cubicBezTo>
                  <a:close/>
                  <a:moveTo>
                    <a:pt x="10553" y="671"/>
                  </a:moveTo>
                  <a:cubicBezTo>
                    <a:pt x="10455" y="671"/>
                    <a:pt x="10355" y="691"/>
                    <a:pt x="10260" y="730"/>
                  </a:cubicBezTo>
                  <a:cubicBezTo>
                    <a:pt x="9972" y="849"/>
                    <a:pt x="9786" y="1129"/>
                    <a:pt x="9786" y="1440"/>
                  </a:cubicBezTo>
                  <a:cubicBezTo>
                    <a:pt x="9786" y="1864"/>
                    <a:pt x="10129" y="2208"/>
                    <a:pt x="10554" y="2208"/>
                  </a:cubicBezTo>
                  <a:cubicBezTo>
                    <a:pt x="10864" y="2208"/>
                    <a:pt x="11145" y="2021"/>
                    <a:pt x="11263" y="1734"/>
                  </a:cubicBezTo>
                  <a:cubicBezTo>
                    <a:pt x="11382" y="1447"/>
                    <a:pt x="11316" y="1116"/>
                    <a:pt x="11097" y="897"/>
                  </a:cubicBezTo>
                  <a:cubicBezTo>
                    <a:pt x="10950" y="749"/>
                    <a:pt x="10753" y="671"/>
                    <a:pt x="10553" y="671"/>
                  </a:cubicBezTo>
                  <a:close/>
                  <a:moveTo>
                    <a:pt x="3270" y="672"/>
                  </a:moveTo>
                  <a:cubicBezTo>
                    <a:pt x="2958" y="672"/>
                    <a:pt x="2677" y="859"/>
                    <a:pt x="2559" y="1146"/>
                  </a:cubicBezTo>
                  <a:cubicBezTo>
                    <a:pt x="2440" y="1433"/>
                    <a:pt x="2506" y="1764"/>
                    <a:pt x="2726" y="1983"/>
                  </a:cubicBezTo>
                  <a:cubicBezTo>
                    <a:pt x="2873" y="2130"/>
                    <a:pt x="3070" y="2208"/>
                    <a:pt x="3270" y="2208"/>
                  </a:cubicBezTo>
                  <a:cubicBezTo>
                    <a:pt x="3369" y="2208"/>
                    <a:pt x="3468" y="2189"/>
                    <a:pt x="3563" y="2150"/>
                  </a:cubicBezTo>
                  <a:cubicBezTo>
                    <a:pt x="3850" y="2031"/>
                    <a:pt x="4037" y="1751"/>
                    <a:pt x="4037" y="1440"/>
                  </a:cubicBezTo>
                  <a:cubicBezTo>
                    <a:pt x="4036" y="1016"/>
                    <a:pt x="3693" y="672"/>
                    <a:pt x="3270" y="672"/>
                  </a:cubicBezTo>
                  <a:close/>
                  <a:moveTo>
                    <a:pt x="6007" y="1250"/>
                  </a:moveTo>
                  <a:lnTo>
                    <a:pt x="6557" y="1800"/>
                  </a:lnTo>
                  <a:lnTo>
                    <a:pt x="6007" y="2352"/>
                  </a:lnTo>
                  <a:lnTo>
                    <a:pt x="5457" y="1800"/>
                  </a:lnTo>
                  <a:lnTo>
                    <a:pt x="6007" y="1250"/>
                  </a:lnTo>
                  <a:close/>
                  <a:moveTo>
                    <a:pt x="5170" y="2087"/>
                  </a:moveTo>
                  <a:lnTo>
                    <a:pt x="5720" y="2637"/>
                  </a:lnTo>
                  <a:lnTo>
                    <a:pt x="5170" y="3189"/>
                  </a:lnTo>
                  <a:lnTo>
                    <a:pt x="4620" y="2637"/>
                  </a:lnTo>
                  <a:lnTo>
                    <a:pt x="5170" y="2087"/>
                  </a:lnTo>
                  <a:close/>
                  <a:moveTo>
                    <a:pt x="6844" y="2087"/>
                  </a:moveTo>
                  <a:lnTo>
                    <a:pt x="7394" y="2637"/>
                  </a:lnTo>
                  <a:lnTo>
                    <a:pt x="6844" y="3189"/>
                  </a:lnTo>
                  <a:lnTo>
                    <a:pt x="6294" y="2637"/>
                  </a:lnTo>
                  <a:lnTo>
                    <a:pt x="6844" y="2087"/>
                  </a:lnTo>
                  <a:close/>
                  <a:moveTo>
                    <a:pt x="1459" y="2886"/>
                  </a:moveTo>
                  <a:cubicBezTo>
                    <a:pt x="1783" y="2886"/>
                    <a:pt x="1944" y="3277"/>
                    <a:pt x="1716" y="3506"/>
                  </a:cubicBezTo>
                  <a:cubicBezTo>
                    <a:pt x="1642" y="3580"/>
                    <a:pt x="1551" y="3613"/>
                    <a:pt x="1461" y="3613"/>
                  </a:cubicBezTo>
                  <a:cubicBezTo>
                    <a:pt x="1275" y="3613"/>
                    <a:pt x="1095" y="3469"/>
                    <a:pt x="1095" y="3250"/>
                  </a:cubicBezTo>
                  <a:lnTo>
                    <a:pt x="1097" y="3250"/>
                  </a:lnTo>
                  <a:cubicBezTo>
                    <a:pt x="1097" y="3049"/>
                    <a:pt x="1258" y="2886"/>
                    <a:pt x="1459" y="2886"/>
                  </a:cubicBezTo>
                  <a:close/>
                  <a:moveTo>
                    <a:pt x="10554" y="2886"/>
                  </a:moveTo>
                  <a:cubicBezTo>
                    <a:pt x="10877" y="2886"/>
                    <a:pt x="11038" y="3277"/>
                    <a:pt x="10810" y="3506"/>
                  </a:cubicBezTo>
                  <a:cubicBezTo>
                    <a:pt x="10736" y="3580"/>
                    <a:pt x="10645" y="3613"/>
                    <a:pt x="10556" y="3613"/>
                  </a:cubicBezTo>
                  <a:cubicBezTo>
                    <a:pt x="10369" y="3613"/>
                    <a:pt x="10191" y="3469"/>
                    <a:pt x="10191" y="3250"/>
                  </a:cubicBezTo>
                  <a:cubicBezTo>
                    <a:pt x="10191" y="3049"/>
                    <a:pt x="10354" y="2886"/>
                    <a:pt x="10554" y="2886"/>
                  </a:cubicBezTo>
                  <a:close/>
                  <a:moveTo>
                    <a:pt x="1457" y="2481"/>
                  </a:moveTo>
                  <a:cubicBezTo>
                    <a:pt x="1359" y="2481"/>
                    <a:pt x="1259" y="2500"/>
                    <a:pt x="1165" y="2539"/>
                  </a:cubicBezTo>
                  <a:cubicBezTo>
                    <a:pt x="878" y="2659"/>
                    <a:pt x="691" y="2938"/>
                    <a:pt x="691" y="3250"/>
                  </a:cubicBezTo>
                  <a:cubicBezTo>
                    <a:pt x="692" y="3673"/>
                    <a:pt x="1035" y="4017"/>
                    <a:pt x="1459" y="4017"/>
                  </a:cubicBezTo>
                  <a:cubicBezTo>
                    <a:pt x="1770" y="4017"/>
                    <a:pt x="2049" y="3830"/>
                    <a:pt x="2169" y="3543"/>
                  </a:cubicBezTo>
                  <a:cubicBezTo>
                    <a:pt x="2287" y="3257"/>
                    <a:pt x="2222" y="2925"/>
                    <a:pt x="2002" y="2706"/>
                  </a:cubicBezTo>
                  <a:cubicBezTo>
                    <a:pt x="1855" y="2560"/>
                    <a:pt x="1658" y="2481"/>
                    <a:pt x="1457" y="2481"/>
                  </a:cubicBezTo>
                  <a:close/>
                  <a:moveTo>
                    <a:pt x="10552" y="2481"/>
                  </a:moveTo>
                  <a:cubicBezTo>
                    <a:pt x="10454" y="2481"/>
                    <a:pt x="10355" y="2500"/>
                    <a:pt x="10260" y="2539"/>
                  </a:cubicBezTo>
                  <a:cubicBezTo>
                    <a:pt x="9972" y="2659"/>
                    <a:pt x="9785" y="2938"/>
                    <a:pt x="9786" y="3250"/>
                  </a:cubicBezTo>
                  <a:cubicBezTo>
                    <a:pt x="9786" y="3673"/>
                    <a:pt x="10129" y="4017"/>
                    <a:pt x="10554" y="4017"/>
                  </a:cubicBezTo>
                  <a:cubicBezTo>
                    <a:pt x="10864" y="4017"/>
                    <a:pt x="11145" y="3830"/>
                    <a:pt x="11263" y="3543"/>
                  </a:cubicBezTo>
                  <a:cubicBezTo>
                    <a:pt x="11382" y="3257"/>
                    <a:pt x="11316" y="2927"/>
                    <a:pt x="11097" y="2706"/>
                  </a:cubicBezTo>
                  <a:cubicBezTo>
                    <a:pt x="10949" y="2560"/>
                    <a:pt x="10752" y="2481"/>
                    <a:pt x="10552" y="2481"/>
                  </a:cubicBezTo>
                  <a:close/>
                  <a:moveTo>
                    <a:pt x="4333" y="2924"/>
                  </a:moveTo>
                  <a:lnTo>
                    <a:pt x="4883" y="3474"/>
                  </a:lnTo>
                  <a:lnTo>
                    <a:pt x="4333" y="4026"/>
                  </a:lnTo>
                  <a:lnTo>
                    <a:pt x="3782" y="3474"/>
                  </a:lnTo>
                  <a:lnTo>
                    <a:pt x="4333" y="2924"/>
                  </a:lnTo>
                  <a:close/>
                  <a:moveTo>
                    <a:pt x="7680" y="2925"/>
                  </a:moveTo>
                  <a:lnTo>
                    <a:pt x="8231" y="3476"/>
                  </a:lnTo>
                  <a:lnTo>
                    <a:pt x="7680" y="4026"/>
                  </a:lnTo>
                  <a:lnTo>
                    <a:pt x="7129" y="3476"/>
                  </a:lnTo>
                  <a:lnTo>
                    <a:pt x="7680" y="2925"/>
                  </a:lnTo>
                  <a:close/>
                  <a:moveTo>
                    <a:pt x="5170" y="3761"/>
                  </a:moveTo>
                  <a:lnTo>
                    <a:pt x="5720" y="4311"/>
                  </a:lnTo>
                  <a:lnTo>
                    <a:pt x="5170" y="4863"/>
                  </a:lnTo>
                  <a:lnTo>
                    <a:pt x="4620" y="4311"/>
                  </a:lnTo>
                  <a:lnTo>
                    <a:pt x="5170" y="3761"/>
                  </a:lnTo>
                  <a:close/>
                  <a:moveTo>
                    <a:pt x="6007" y="2924"/>
                  </a:moveTo>
                  <a:lnTo>
                    <a:pt x="6557" y="3474"/>
                  </a:lnTo>
                  <a:lnTo>
                    <a:pt x="6315" y="3716"/>
                  </a:lnTo>
                  <a:cubicBezTo>
                    <a:pt x="6236" y="3796"/>
                    <a:pt x="6236" y="3924"/>
                    <a:pt x="6315" y="4003"/>
                  </a:cubicBezTo>
                  <a:cubicBezTo>
                    <a:pt x="6355" y="4043"/>
                    <a:pt x="6407" y="4062"/>
                    <a:pt x="6459" y="4062"/>
                  </a:cubicBezTo>
                  <a:cubicBezTo>
                    <a:pt x="6511" y="4062"/>
                    <a:pt x="6562" y="4043"/>
                    <a:pt x="6602" y="4003"/>
                  </a:cubicBezTo>
                  <a:lnTo>
                    <a:pt x="6844" y="3761"/>
                  </a:lnTo>
                  <a:lnTo>
                    <a:pt x="7394" y="4311"/>
                  </a:lnTo>
                  <a:lnTo>
                    <a:pt x="6844" y="4863"/>
                  </a:lnTo>
                  <a:lnTo>
                    <a:pt x="5457" y="3474"/>
                  </a:lnTo>
                  <a:lnTo>
                    <a:pt x="6007" y="2924"/>
                  </a:lnTo>
                  <a:close/>
                  <a:moveTo>
                    <a:pt x="8517" y="3762"/>
                  </a:moveTo>
                  <a:lnTo>
                    <a:pt x="9069" y="4313"/>
                  </a:lnTo>
                  <a:lnTo>
                    <a:pt x="8517" y="4863"/>
                  </a:lnTo>
                  <a:lnTo>
                    <a:pt x="7966" y="4313"/>
                  </a:lnTo>
                  <a:lnTo>
                    <a:pt x="8517" y="3762"/>
                  </a:lnTo>
                  <a:close/>
                  <a:moveTo>
                    <a:pt x="3496" y="3762"/>
                  </a:moveTo>
                  <a:lnTo>
                    <a:pt x="4046" y="4313"/>
                  </a:lnTo>
                  <a:lnTo>
                    <a:pt x="2659" y="5700"/>
                  </a:lnTo>
                  <a:lnTo>
                    <a:pt x="2107" y="5150"/>
                  </a:lnTo>
                  <a:lnTo>
                    <a:pt x="2659" y="4599"/>
                  </a:lnTo>
                  <a:lnTo>
                    <a:pt x="2860" y="4801"/>
                  </a:lnTo>
                  <a:cubicBezTo>
                    <a:pt x="2899" y="4839"/>
                    <a:pt x="2950" y="4858"/>
                    <a:pt x="3001" y="4858"/>
                  </a:cubicBezTo>
                  <a:cubicBezTo>
                    <a:pt x="3053" y="4858"/>
                    <a:pt x="3105" y="4838"/>
                    <a:pt x="3144" y="4798"/>
                  </a:cubicBezTo>
                  <a:cubicBezTo>
                    <a:pt x="3221" y="4721"/>
                    <a:pt x="3223" y="4595"/>
                    <a:pt x="3147" y="4516"/>
                  </a:cubicBezTo>
                  <a:lnTo>
                    <a:pt x="2944" y="4313"/>
                  </a:lnTo>
                  <a:lnTo>
                    <a:pt x="3496" y="3762"/>
                  </a:lnTo>
                  <a:close/>
                  <a:moveTo>
                    <a:pt x="4334" y="4598"/>
                  </a:moveTo>
                  <a:lnTo>
                    <a:pt x="4885" y="5148"/>
                  </a:lnTo>
                  <a:lnTo>
                    <a:pt x="4334" y="5700"/>
                  </a:lnTo>
                  <a:lnTo>
                    <a:pt x="3782" y="5148"/>
                  </a:lnTo>
                  <a:lnTo>
                    <a:pt x="4334" y="4598"/>
                  </a:lnTo>
                  <a:close/>
                  <a:moveTo>
                    <a:pt x="6007" y="4598"/>
                  </a:moveTo>
                  <a:lnTo>
                    <a:pt x="6557" y="5148"/>
                  </a:lnTo>
                  <a:lnTo>
                    <a:pt x="6007" y="5700"/>
                  </a:lnTo>
                  <a:lnTo>
                    <a:pt x="5457" y="5148"/>
                  </a:lnTo>
                  <a:lnTo>
                    <a:pt x="6007" y="4598"/>
                  </a:lnTo>
                  <a:close/>
                  <a:moveTo>
                    <a:pt x="7683" y="4598"/>
                  </a:moveTo>
                  <a:lnTo>
                    <a:pt x="8233" y="5148"/>
                  </a:lnTo>
                  <a:lnTo>
                    <a:pt x="7683" y="5700"/>
                  </a:lnTo>
                  <a:lnTo>
                    <a:pt x="7131" y="5148"/>
                  </a:lnTo>
                  <a:lnTo>
                    <a:pt x="7683" y="4598"/>
                  </a:lnTo>
                  <a:close/>
                  <a:moveTo>
                    <a:pt x="9354" y="4599"/>
                  </a:moveTo>
                  <a:lnTo>
                    <a:pt x="9906" y="5150"/>
                  </a:lnTo>
                  <a:lnTo>
                    <a:pt x="9354" y="5700"/>
                  </a:lnTo>
                  <a:lnTo>
                    <a:pt x="8803" y="5150"/>
                  </a:lnTo>
                  <a:lnTo>
                    <a:pt x="9354" y="4599"/>
                  </a:lnTo>
                  <a:close/>
                  <a:moveTo>
                    <a:pt x="1822" y="5435"/>
                  </a:moveTo>
                  <a:lnTo>
                    <a:pt x="2372" y="5985"/>
                  </a:lnTo>
                  <a:lnTo>
                    <a:pt x="1822" y="6537"/>
                  </a:lnTo>
                  <a:lnTo>
                    <a:pt x="1271" y="5985"/>
                  </a:lnTo>
                  <a:lnTo>
                    <a:pt x="1822" y="5435"/>
                  </a:lnTo>
                  <a:close/>
                  <a:moveTo>
                    <a:pt x="3496" y="5435"/>
                  </a:moveTo>
                  <a:lnTo>
                    <a:pt x="4048" y="5985"/>
                  </a:lnTo>
                  <a:lnTo>
                    <a:pt x="3496" y="6537"/>
                  </a:lnTo>
                  <a:lnTo>
                    <a:pt x="2945" y="5985"/>
                  </a:lnTo>
                  <a:lnTo>
                    <a:pt x="3496" y="5435"/>
                  </a:lnTo>
                  <a:close/>
                  <a:moveTo>
                    <a:pt x="5171" y="5435"/>
                  </a:moveTo>
                  <a:lnTo>
                    <a:pt x="5722" y="5985"/>
                  </a:lnTo>
                  <a:lnTo>
                    <a:pt x="5171" y="6537"/>
                  </a:lnTo>
                  <a:lnTo>
                    <a:pt x="4620" y="5985"/>
                  </a:lnTo>
                  <a:lnTo>
                    <a:pt x="5171" y="5435"/>
                  </a:lnTo>
                  <a:close/>
                  <a:moveTo>
                    <a:pt x="6844" y="5435"/>
                  </a:moveTo>
                  <a:lnTo>
                    <a:pt x="7394" y="5985"/>
                  </a:lnTo>
                  <a:lnTo>
                    <a:pt x="6844" y="6537"/>
                  </a:lnTo>
                  <a:lnTo>
                    <a:pt x="6294" y="5985"/>
                  </a:lnTo>
                  <a:lnTo>
                    <a:pt x="6844" y="5435"/>
                  </a:lnTo>
                  <a:close/>
                  <a:moveTo>
                    <a:pt x="8518" y="5435"/>
                  </a:moveTo>
                  <a:lnTo>
                    <a:pt x="9069" y="5985"/>
                  </a:lnTo>
                  <a:lnTo>
                    <a:pt x="8518" y="6537"/>
                  </a:lnTo>
                  <a:lnTo>
                    <a:pt x="7968" y="5985"/>
                  </a:lnTo>
                  <a:lnTo>
                    <a:pt x="8518" y="5435"/>
                  </a:lnTo>
                  <a:close/>
                  <a:moveTo>
                    <a:pt x="10192" y="5435"/>
                  </a:moveTo>
                  <a:lnTo>
                    <a:pt x="10743" y="5985"/>
                  </a:lnTo>
                  <a:lnTo>
                    <a:pt x="10192" y="6537"/>
                  </a:lnTo>
                  <a:lnTo>
                    <a:pt x="9642" y="5985"/>
                  </a:lnTo>
                  <a:lnTo>
                    <a:pt x="10192" y="5435"/>
                  </a:lnTo>
                  <a:close/>
                  <a:moveTo>
                    <a:pt x="2659" y="6274"/>
                  </a:moveTo>
                  <a:lnTo>
                    <a:pt x="3209" y="6824"/>
                  </a:lnTo>
                  <a:lnTo>
                    <a:pt x="2659" y="7374"/>
                  </a:lnTo>
                  <a:lnTo>
                    <a:pt x="2107" y="6824"/>
                  </a:lnTo>
                  <a:lnTo>
                    <a:pt x="2659" y="6274"/>
                  </a:lnTo>
                  <a:close/>
                  <a:moveTo>
                    <a:pt x="4334" y="6272"/>
                  </a:moveTo>
                  <a:lnTo>
                    <a:pt x="4885" y="6823"/>
                  </a:lnTo>
                  <a:lnTo>
                    <a:pt x="4334" y="7374"/>
                  </a:lnTo>
                  <a:lnTo>
                    <a:pt x="3782" y="6823"/>
                  </a:lnTo>
                  <a:lnTo>
                    <a:pt x="4334" y="6272"/>
                  </a:lnTo>
                  <a:close/>
                  <a:moveTo>
                    <a:pt x="6008" y="6272"/>
                  </a:moveTo>
                  <a:lnTo>
                    <a:pt x="6559" y="6823"/>
                  </a:lnTo>
                  <a:lnTo>
                    <a:pt x="6008" y="7374"/>
                  </a:lnTo>
                  <a:lnTo>
                    <a:pt x="5457" y="6823"/>
                  </a:lnTo>
                  <a:lnTo>
                    <a:pt x="6008" y="6272"/>
                  </a:lnTo>
                  <a:close/>
                  <a:moveTo>
                    <a:pt x="7681" y="6272"/>
                  </a:moveTo>
                  <a:lnTo>
                    <a:pt x="8231" y="6823"/>
                  </a:lnTo>
                  <a:lnTo>
                    <a:pt x="7681" y="7374"/>
                  </a:lnTo>
                  <a:lnTo>
                    <a:pt x="7131" y="6823"/>
                  </a:lnTo>
                  <a:lnTo>
                    <a:pt x="7681" y="6272"/>
                  </a:lnTo>
                  <a:close/>
                  <a:moveTo>
                    <a:pt x="9354" y="6274"/>
                  </a:moveTo>
                  <a:lnTo>
                    <a:pt x="9906" y="6824"/>
                  </a:lnTo>
                  <a:lnTo>
                    <a:pt x="9354" y="7374"/>
                  </a:lnTo>
                  <a:lnTo>
                    <a:pt x="8803" y="6824"/>
                  </a:lnTo>
                  <a:lnTo>
                    <a:pt x="9354" y="6274"/>
                  </a:lnTo>
                  <a:close/>
                  <a:moveTo>
                    <a:pt x="5171" y="7109"/>
                  </a:moveTo>
                  <a:lnTo>
                    <a:pt x="5722" y="7660"/>
                  </a:lnTo>
                  <a:lnTo>
                    <a:pt x="5171" y="8210"/>
                  </a:lnTo>
                  <a:lnTo>
                    <a:pt x="4620" y="7660"/>
                  </a:lnTo>
                  <a:lnTo>
                    <a:pt x="5171" y="7109"/>
                  </a:lnTo>
                  <a:close/>
                  <a:moveTo>
                    <a:pt x="3496" y="7111"/>
                  </a:moveTo>
                  <a:lnTo>
                    <a:pt x="4046" y="7661"/>
                  </a:lnTo>
                  <a:lnTo>
                    <a:pt x="3496" y="8211"/>
                  </a:lnTo>
                  <a:lnTo>
                    <a:pt x="2944" y="7661"/>
                  </a:lnTo>
                  <a:lnTo>
                    <a:pt x="3496" y="7111"/>
                  </a:lnTo>
                  <a:close/>
                  <a:moveTo>
                    <a:pt x="8517" y="7111"/>
                  </a:moveTo>
                  <a:lnTo>
                    <a:pt x="9069" y="7661"/>
                  </a:lnTo>
                  <a:lnTo>
                    <a:pt x="8517" y="8211"/>
                  </a:lnTo>
                  <a:lnTo>
                    <a:pt x="7966" y="7661"/>
                  </a:lnTo>
                  <a:lnTo>
                    <a:pt x="8517" y="7111"/>
                  </a:lnTo>
                  <a:close/>
                  <a:moveTo>
                    <a:pt x="6844" y="7109"/>
                  </a:moveTo>
                  <a:lnTo>
                    <a:pt x="7394" y="7660"/>
                  </a:lnTo>
                  <a:lnTo>
                    <a:pt x="6844" y="8210"/>
                  </a:lnTo>
                  <a:lnTo>
                    <a:pt x="6596" y="7962"/>
                  </a:lnTo>
                  <a:cubicBezTo>
                    <a:pt x="6557" y="7923"/>
                    <a:pt x="6505" y="7903"/>
                    <a:pt x="6453" y="7903"/>
                  </a:cubicBezTo>
                  <a:cubicBezTo>
                    <a:pt x="6401" y="7903"/>
                    <a:pt x="6349" y="7923"/>
                    <a:pt x="6310" y="7962"/>
                  </a:cubicBezTo>
                  <a:cubicBezTo>
                    <a:pt x="6230" y="8041"/>
                    <a:pt x="6230" y="8170"/>
                    <a:pt x="6310" y="8249"/>
                  </a:cubicBezTo>
                  <a:lnTo>
                    <a:pt x="6557" y="8497"/>
                  </a:lnTo>
                  <a:lnTo>
                    <a:pt x="6007" y="9047"/>
                  </a:lnTo>
                  <a:lnTo>
                    <a:pt x="5457" y="8497"/>
                  </a:lnTo>
                  <a:lnTo>
                    <a:pt x="6844" y="7109"/>
                  </a:lnTo>
                  <a:close/>
                  <a:moveTo>
                    <a:pt x="4333" y="7948"/>
                  </a:moveTo>
                  <a:lnTo>
                    <a:pt x="4883" y="8498"/>
                  </a:lnTo>
                  <a:lnTo>
                    <a:pt x="4333" y="9048"/>
                  </a:lnTo>
                  <a:lnTo>
                    <a:pt x="3781" y="8498"/>
                  </a:lnTo>
                  <a:lnTo>
                    <a:pt x="4333" y="7948"/>
                  </a:lnTo>
                  <a:close/>
                  <a:moveTo>
                    <a:pt x="7680" y="7948"/>
                  </a:moveTo>
                  <a:lnTo>
                    <a:pt x="8231" y="8498"/>
                  </a:lnTo>
                  <a:lnTo>
                    <a:pt x="7680" y="9048"/>
                  </a:lnTo>
                  <a:lnTo>
                    <a:pt x="7129" y="8498"/>
                  </a:lnTo>
                  <a:lnTo>
                    <a:pt x="7680" y="7948"/>
                  </a:lnTo>
                  <a:close/>
                  <a:moveTo>
                    <a:pt x="1457" y="8360"/>
                  </a:moveTo>
                  <a:cubicBezTo>
                    <a:pt x="1643" y="8360"/>
                    <a:pt x="1822" y="8505"/>
                    <a:pt x="1822" y="8724"/>
                  </a:cubicBezTo>
                  <a:cubicBezTo>
                    <a:pt x="1822" y="8925"/>
                    <a:pt x="1659" y="9087"/>
                    <a:pt x="1459" y="9087"/>
                  </a:cubicBezTo>
                  <a:cubicBezTo>
                    <a:pt x="1136" y="9087"/>
                    <a:pt x="973" y="8697"/>
                    <a:pt x="1202" y="8468"/>
                  </a:cubicBezTo>
                  <a:cubicBezTo>
                    <a:pt x="1276" y="8394"/>
                    <a:pt x="1367" y="8360"/>
                    <a:pt x="1457" y="8360"/>
                  </a:cubicBezTo>
                  <a:close/>
                  <a:moveTo>
                    <a:pt x="10551" y="8360"/>
                  </a:moveTo>
                  <a:cubicBezTo>
                    <a:pt x="10738" y="8360"/>
                    <a:pt x="10917" y="8505"/>
                    <a:pt x="10917" y="8724"/>
                  </a:cubicBezTo>
                  <a:cubicBezTo>
                    <a:pt x="10916" y="8925"/>
                    <a:pt x="10754" y="9087"/>
                    <a:pt x="10554" y="9087"/>
                  </a:cubicBezTo>
                  <a:cubicBezTo>
                    <a:pt x="10230" y="9087"/>
                    <a:pt x="10068" y="8697"/>
                    <a:pt x="10296" y="8468"/>
                  </a:cubicBezTo>
                  <a:cubicBezTo>
                    <a:pt x="10370" y="8394"/>
                    <a:pt x="10462" y="8360"/>
                    <a:pt x="10551" y="8360"/>
                  </a:cubicBezTo>
                  <a:close/>
                  <a:moveTo>
                    <a:pt x="1459" y="7956"/>
                  </a:moveTo>
                  <a:cubicBezTo>
                    <a:pt x="1149" y="7956"/>
                    <a:pt x="868" y="8144"/>
                    <a:pt x="750" y="8430"/>
                  </a:cubicBezTo>
                  <a:cubicBezTo>
                    <a:pt x="630" y="8717"/>
                    <a:pt x="696" y="9047"/>
                    <a:pt x="915" y="9267"/>
                  </a:cubicBezTo>
                  <a:cubicBezTo>
                    <a:pt x="1063" y="9414"/>
                    <a:pt x="1260" y="9492"/>
                    <a:pt x="1460" y="9492"/>
                  </a:cubicBezTo>
                  <a:cubicBezTo>
                    <a:pt x="1559" y="9492"/>
                    <a:pt x="1658" y="9474"/>
                    <a:pt x="1752" y="9435"/>
                  </a:cubicBezTo>
                  <a:cubicBezTo>
                    <a:pt x="2039" y="9315"/>
                    <a:pt x="2226" y="9036"/>
                    <a:pt x="2226" y="8724"/>
                  </a:cubicBezTo>
                  <a:cubicBezTo>
                    <a:pt x="2226" y="8301"/>
                    <a:pt x="1884" y="7956"/>
                    <a:pt x="1459" y="7956"/>
                  </a:cubicBezTo>
                  <a:close/>
                  <a:moveTo>
                    <a:pt x="10554" y="7956"/>
                  </a:moveTo>
                  <a:cubicBezTo>
                    <a:pt x="10243" y="7956"/>
                    <a:pt x="9962" y="8144"/>
                    <a:pt x="9844" y="8430"/>
                  </a:cubicBezTo>
                  <a:cubicBezTo>
                    <a:pt x="9724" y="8717"/>
                    <a:pt x="9790" y="9047"/>
                    <a:pt x="10011" y="9267"/>
                  </a:cubicBezTo>
                  <a:cubicBezTo>
                    <a:pt x="10158" y="9414"/>
                    <a:pt x="10354" y="9492"/>
                    <a:pt x="10555" y="9492"/>
                  </a:cubicBezTo>
                  <a:cubicBezTo>
                    <a:pt x="10653" y="9492"/>
                    <a:pt x="10753" y="9474"/>
                    <a:pt x="10848" y="9435"/>
                  </a:cubicBezTo>
                  <a:cubicBezTo>
                    <a:pt x="11135" y="9315"/>
                    <a:pt x="11322" y="9036"/>
                    <a:pt x="11322" y="8724"/>
                  </a:cubicBezTo>
                  <a:cubicBezTo>
                    <a:pt x="11320" y="8301"/>
                    <a:pt x="10978" y="7956"/>
                    <a:pt x="10554" y="7956"/>
                  </a:cubicBezTo>
                  <a:close/>
                  <a:moveTo>
                    <a:pt x="5170" y="8785"/>
                  </a:moveTo>
                  <a:lnTo>
                    <a:pt x="5720" y="9335"/>
                  </a:lnTo>
                  <a:lnTo>
                    <a:pt x="5170" y="9886"/>
                  </a:lnTo>
                  <a:lnTo>
                    <a:pt x="4618" y="9335"/>
                  </a:lnTo>
                  <a:lnTo>
                    <a:pt x="5170" y="8785"/>
                  </a:lnTo>
                  <a:close/>
                  <a:moveTo>
                    <a:pt x="6843" y="8785"/>
                  </a:moveTo>
                  <a:lnTo>
                    <a:pt x="7394" y="9335"/>
                  </a:lnTo>
                  <a:lnTo>
                    <a:pt x="6843" y="9886"/>
                  </a:lnTo>
                  <a:lnTo>
                    <a:pt x="6292" y="9335"/>
                  </a:lnTo>
                  <a:lnTo>
                    <a:pt x="6843" y="8785"/>
                  </a:lnTo>
                  <a:close/>
                  <a:moveTo>
                    <a:pt x="6007" y="9620"/>
                  </a:moveTo>
                  <a:lnTo>
                    <a:pt x="6557" y="10171"/>
                  </a:lnTo>
                  <a:lnTo>
                    <a:pt x="6007" y="10723"/>
                  </a:lnTo>
                  <a:lnTo>
                    <a:pt x="5457" y="10171"/>
                  </a:lnTo>
                  <a:lnTo>
                    <a:pt x="6007" y="9620"/>
                  </a:lnTo>
                  <a:close/>
                  <a:moveTo>
                    <a:pt x="1456" y="10170"/>
                  </a:moveTo>
                  <a:cubicBezTo>
                    <a:pt x="1643" y="10170"/>
                    <a:pt x="1822" y="10315"/>
                    <a:pt x="1822" y="10534"/>
                  </a:cubicBezTo>
                  <a:cubicBezTo>
                    <a:pt x="1822" y="10734"/>
                    <a:pt x="1659" y="10897"/>
                    <a:pt x="1459" y="10897"/>
                  </a:cubicBezTo>
                  <a:cubicBezTo>
                    <a:pt x="1136" y="10897"/>
                    <a:pt x="973" y="10506"/>
                    <a:pt x="1202" y="10277"/>
                  </a:cubicBezTo>
                  <a:cubicBezTo>
                    <a:pt x="1276" y="10203"/>
                    <a:pt x="1367" y="10170"/>
                    <a:pt x="1456" y="10170"/>
                  </a:cubicBezTo>
                  <a:close/>
                  <a:moveTo>
                    <a:pt x="8741" y="10170"/>
                  </a:moveTo>
                  <a:cubicBezTo>
                    <a:pt x="8927" y="10170"/>
                    <a:pt x="9106" y="10315"/>
                    <a:pt x="9106" y="10534"/>
                  </a:cubicBezTo>
                  <a:cubicBezTo>
                    <a:pt x="9106" y="10734"/>
                    <a:pt x="8943" y="10897"/>
                    <a:pt x="8743" y="10897"/>
                  </a:cubicBezTo>
                  <a:cubicBezTo>
                    <a:pt x="8420" y="10897"/>
                    <a:pt x="8257" y="10506"/>
                    <a:pt x="8486" y="10277"/>
                  </a:cubicBezTo>
                  <a:cubicBezTo>
                    <a:pt x="8561" y="10203"/>
                    <a:pt x="8651" y="10170"/>
                    <a:pt x="8741" y="10170"/>
                  </a:cubicBezTo>
                  <a:close/>
                  <a:moveTo>
                    <a:pt x="10550" y="10170"/>
                  </a:moveTo>
                  <a:cubicBezTo>
                    <a:pt x="10738" y="10170"/>
                    <a:pt x="10917" y="10315"/>
                    <a:pt x="10917" y="10534"/>
                  </a:cubicBezTo>
                  <a:cubicBezTo>
                    <a:pt x="10916" y="10734"/>
                    <a:pt x="10754" y="10897"/>
                    <a:pt x="10554" y="10897"/>
                  </a:cubicBezTo>
                  <a:cubicBezTo>
                    <a:pt x="10230" y="10897"/>
                    <a:pt x="10068" y="10506"/>
                    <a:pt x="10296" y="10277"/>
                  </a:cubicBezTo>
                  <a:cubicBezTo>
                    <a:pt x="10370" y="10203"/>
                    <a:pt x="10461" y="10170"/>
                    <a:pt x="10550" y="10170"/>
                  </a:cubicBezTo>
                  <a:close/>
                  <a:moveTo>
                    <a:pt x="3270" y="10171"/>
                  </a:moveTo>
                  <a:cubicBezTo>
                    <a:pt x="3470" y="10171"/>
                    <a:pt x="3631" y="10334"/>
                    <a:pt x="3631" y="10534"/>
                  </a:cubicBezTo>
                  <a:cubicBezTo>
                    <a:pt x="3631" y="10753"/>
                    <a:pt x="3453" y="10898"/>
                    <a:pt x="3266" y="10898"/>
                  </a:cubicBezTo>
                  <a:cubicBezTo>
                    <a:pt x="3177" y="10898"/>
                    <a:pt x="3086" y="10865"/>
                    <a:pt x="3012" y="10790"/>
                  </a:cubicBezTo>
                  <a:cubicBezTo>
                    <a:pt x="2784" y="10563"/>
                    <a:pt x="2945" y="10171"/>
                    <a:pt x="3270" y="10171"/>
                  </a:cubicBezTo>
                  <a:close/>
                  <a:moveTo>
                    <a:pt x="6006" y="762"/>
                  </a:moveTo>
                  <a:cubicBezTo>
                    <a:pt x="5954" y="762"/>
                    <a:pt x="5903" y="782"/>
                    <a:pt x="5863" y="822"/>
                  </a:cubicBezTo>
                  <a:lnTo>
                    <a:pt x="840" y="5844"/>
                  </a:lnTo>
                  <a:cubicBezTo>
                    <a:pt x="761" y="5924"/>
                    <a:pt x="761" y="6052"/>
                    <a:pt x="840" y="6131"/>
                  </a:cubicBezTo>
                  <a:lnTo>
                    <a:pt x="5863" y="11153"/>
                  </a:lnTo>
                  <a:cubicBezTo>
                    <a:pt x="5903" y="11192"/>
                    <a:pt x="5954" y="11212"/>
                    <a:pt x="6006" y="11212"/>
                  </a:cubicBezTo>
                  <a:cubicBezTo>
                    <a:pt x="6058" y="11212"/>
                    <a:pt x="6110" y="11192"/>
                    <a:pt x="6150" y="11153"/>
                  </a:cubicBezTo>
                  <a:lnTo>
                    <a:pt x="11172" y="6130"/>
                  </a:lnTo>
                  <a:cubicBezTo>
                    <a:pt x="11251" y="6052"/>
                    <a:pt x="11251" y="5922"/>
                    <a:pt x="11172" y="5844"/>
                  </a:cubicBezTo>
                  <a:lnTo>
                    <a:pt x="6150" y="822"/>
                  </a:lnTo>
                  <a:cubicBezTo>
                    <a:pt x="6110" y="782"/>
                    <a:pt x="6058" y="762"/>
                    <a:pt x="6006" y="762"/>
                  </a:cubicBezTo>
                  <a:close/>
                  <a:moveTo>
                    <a:pt x="1459" y="9766"/>
                  </a:moveTo>
                  <a:cubicBezTo>
                    <a:pt x="1149" y="9766"/>
                    <a:pt x="868" y="9953"/>
                    <a:pt x="750" y="10240"/>
                  </a:cubicBezTo>
                  <a:cubicBezTo>
                    <a:pt x="630" y="10527"/>
                    <a:pt x="696" y="10858"/>
                    <a:pt x="915" y="11077"/>
                  </a:cubicBezTo>
                  <a:cubicBezTo>
                    <a:pt x="1063" y="11224"/>
                    <a:pt x="1259" y="11302"/>
                    <a:pt x="1459" y="11302"/>
                  </a:cubicBezTo>
                  <a:cubicBezTo>
                    <a:pt x="1558" y="11302"/>
                    <a:pt x="1658" y="11283"/>
                    <a:pt x="1752" y="11244"/>
                  </a:cubicBezTo>
                  <a:cubicBezTo>
                    <a:pt x="2039" y="11125"/>
                    <a:pt x="2226" y="10845"/>
                    <a:pt x="2226" y="10534"/>
                  </a:cubicBezTo>
                  <a:cubicBezTo>
                    <a:pt x="2226" y="10110"/>
                    <a:pt x="1884" y="9766"/>
                    <a:pt x="1459" y="9766"/>
                  </a:cubicBezTo>
                  <a:close/>
                  <a:moveTo>
                    <a:pt x="3270" y="9766"/>
                  </a:moveTo>
                  <a:cubicBezTo>
                    <a:pt x="2845" y="9766"/>
                    <a:pt x="2502" y="10110"/>
                    <a:pt x="2500" y="10534"/>
                  </a:cubicBezTo>
                  <a:cubicBezTo>
                    <a:pt x="2500" y="10845"/>
                    <a:pt x="2687" y="11125"/>
                    <a:pt x="2974" y="11244"/>
                  </a:cubicBezTo>
                  <a:cubicBezTo>
                    <a:pt x="3070" y="11283"/>
                    <a:pt x="3170" y="11302"/>
                    <a:pt x="3269" y="11302"/>
                  </a:cubicBezTo>
                  <a:cubicBezTo>
                    <a:pt x="3469" y="11302"/>
                    <a:pt x="3665" y="11224"/>
                    <a:pt x="3811" y="11077"/>
                  </a:cubicBezTo>
                  <a:cubicBezTo>
                    <a:pt x="4032" y="10858"/>
                    <a:pt x="4098" y="10527"/>
                    <a:pt x="3978" y="10240"/>
                  </a:cubicBezTo>
                  <a:cubicBezTo>
                    <a:pt x="3860" y="9953"/>
                    <a:pt x="3579" y="9766"/>
                    <a:pt x="3270" y="9766"/>
                  </a:cubicBezTo>
                  <a:close/>
                  <a:moveTo>
                    <a:pt x="8743" y="9766"/>
                  </a:moveTo>
                  <a:cubicBezTo>
                    <a:pt x="8433" y="9766"/>
                    <a:pt x="8152" y="9953"/>
                    <a:pt x="8034" y="10240"/>
                  </a:cubicBezTo>
                  <a:cubicBezTo>
                    <a:pt x="7915" y="10527"/>
                    <a:pt x="7981" y="10858"/>
                    <a:pt x="8200" y="11077"/>
                  </a:cubicBezTo>
                  <a:cubicBezTo>
                    <a:pt x="8347" y="11224"/>
                    <a:pt x="8544" y="11302"/>
                    <a:pt x="8743" y="11302"/>
                  </a:cubicBezTo>
                  <a:cubicBezTo>
                    <a:pt x="8842" y="11302"/>
                    <a:pt x="8942" y="11283"/>
                    <a:pt x="9037" y="11244"/>
                  </a:cubicBezTo>
                  <a:cubicBezTo>
                    <a:pt x="9325" y="11125"/>
                    <a:pt x="9512" y="10845"/>
                    <a:pt x="9512" y="10534"/>
                  </a:cubicBezTo>
                  <a:cubicBezTo>
                    <a:pt x="9511" y="10110"/>
                    <a:pt x="9168" y="9766"/>
                    <a:pt x="8743" y="9766"/>
                  </a:cubicBezTo>
                  <a:close/>
                  <a:moveTo>
                    <a:pt x="10554" y="9766"/>
                  </a:moveTo>
                  <a:cubicBezTo>
                    <a:pt x="10243" y="9766"/>
                    <a:pt x="9962" y="9953"/>
                    <a:pt x="9844" y="10240"/>
                  </a:cubicBezTo>
                  <a:cubicBezTo>
                    <a:pt x="9724" y="10527"/>
                    <a:pt x="9790" y="10858"/>
                    <a:pt x="10011" y="11077"/>
                  </a:cubicBezTo>
                  <a:cubicBezTo>
                    <a:pt x="10157" y="11224"/>
                    <a:pt x="10353" y="11302"/>
                    <a:pt x="10554" y="11302"/>
                  </a:cubicBezTo>
                  <a:cubicBezTo>
                    <a:pt x="10653" y="11302"/>
                    <a:pt x="10752" y="11283"/>
                    <a:pt x="10848" y="11244"/>
                  </a:cubicBezTo>
                  <a:cubicBezTo>
                    <a:pt x="11135" y="11125"/>
                    <a:pt x="11322" y="10845"/>
                    <a:pt x="11322" y="10534"/>
                  </a:cubicBezTo>
                  <a:cubicBezTo>
                    <a:pt x="11320" y="10110"/>
                    <a:pt x="10978" y="9766"/>
                    <a:pt x="10554" y="9766"/>
                  </a:cubicBezTo>
                  <a:close/>
                  <a:moveTo>
                    <a:pt x="212" y="1"/>
                  </a:moveTo>
                  <a:cubicBezTo>
                    <a:pt x="96" y="1"/>
                    <a:pt x="1" y="96"/>
                    <a:pt x="1" y="214"/>
                  </a:cubicBezTo>
                  <a:lnTo>
                    <a:pt x="1" y="11261"/>
                  </a:lnTo>
                  <a:cubicBezTo>
                    <a:pt x="1" y="11662"/>
                    <a:pt x="326" y="11988"/>
                    <a:pt x="727" y="11988"/>
                  </a:cubicBezTo>
                  <a:lnTo>
                    <a:pt x="11260" y="11988"/>
                  </a:lnTo>
                  <a:cubicBezTo>
                    <a:pt x="11660" y="11988"/>
                    <a:pt x="11986" y="11662"/>
                    <a:pt x="11986" y="11261"/>
                  </a:cubicBezTo>
                  <a:lnTo>
                    <a:pt x="11986" y="728"/>
                  </a:lnTo>
                  <a:cubicBezTo>
                    <a:pt x="11986" y="326"/>
                    <a:pt x="11660" y="1"/>
                    <a:pt x="11260" y="1"/>
                  </a:cubicBezTo>
                  <a:lnTo>
                    <a:pt x="3621" y="1"/>
                  </a:lnTo>
                  <a:cubicBezTo>
                    <a:pt x="3460" y="1"/>
                    <a:pt x="3343" y="188"/>
                    <a:pt x="3476" y="357"/>
                  </a:cubicBezTo>
                  <a:cubicBezTo>
                    <a:pt x="3501" y="387"/>
                    <a:pt x="3539" y="406"/>
                    <a:pt x="3579" y="406"/>
                  </a:cubicBezTo>
                  <a:cubicBezTo>
                    <a:pt x="3581" y="406"/>
                    <a:pt x="3582" y="406"/>
                    <a:pt x="3584" y="405"/>
                  </a:cubicBezTo>
                  <a:lnTo>
                    <a:pt x="11369" y="405"/>
                  </a:lnTo>
                  <a:cubicBezTo>
                    <a:pt x="11486" y="405"/>
                    <a:pt x="11581" y="501"/>
                    <a:pt x="11581" y="619"/>
                  </a:cubicBezTo>
                  <a:lnTo>
                    <a:pt x="11581" y="11261"/>
                  </a:lnTo>
                  <a:cubicBezTo>
                    <a:pt x="11581" y="11439"/>
                    <a:pt x="11437" y="11583"/>
                    <a:pt x="11260" y="11583"/>
                  </a:cubicBezTo>
                  <a:lnTo>
                    <a:pt x="727" y="11583"/>
                  </a:lnTo>
                  <a:cubicBezTo>
                    <a:pt x="549" y="11583"/>
                    <a:pt x="405" y="11439"/>
                    <a:pt x="405" y="11261"/>
                  </a:cubicBezTo>
                  <a:lnTo>
                    <a:pt x="405" y="728"/>
                  </a:lnTo>
                  <a:cubicBezTo>
                    <a:pt x="405" y="550"/>
                    <a:pt x="549" y="405"/>
                    <a:pt x="727" y="405"/>
                  </a:cubicBezTo>
                  <a:lnTo>
                    <a:pt x="2881" y="405"/>
                  </a:lnTo>
                  <a:cubicBezTo>
                    <a:pt x="3052" y="405"/>
                    <a:pt x="3173" y="194"/>
                    <a:pt x="2996" y="18"/>
                  </a:cubicBezTo>
                  <a:cubicBezTo>
                    <a:pt x="2984" y="6"/>
                    <a:pt x="2970" y="1"/>
                    <a:pt x="2954" y="1"/>
                  </a:cubicBezTo>
                  <a:close/>
                  <a:moveTo>
                    <a:pt x="12977" y="12503"/>
                  </a:moveTo>
                  <a:cubicBezTo>
                    <a:pt x="13211" y="12503"/>
                    <a:pt x="13431" y="12689"/>
                    <a:pt x="13430" y="12957"/>
                  </a:cubicBezTo>
                  <a:cubicBezTo>
                    <a:pt x="13430" y="13224"/>
                    <a:pt x="13211" y="13410"/>
                    <a:pt x="12977" y="13410"/>
                  </a:cubicBezTo>
                  <a:cubicBezTo>
                    <a:pt x="12887" y="13410"/>
                    <a:pt x="12796" y="13383"/>
                    <a:pt x="12714" y="13323"/>
                  </a:cubicBezTo>
                  <a:cubicBezTo>
                    <a:pt x="12823" y="13091"/>
                    <a:pt x="12823" y="12822"/>
                    <a:pt x="12714" y="12590"/>
                  </a:cubicBezTo>
                  <a:cubicBezTo>
                    <a:pt x="12796" y="12530"/>
                    <a:pt x="12887" y="12503"/>
                    <a:pt x="12977" y="12503"/>
                  </a:cubicBezTo>
                  <a:close/>
                  <a:moveTo>
                    <a:pt x="12977" y="12099"/>
                  </a:moveTo>
                  <a:cubicBezTo>
                    <a:pt x="12645" y="12099"/>
                    <a:pt x="12344" y="12290"/>
                    <a:pt x="12202" y="12589"/>
                  </a:cubicBezTo>
                  <a:lnTo>
                    <a:pt x="12202" y="12589"/>
                  </a:lnTo>
                  <a:cubicBezTo>
                    <a:pt x="12314" y="12668"/>
                    <a:pt x="12391" y="12797"/>
                    <a:pt x="12391" y="12957"/>
                  </a:cubicBezTo>
                  <a:lnTo>
                    <a:pt x="12389" y="12957"/>
                  </a:lnTo>
                  <a:cubicBezTo>
                    <a:pt x="12389" y="13108"/>
                    <a:pt x="12316" y="13241"/>
                    <a:pt x="12202" y="13323"/>
                  </a:cubicBezTo>
                  <a:lnTo>
                    <a:pt x="12202" y="13323"/>
                  </a:lnTo>
                  <a:cubicBezTo>
                    <a:pt x="12101" y="13109"/>
                    <a:pt x="12091" y="12856"/>
                    <a:pt x="12185" y="12629"/>
                  </a:cubicBezTo>
                  <a:cubicBezTo>
                    <a:pt x="12190" y="12615"/>
                    <a:pt x="12196" y="12602"/>
                    <a:pt x="12202" y="12589"/>
                  </a:cubicBezTo>
                  <a:lnTo>
                    <a:pt x="12202" y="12589"/>
                  </a:lnTo>
                  <a:cubicBezTo>
                    <a:pt x="12124" y="12533"/>
                    <a:pt x="12030" y="12503"/>
                    <a:pt x="11934" y="12503"/>
                  </a:cubicBezTo>
                  <a:cubicBezTo>
                    <a:pt x="11823" y="12503"/>
                    <a:pt x="11709" y="12544"/>
                    <a:pt x="11617" y="12636"/>
                  </a:cubicBezTo>
                  <a:cubicBezTo>
                    <a:pt x="11332" y="12921"/>
                    <a:pt x="11535" y="13410"/>
                    <a:pt x="11939" y="13410"/>
                  </a:cubicBezTo>
                  <a:cubicBezTo>
                    <a:pt x="12037" y="13409"/>
                    <a:pt x="12128" y="13377"/>
                    <a:pt x="12202" y="13323"/>
                  </a:cubicBezTo>
                  <a:lnTo>
                    <a:pt x="12202" y="13323"/>
                  </a:lnTo>
                  <a:cubicBezTo>
                    <a:pt x="12244" y="13411"/>
                    <a:pt x="12300" y="13492"/>
                    <a:pt x="12371" y="13562"/>
                  </a:cubicBezTo>
                  <a:cubicBezTo>
                    <a:pt x="12536" y="13726"/>
                    <a:pt x="12755" y="13813"/>
                    <a:pt x="12978" y="13813"/>
                  </a:cubicBezTo>
                  <a:cubicBezTo>
                    <a:pt x="13089" y="13813"/>
                    <a:pt x="13200" y="13792"/>
                    <a:pt x="13306" y="13748"/>
                  </a:cubicBezTo>
                  <a:cubicBezTo>
                    <a:pt x="13626" y="13616"/>
                    <a:pt x="13835" y="13303"/>
                    <a:pt x="13835" y="12957"/>
                  </a:cubicBezTo>
                  <a:cubicBezTo>
                    <a:pt x="13835" y="12485"/>
                    <a:pt x="13451" y="12100"/>
                    <a:pt x="12977" y="120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39BEC-2A6C-980F-68B0-7A4B2ABE8FC7}"/>
              </a:ext>
            </a:extLst>
          </p:cNvPr>
          <p:cNvCxnSpPr>
            <a:cxnSpLocks/>
            <a:stCxn id="591" idx="3"/>
            <a:endCxn id="625" idx="1"/>
          </p:cNvCxnSpPr>
          <p:nvPr/>
        </p:nvCxnSpPr>
        <p:spPr>
          <a:xfrm>
            <a:off x="4994700" y="2726425"/>
            <a:ext cx="1188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642;p59">
            <a:extLst>
              <a:ext uri="{FF2B5EF4-FFF2-40B4-BE49-F238E27FC236}">
                <a16:creationId xmlns:a16="http://schemas.microsoft.com/office/drawing/2014/main" id="{ED2B21ED-FACA-7FE5-173A-126C3C720602}"/>
              </a:ext>
            </a:extLst>
          </p:cNvPr>
          <p:cNvSpPr txBox="1"/>
          <p:nvPr/>
        </p:nvSpPr>
        <p:spPr>
          <a:xfrm>
            <a:off x="5145818" y="2382134"/>
            <a:ext cx="76700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20 %</a:t>
            </a:r>
            <a:endParaRPr sz="1600" b="1"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" name="Google Shape;642;p59">
            <a:extLst>
              <a:ext uri="{FF2B5EF4-FFF2-40B4-BE49-F238E27FC236}">
                <a16:creationId xmlns:a16="http://schemas.microsoft.com/office/drawing/2014/main" id="{9E786DA6-D92B-9610-D8F5-49F690CE52A8}"/>
              </a:ext>
            </a:extLst>
          </p:cNvPr>
          <p:cNvSpPr txBox="1"/>
          <p:nvPr/>
        </p:nvSpPr>
        <p:spPr>
          <a:xfrm>
            <a:off x="3321523" y="2386578"/>
            <a:ext cx="76700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80 %</a:t>
            </a:r>
            <a:endParaRPr sz="1600" b="1" dirty="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" grpId="0" animBg="1"/>
      <p:bldP spid="604" grpId="0" animBg="1"/>
      <p:bldP spid="625" grpId="0" animBg="1"/>
      <p:bldP spid="641" grpId="0"/>
      <p:bldP spid="642" grpId="0"/>
      <p:bldP spid="645" grpId="0" build="p"/>
      <p:bldP spid="646" grpId="0" build="p"/>
      <p:bldP spid="647" grpId="0" build="p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sp>
        <p:nvSpPr>
          <p:cNvPr id="448" name="Google Shape;448;p56"/>
          <p:cNvSpPr txBox="1"/>
          <p:nvPr/>
        </p:nvSpPr>
        <p:spPr>
          <a:xfrm>
            <a:off x="598950" y="1509350"/>
            <a:ext cx="1412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"/>
                <a:ea typeface="Maven Pro"/>
                <a:cs typeface="Maven Pro"/>
                <a:sym typeface="Maven Pro"/>
              </a:rPr>
              <a:t>Rescale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9" name="Google Shape;449;p56"/>
          <p:cNvSpPr/>
          <p:nvPr/>
        </p:nvSpPr>
        <p:spPr>
          <a:xfrm>
            <a:off x="1093179" y="223730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56"/>
          <p:cNvGrpSpPr/>
          <p:nvPr/>
        </p:nvGrpSpPr>
        <p:grpSpPr>
          <a:xfrm>
            <a:off x="1157791" y="2302116"/>
            <a:ext cx="294056" cy="293738"/>
            <a:chOff x="6417117" y="3270418"/>
            <a:chExt cx="373357" cy="372953"/>
          </a:xfrm>
        </p:grpSpPr>
        <p:sp>
          <p:nvSpPr>
            <p:cNvPr id="451" name="Google Shape;451;p56"/>
            <p:cNvSpPr/>
            <p:nvPr/>
          </p:nvSpPr>
          <p:spPr>
            <a:xfrm>
              <a:off x="6422105" y="3356598"/>
              <a:ext cx="63637" cy="91870"/>
            </a:xfrm>
            <a:custGeom>
              <a:avLst/>
              <a:gdLst/>
              <a:ahLst/>
              <a:cxnLst/>
              <a:rect l="l" t="t" r="r" b="b"/>
              <a:pathLst>
                <a:path w="2360" h="3407" extrusionOk="0">
                  <a:moveTo>
                    <a:pt x="261" y="1"/>
                  </a:moveTo>
                  <a:cubicBezTo>
                    <a:pt x="116" y="1"/>
                    <a:pt x="1" y="118"/>
                    <a:pt x="1" y="261"/>
                  </a:cubicBezTo>
                  <a:lnTo>
                    <a:pt x="1" y="1558"/>
                  </a:lnTo>
                  <a:lnTo>
                    <a:pt x="1050" y="1562"/>
                  </a:lnTo>
                  <a:lnTo>
                    <a:pt x="2359" y="3407"/>
                  </a:lnTo>
                  <a:lnTo>
                    <a:pt x="2238" y="1829"/>
                  </a:lnTo>
                  <a:cubicBezTo>
                    <a:pt x="2158" y="796"/>
                    <a:pt x="1298" y="1"/>
                    <a:pt x="263" y="1"/>
                  </a:cubicBezTo>
                  <a:cubicBezTo>
                    <a:pt x="262" y="1"/>
                    <a:pt x="261" y="1"/>
                    <a:pt x="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6"/>
            <p:cNvSpPr/>
            <p:nvPr/>
          </p:nvSpPr>
          <p:spPr>
            <a:xfrm>
              <a:off x="6613530" y="3367950"/>
              <a:ext cx="70702" cy="97721"/>
            </a:xfrm>
            <a:custGeom>
              <a:avLst/>
              <a:gdLst/>
              <a:ahLst/>
              <a:cxnLst/>
              <a:rect l="l" t="t" r="r" b="b"/>
              <a:pathLst>
                <a:path w="2622" h="3624" extrusionOk="0">
                  <a:moveTo>
                    <a:pt x="131" y="0"/>
                  </a:moveTo>
                  <a:cubicBezTo>
                    <a:pt x="61" y="0"/>
                    <a:pt x="1" y="57"/>
                    <a:pt x="1" y="131"/>
                  </a:cubicBezTo>
                  <a:cubicBezTo>
                    <a:pt x="1" y="1172"/>
                    <a:pt x="508" y="2146"/>
                    <a:pt x="1359" y="2741"/>
                  </a:cubicBezTo>
                  <a:lnTo>
                    <a:pt x="2621" y="3624"/>
                  </a:lnTo>
                  <a:lnTo>
                    <a:pt x="2621" y="741"/>
                  </a:lnTo>
                  <a:lnTo>
                    <a:pt x="169" y="6"/>
                  </a:lnTo>
                  <a:cubicBezTo>
                    <a:pt x="156" y="2"/>
                    <a:pt x="143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6"/>
            <p:cNvSpPr/>
            <p:nvPr/>
          </p:nvSpPr>
          <p:spPr>
            <a:xfrm>
              <a:off x="6450634" y="3325534"/>
              <a:ext cx="333314" cy="149440"/>
            </a:xfrm>
            <a:custGeom>
              <a:avLst/>
              <a:gdLst/>
              <a:ahLst/>
              <a:cxnLst/>
              <a:rect l="l" t="t" r="r" b="b"/>
              <a:pathLst>
                <a:path w="12361" h="5542" extrusionOk="0">
                  <a:moveTo>
                    <a:pt x="6172" y="0"/>
                  </a:moveTo>
                  <a:cubicBezTo>
                    <a:pt x="6102" y="0"/>
                    <a:pt x="6042" y="56"/>
                    <a:pt x="6042" y="131"/>
                  </a:cubicBezTo>
                  <a:cubicBezTo>
                    <a:pt x="6042" y="1171"/>
                    <a:pt x="6549" y="2145"/>
                    <a:pt x="7400" y="2740"/>
                  </a:cubicBezTo>
                  <a:lnTo>
                    <a:pt x="8662" y="3624"/>
                  </a:lnTo>
                  <a:lnTo>
                    <a:pt x="8662" y="742"/>
                  </a:lnTo>
                  <a:lnTo>
                    <a:pt x="6210" y="6"/>
                  </a:lnTo>
                  <a:cubicBezTo>
                    <a:pt x="6197" y="2"/>
                    <a:pt x="6185" y="0"/>
                    <a:pt x="6172" y="0"/>
                  </a:cubicBezTo>
                  <a:close/>
                  <a:moveTo>
                    <a:pt x="11524" y="3039"/>
                  </a:moveTo>
                  <a:lnTo>
                    <a:pt x="11524" y="4335"/>
                  </a:lnTo>
                  <a:cubicBezTo>
                    <a:pt x="11524" y="4407"/>
                    <a:pt x="11581" y="4466"/>
                    <a:pt x="11653" y="4466"/>
                  </a:cubicBezTo>
                  <a:cubicBezTo>
                    <a:pt x="12044" y="4466"/>
                    <a:pt x="12361" y="4149"/>
                    <a:pt x="12361" y="3759"/>
                  </a:cubicBezTo>
                  <a:lnTo>
                    <a:pt x="12361" y="3039"/>
                  </a:lnTo>
                  <a:close/>
                  <a:moveTo>
                    <a:pt x="1103" y="1573"/>
                  </a:moveTo>
                  <a:cubicBezTo>
                    <a:pt x="1036" y="1573"/>
                    <a:pt x="969" y="1599"/>
                    <a:pt x="918" y="1650"/>
                  </a:cubicBezTo>
                  <a:lnTo>
                    <a:pt x="0" y="2567"/>
                  </a:lnTo>
                  <a:lnTo>
                    <a:pt x="740" y="3311"/>
                  </a:lnTo>
                  <a:lnTo>
                    <a:pt x="362" y="5541"/>
                  </a:lnTo>
                  <a:lnTo>
                    <a:pt x="1392" y="4340"/>
                  </a:lnTo>
                  <a:cubicBezTo>
                    <a:pt x="2067" y="3553"/>
                    <a:pt x="2020" y="2382"/>
                    <a:pt x="1289" y="1650"/>
                  </a:cubicBezTo>
                  <a:cubicBezTo>
                    <a:pt x="1237" y="1599"/>
                    <a:pt x="1170" y="1573"/>
                    <a:pt x="1103" y="15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6"/>
            <p:cNvSpPr/>
            <p:nvPr/>
          </p:nvSpPr>
          <p:spPr>
            <a:xfrm>
              <a:off x="6465088" y="3410366"/>
              <a:ext cx="49373" cy="60375"/>
            </a:xfrm>
            <a:custGeom>
              <a:avLst/>
              <a:gdLst/>
              <a:ahLst/>
              <a:cxnLst/>
              <a:rect l="l" t="t" r="r" b="b"/>
              <a:pathLst>
                <a:path w="1831" h="2239" extrusionOk="0">
                  <a:moveTo>
                    <a:pt x="274" y="1"/>
                  </a:moveTo>
                  <a:lnTo>
                    <a:pt x="270" y="1050"/>
                  </a:lnTo>
                  <a:lnTo>
                    <a:pt x="0" y="1241"/>
                  </a:lnTo>
                  <a:lnTo>
                    <a:pt x="0" y="2238"/>
                  </a:lnTo>
                  <a:lnTo>
                    <a:pt x="5" y="2238"/>
                  </a:lnTo>
                  <a:cubicBezTo>
                    <a:pt x="1035" y="2157"/>
                    <a:pt x="1830" y="1296"/>
                    <a:pt x="1829" y="263"/>
                  </a:cubicBezTo>
                  <a:cubicBezTo>
                    <a:pt x="1829" y="119"/>
                    <a:pt x="1712" y="1"/>
                    <a:pt x="1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6"/>
            <p:cNvSpPr/>
            <p:nvPr/>
          </p:nvSpPr>
          <p:spPr>
            <a:xfrm>
              <a:off x="6422052" y="3389280"/>
              <a:ext cx="281083" cy="190589"/>
            </a:xfrm>
            <a:custGeom>
              <a:avLst/>
              <a:gdLst/>
              <a:ahLst/>
              <a:cxnLst/>
              <a:rect l="l" t="t" r="r" b="b"/>
              <a:pathLst>
                <a:path w="10424" h="7068" extrusionOk="0">
                  <a:moveTo>
                    <a:pt x="8966" y="0"/>
                  </a:moveTo>
                  <a:lnTo>
                    <a:pt x="8966" y="4991"/>
                  </a:lnTo>
                  <a:cubicBezTo>
                    <a:pt x="8966" y="5295"/>
                    <a:pt x="8748" y="5562"/>
                    <a:pt x="8449" y="5605"/>
                  </a:cubicBezTo>
                  <a:cubicBezTo>
                    <a:pt x="8418" y="5609"/>
                    <a:pt x="8388" y="5612"/>
                    <a:pt x="8358" y="5612"/>
                  </a:cubicBezTo>
                  <a:cubicBezTo>
                    <a:pt x="8030" y="5612"/>
                    <a:pt x="7753" y="5345"/>
                    <a:pt x="7751" y="5005"/>
                  </a:cubicBezTo>
                  <a:lnTo>
                    <a:pt x="7751" y="3915"/>
                  </a:lnTo>
                  <a:cubicBezTo>
                    <a:pt x="7751" y="2843"/>
                    <a:pt x="6943" y="1932"/>
                    <a:pt x="5877" y="1836"/>
                  </a:cubicBezTo>
                  <a:cubicBezTo>
                    <a:pt x="5812" y="1830"/>
                    <a:pt x="5749" y="1827"/>
                    <a:pt x="5685" y="1827"/>
                  </a:cubicBezTo>
                  <a:cubicBezTo>
                    <a:pt x="4558" y="1827"/>
                    <a:pt x="3622" y="2742"/>
                    <a:pt x="3621" y="3893"/>
                  </a:cubicBezTo>
                  <a:lnTo>
                    <a:pt x="3621" y="4987"/>
                  </a:lnTo>
                  <a:cubicBezTo>
                    <a:pt x="3621" y="5291"/>
                    <a:pt x="3403" y="5557"/>
                    <a:pt x="3103" y="5600"/>
                  </a:cubicBezTo>
                  <a:cubicBezTo>
                    <a:pt x="3073" y="5605"/>
                    <a:pt x="3042" y="5607"/>
                    <a:pt x="3012" y="5607"/>
                  </a:cubicBezTo>
                  <a:cubicBezTo>
                    <a:pt x="2683" y="5607"/>
                    <a:pt x="2406" y="5340"/>
                    <a:pt x="2406" y="5000"/>
                  </a:cubicBezTo>
                  <a:lnTo>
                    <a:pt x="2406" y="2501"/>
                  </a:lnTo>
                  <a:cubicBezTo>
                    <a:pt x="2406" y="1552"/>
                    <a:pt x="2163" y="688"/>
                    <a:pt x="1416" y="162"/>
                  </a:cubicBezTo>
                  <a:cubicBezTo>
                    <a:pt x="1266" y="56"/>
                    <a:pt x="1057" y="6"/>
                    <a:pt x="843" y="6"/>
                  </a:cubicBezTo>
                  <a:cubicBezTo>
                    <a:pt x="520" y="6"/>
                    <a:pt x="183" y="120"/>
                    <a:pt x="10" y="336"/>
                  </a:cubicBezTo>
                  <a:cubicBezTo>
                    <a:pt x="0" y="349"/>
                    <a:pt x="4" y="368"/>
                    <a:pt x="20" y="373"/>
                  </a:cubicBezTo>
                  <a:cubicBezTo>
                    <a:pt x="578" y="574"/>
                    <a:pt x="948" y="1103"/>
                    <a:pt x="948" y="1693"/>
                  </a:cubicBezTo>
                  <a:lnTo>
                    <a:pt x="948" y="4998"/>
                  </a:lnTo>
                  <a:cubicBezTo>
                    <a:pt x="949" y="6150"/>
                    <a:pt x="1886" y="7064"/>
                    <a:pt x="3013" y="7064"/>
                  </a:cubicBezTo>
                  <a:cubicBezTo>
                    <a:pt x="3076" y="7064"/>
                    <a:pt x="3140" y="7062"/>
                    <a:pt x="3204" y="7056"/>
                  </a:cubicBezTo>
                  <a:cubicBezTo>
                    <a:pt x="4270" y="6958"/>
                    <a:pt x="5079" y="6047"/>
                    <a:pt x="5079" y="4977"/>
                  </a:cubicBezTo>
                  <a:lnTo>
                    <a:pt x="5079" y="3905"/>
                  </a:lnTo>
                  <a:cubicBezTo>
                    <a:pt x="5079" y="3601"/>
                    <a:pt x="5295" y="3334"/>
                    <a:pt x="5596" y="3291"/>
                  </a:cubicBezTo>
                  <a:cubicBezTo>
                    <a:pt x="5626" y="3286"/>
                    <a:pt x="5657" y="3284"/>
                    <a:pt x="5687" y="3284"/>
                  </a:cubicBezTo>
                  <a:cubicBezTo>
                    <a:pt x="6015" y="3284"/>
                    <a:pt x="6292" y="3551"/>
                    <a:pt x="6293" y="3892"/>
                  </a:cubicBezTo>
                  <a:lnTo>
                    <a:pt x="6293" y="4978"/>
                  </a:lnTo>
                  <a:cubicBezTo>
                    <a:pt x="6293" y="6115"/>
                    <a:pt x="7201" y="7057"/>
                    <a:pt x="8338" y="7067"/>
                  </a:cubicBezTo>
                  <a:cubicBezTo>
                    <a:pt x="8345" y="7067"/>
                    <a:pt x="8352" y="7067"/>
                    <a:pt x="8359" y="7067"/>
                  </a:cubicBezTo>
                  <a:cubicBezTo>
                    <a:pt x="9497" y="7067"/>
                    <a:pt x="10424" y="6142"/>
                    <a:pt x="10424" y="5005"/>
                  </a:cubicBezTo>
                  <a:lnTo>
                    <a:pt x="104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6"/>
            <p:cNvSpPr/>
            <p:nvPr/>
          </p:nvSpPr>
          <p:spPr>
            <a:xfrm>
              <a:off x="6501059" y="3304475"/>
              <a:ext cx="282890" cy="298098"/>
            </a:xfrm>
            <a:custGeom>
              <a:avLst/>
              <a:gdLst/>
              <a:ahLst/>
              <a:cxnLst/>
              <a:rect l="l" t="t" r="r" b="b"/>
              <a:pathLst>
                <a:path w="10491" h="11055" extrusionOk="0">
                  <a:moveTo>
                    <a:pt x="5576" y="0"/>
                  </a:moveTo>
                  <a:lnTo>
                    <a:pt x="5576" y="2444"/>
                  </a:lnTo>
                  <a:cubicBezTo>
                    <a:pt x="5575" y="3279"/>
                    <a:pt x="6227" y="3969"/>
                    <a:pt x="7063" y="4016"/>
                  </a:cubicBezTo>
                  <a:lnTo>
                    <a:pt x="10491" y="4199"/>
                  </a:lnTo>
                  <a:lnTo>
                    <a:pt x="10491" y="3843"/>
                  </a:lnTo>
                  <a:cubicBezTo>
                    <a:pt x="10491" y="3592"/>
                    <a:pt x="10313" y="3377"/>
                    <a:pt x="10067" y="3328"/>
                  </a:cubicBezTo>
                  <a:lnTo>
                    <a:pt x="8740" y="3068"/>
                  </a:lnTo>
                  <a:cubicBezTo>
                    <a:pt x="8573" y="3034"/>
                    <a:pt x="8453" y="2887"/>
                    <a:pt x="8453" y="2717"/>
                  </a:cubicBezTo>
                  <a:cubicBezTo>
                    <a:pt x="8453" y="2522"/>
                    <a:pt x="8612" y="2363"/>
                    <a:pt x="8808" y="2362"/>
                  </a:cubicBezTo>
                  <a:lnTo>
                    <a:pt x="9870" y="2362"/>
                  </a:lnTo>
                  <a:cubicBezTo>
                    <a:pt x="10213" y="2362"/>
                    <a:pt x="10489" y="2084"/>
                    <a:pt x="10489" y="1741"/>
                  </a:cubicBezTo>
                  <a:cubicBezTo>
                    <a:pt x="10489" y="1399"/>
                    <a:pt x="10213" y="1121"/>
                    <a:pt x="9870" y="1120"/>
                  </a:cubicBezTo>
                  <a:lnTo>
                    <a:pt x="9618" y="1120"/>
                  </a:lnTo>
                  <a:cubicBezTo>
                    <a:pt x="9492" y="1123"/>
                    <a:pt x="9390" y="1226"/>
                    <a:pt x="9391" y="1352"/>
                  </a:cubicBezTo>
                  <a:cubicBezTo>
                    <a:pt x="9388" y="1476"/>
                    <a:pt x="9288" y="1575"/>
                    <a:pt x="9164" y="1575"/>
                  </a:cubicBezTo>
                  <a:cubicBezTo>
                    <a:pt x="8697" y="1575"/>
                    <a:pt x="8237" y="1458"/>
                    <a:pt x="7828" y="1233"/>
                  </a:cubicBezTo>
                  <a:lnTo>
                    <a:pt x="5576" y="0"/>
                  </a:lnTo>
                  <a:close/>
                  <a:moveTo>
                    <a:pt x="1307" y="9048"/>
                  </a:moveTo>
                  <a:cubicBezTo>
                    <a:pt x="1077" y="9048"/>
                    <a:pt x="848" y="9151"/>
                    <a:pt x="696" y="9352"/>
                  </a:cubicBezTo>
                  <a:lnTo>
                    <a:pt x="192" y="10025"/>
                  </a:lnTo>
                  <a:cubicBezTo>
                    <a:pt x="1" y="10281"/>
                    <a:pt x="25" y="10639"/>
                    <a:pt x="253" y="10866"/>
                  </a:cubicBezTo>
                  <a:cubicBezTo>
                    <a:pt x="377" y="10991"/>
                    <a:pt x="541" y="11054"/>
                    <a:pt x="706" y="11054"/>
                  </a:cubicBezTo>
                  <a:cubicBezTo>
                    <a:pt x="841" y="11054"/>
                    <a:pt x="977" y="11012"/>
                    <a:pt x="1093" y="10925"/>
                  </a:cubicBezTo>
                  <a:lnTo>
                    <a:pt x="1765" y="10421"/>
                  </a:lnTo>
                  <a:cubicBezTo>
                    <a:pt x="2136" y="10143"/>
                    <a:pt x="2175" y="9600"/>
                    <a:pt x="1846" y="9271"/>
                  </a:cubicBezTo>
                  <a:lnTo>
                    <a:pt x="1848" y="9271"/>
                  </a:lnTo>
                  <a:cubicBezTo>
                    <a:pt x="1697" y="9121"/>
                    <a:pt x="1502" y="9048"/>
                    <a:pt x="1307" y="9048"/>
                  </a:cubicBezTo>
                  <a:close/>
                  <a:moveTo>
                    <a:pt x="6810" y="9048"/>
                  </a:moveTo>
                  <a:cubicBezTo>
                    <a:pt x="6580" y="9048"/>
                    <a:pt x="6351" y="9151"/>
                    <a:pt x="6200" y="9352"/>
                  </a:cubicBezTo>
                  <a:lnTo>
                    <a:pt x="5696" y="10025"/>
                  </a:lnTo>
                  <a:cubicBezTo>
                    <a:pt x="5503" y="10281"/>
                    <a:pt x="5529" y="10639"/>
                    <a:pt x="5755" y="10866"/>
                  </a:cubicBezTo>
                  <a:cubicBezTo>
                    <a:pt x="5879" y="10991"/>
                    <a:pt x="6044" y="11054"/>
                    <a:pt x="6209" y="11054"/>
                  </a:cubicBezTo>
                  <a:cubicBezTo>
                    <a:pt x="6345" y="11054"/>
                    <a:pt x="6481" y="11012"/>
                    <a:pt x="6596" y="10925"/>
                  </a:cubicBezTo>
                  <a:lnTo>
                    <a:pt x="7268" y="10421"/>
                  </a:lnTo>
                  <a:cubicBezTo>
                    <a:pt x="7639" y="10143"/>
                    <a:pt x="7678" y="9600"/>
                    <a:pt x="7350" y="9271"/>
                  </a:cubicBezTo>
                  <a:cubicBezTo>
                    <a:pt x="7200" y="9121"/>
                    <a:pt x="7004" y="9048"/>
                    <a:pt x="6810" y="90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6"/>
            <p:cNvSpPr/>
            <p:nvPr/>
          </p:nvSpPr>
          <p:spPr>
            <a:xfrm>
              <a:off x="6651416" y="3314964"/>
              <a:ext cx="67493" cy="38533"/>
            </a:xfrm>
            <a:custGeom>
              <a:avLst/>
              <a:gdLst/>
              <a:ahLst/>
              <a:cxnLst/>
              <a:rect l="l" t="t" r="r" b="b"/>
              <a:pathLst>
                <a:path w="2503" h="1429" extrusionOk="0">
                  <a:moveTo>
                    <a:pt x="0" y="0"/>
                  </a:moveTo>
                  <a:lnTo>
                    <a:pt x="0" y="736"/>
                  </a:lnTo>
                  <a:cubicBezTo>
                    <a:pt x="170" y="869"/>
                    <a:pt x="369" y="960"/>
                    <a:pt x="581" y="1002"/>
                  </a:cubicBezTo>
                  <a:lnTo>
                    <a:pt x="1538" y="1182"/>
                  </a:lnTo>
                  <a:cubicBezTo>
                    <a:pt x="1634" y="1338"/>
                    <a:pt x="1803" y="1428"/>
                    <a:pt x="1980" y="1428"/>
                  </a:cubicBezTo>
                  <a:cubicBezTo>
                    <a:pt x="2028" y="1428"/>
                    <a:pt x="2076" y="1422"/>
                    <a:pt x="2124" y="1408"/>
                  </a:cubicBezTo>
                  <a:cubicBezTo>
                    <a:pt x="2349" y="1344"/>
                    <a:pt x="2503" y="1138"/>
                    <a:pt x="2501" y="905"/>
                  </a:cubicBezTo>
                  <a:cubicBezTo>
                    <a:pt x="2503" y="615"/>
                    <a:pt x="2269" y="382"/>
                    <a:pt x="1981" y="381"/>
                  </a:cubicBezTo>
                  <a:lnTo>
                    <a:pt x="1458" y="381"/>
                  </a:lnTo>
                  <a:lnTo>
                    <a:pt x="1458" y="431"/>
                  </a:lnTo>
                  <a:lnTo>
                    <a:pt x="581" y="265"/>
                  </a:lnTo>
                  <a:cubicBezTo>
                    <a:pt x="369" y="225"/>
                    <a:pt x="170" y="1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6"/>
            <p:cNvSpPr/>
            <p:nvPr/>
          </p:nvSpPr>
          <p:spPr>
            <a:xfrm>
              <a:off x="6634671" y="3276054"/>
              <a:ext cx="84832" cy="62289"/>
            </a:xfrm>
            <a:custGeom>
              <a:avLst/>
              <a:gdLst/>
              <a:ahLst/>
              <a:cxnLst/>
              <a:rect l="l" t="t" r="r" b="b"/>
              <a:pathLst>
                <a:path w="3146" h="2310" extrusionOk="0">
                  <a:moveTo>
                    <a:pt x="132" y="1"/>
                  </a:moveTo>
                  <a:cubicBezTo>
                    <a:pt x="62" y="1"/>
                    <a:pt x="0" y="65"/>
                    <a:pt x="0" y="149"/>
                  </a:cubicBezTo>
                  <a:lnTo>
                    <a:pt x="0" y="328"/>
                  </a:lnTo>
                  <a:cubicBezTo>
                    <a:pt x="0" y="1131"/>
                    <a:pt x="515" y="1815"/>
                    <a:pt x="1216" y="1946"/>
                  </a:cubicBezTo>
                  <a:lnTo>
                    <a:pt x="3145" y="2309"/>
                  </a:lnTo>
                  <a:cubicBezTo>
                    <a:pt x="3145" y="1603"/>
                    <a:pt x="2745" y="976"/>
                    <a:pt x="2151" y="753"/>
                  </a:cubicBezTo>
                  <a:lnTo>
                    <a:pt x="173" y="8"/>
                  </a:lnTo>
                  <a:cubicBezTo>
                    <a:pt x="159" y="3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6"/>
            <p:cNvSpPr/>
            <p:nvPr/>
          </p:nvSpPr>
          <p:spPr>
            <a:xfrm>
              <a:off x="6608488" y="3291936"/>
              <a:ext cx="84778" cy="55170"/>
            </a:xfrm>
            <a:custGeom>
              <a:avLst/>
              <a:gdLst/>
              <a:ahLst/>
              <a:cxnLst/>
              <a:rect l="l" t="t" r="r" b="b"/>
              <a:pathLst>
                <a:path w="3144" h="2046" extrusionOk="0">
                  <a:moveTo>
                    <a:pt x="131" y="0"/>
                  </a:moveTo>
                  <a:cubicBezTo>
                    <a:pt x="61" y="0"/>
                    <a:pt x="0" y="56"/>
                    <a:pt x="0" y="131"/>
                  </a:cubicBezTo>
                  <a:lnTo>
                    <a:pt x="0" y="289"/>
                  </a:lnTo>
                  <a:cubicBezTo>
                    <a:pt x="0" y="1001"/>
                    <a:pt x="515" y="1608"/>
                    <a:pt x="1215" y="1724"/>
                  </a:cubicBezTo>
                  <a:lnTo>
                    <a:pt x="3144" y="2046"/>
                  </a:lnTo>
                  <a:cubicBezTo>
                    <a:pt x="3144" y="1420"/>
                    <a:pt x="2743" y="864"/>
                    <a:pt x="2150" y="665"/>
                  </a:cubicBezTo>
                  <a:lnTo>
                    <a:pt x="173" y="7"/>
                  </a:lnTo>
                  <a:cubicBezTo>
                    <a:pt x="159" y="2"/>
                    <a:pt x="145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6"/>
            <p:cNvSpPr/>
            <p:nvPr/>
          </p:nvSpPr>
          <p:spPr>
            <a:xfrm>
              <a:off x="6417117" y="3270418"/>
              <a:ext cx="373357" cy="372953"/>
            </a:xfrm>
            <a:custGeom>
              <a:avLst/>
              <a:gdLst/>
              <a:ahLst/>
              <a:cxnLst/>
              <a:rect l="l" t="t" r="r" b="b"/>
              <a:pathLst>
                <a:path w="13846" h="13831" extrusionOk="0">
                  <a:moveTo>
                    <a:pt x="8257" y="446"/>
                  </a:moveTo>
                  <a:lnTo>
                    <a:pt x="10134" y="1151"/>
                  </a:lnTo>
                  <a:cubicBezTo>
                    <a:pt x="10581" y="1319"/>
                    <a:pt x="10901" y="1753"/>
                    <a:pt x="10979" y="2270"/>
                  </a:cubicBezTo>
                  <a:lnTo>
                    <a:pt x="10234" y="2131"/>
                  </a:lnTo>
                  <a:cubicBezTo>
                    <a:pt x="10221" y="2125"/>
                    <a:pt x="10206" y="2120"/>
                    <a:pt x="10193" y="2118"/>
                  </a:cubicBezTo>
                  <a:cubicBezTo>
                    <a:pt x="9999" y="1711"/>
                    <a:pt x="9649" y="1402"/>
                    <a:pt x="9221" y="1259"/>
                  </a:cubicBezTo>
                  <a:lnTo>
                    <a:pt x="8312" y="956"/>
                  </a:lnTo>
                  <a:cubicBezTo>
                    <a:pt x="8312" y="955"/>
                    <a:pt x="8310" y="952"/>
                    <a:pt x="8310" y="951"/>
                  </a:cubicBezTo>
                  <a:lnTo>
                    <a:pt x="8310" y="952"/>
                  </a:lnTo>
                  <a:cubicBezTo>
                    <a:pt x="8276" y="817"/>
                    <a:pt x="8257" y="677"/>
                    <a:pt x="8257" y="537"/>
                  </a:cubicBezTo>
                  <a:lnTo>
                    <a:pt x="8257" y="446"/>
                  </a:lnTo>
                  <a:close/>
                  <a:moveTo>
                    <a:pt x="7205" y="1015"/>
                  </a:moveTo>
                  <a:lnTo>
                    <a:pt x="9088" y="1644"/>
                  </a:lnTo>
                  <a:cubicBezTo>
                    <a:pt x="9516" y="1786"/>
                    <a:pt x="9833" y="2146"/>
                    <a:pt x="9921" y="2589"/>
                  </a:cubicBezTo>
                  <a:lnTo>
                    <a:pt x="8251" y="2311"/>
                  </a:lnTo>
                  <a:cubicBezTo>
                    <a:pt x="7648" y="2210"/>
                    <a:pt x="7205" y="1687"/>
                    <a:pt x="7205" y="1076"/>
                  </a:cubicBezTo>
                  <a:lnTo>
                    <a:pt x="7205" y="1015"/>
                  </a:lnTo>
                  <a:close/>
                  <a:moveTo>
                    <a:pt x="10363" y="2573"/>
                  </a:moveTo>
                  <a:lnTo>
                    <a:pt x="10986" y="2690"/>
                  </a:lnTo>
                  <a:cubicBezTo>
                    <a:pt x="10936" y="2819"/>
                    <a:pt x="10813" y="2898"/>
                    <a:pt x="10684" y="2898"/>
                  </a:cubicBezTo>
                  <a:cubicBezTo>
                    <a:pt x="10637" y="2898"/>
                    <a:pt x="10589" y="2887"/>
                    <a:pt x="10543" y="2865"/>
                  </a:cubicBezTo>
                  <a:cubicBezTo>
                    <a:pt x="10433" y="2813"/>
                    <a:pt x="10362" y="2701"/>
                    <a:pt x="10363" y="2577"/>
                  </a:cubicBezTo>
                  <a:lnTo>
                    <a:pt x="10363" y="2573"/>
                  </a:lnTo>
                  <a:close/>
                  <a:moveTo>
                    <a:pt x="461" y="3400"/>
                  </a:moveTo>
                  <a:lnTo>
                    <a:pt x="460" y="3401"/>
                  </a:lnTo>
                  <a:cubicBezTo>
                    <a:pt x="915" y="3401"/>
                    <a:pt x="1354" y="3576"/>
                    <a:pt x="1684" y="3888"/>
                  </a:cubicBezTo>
                  <a:lnTo>
                    <a:pt x="1330" y="4244"/>
                  </a:lnTo>
                  <a:cubicBezTo>
                    <a:pt x="1232" y="4225"/>
                    <a:pt x="1133" y="4215"/>
                    <a:pt x="1034" y="4215"/>
                  </a:cubicBezTo>
                  <a:cubicBezTo>
                    <a:pt x="817" y="4215"/>
                    <a:pt x="602" y="4261"/>
                    <a:pt x="402" y="4352"/>
                  </a:cubicBezTo>
                  <a:lnTo>
                    <a:pt x="402" y="3460"/>
                  </a:lnTo>
                  <a:cubicBezTo>
                    <a:pt x="402" y="3427"/>
                    <a:pt x="428" y="3401"/>
                    <a:pt x="461" y="3400"/>
                  </a:cubicBezTo>
                  <a:close/>
                  <a:moveTo>
                    <a:pt x="7470" y="2411"/>
                  </a:moveTo>
                  <a:lnTo>
                    <a:pt x="7470" y="2411"/>
                  </a:lnTo>
                  <a:cubicBezTo>
                    <a:pt x="7679" y="2564"/>
                    <a:pt x="7921" y="2666"/>
                    <a:pt x="8178" y="2708"/>
                  </a:cubicBezTo>
                  <a:lnTo>
                    <a:pt x="8473" y="2759"/>
                  </a:lnTo>
                  <a:lnTo>
                    <a:pt x="8473" y="3698"/>
                  </a:lnTo>
                  <a:cubicBezTo>
                    <a:pt x="8473" y="4022"/>
                    <a:pt x="8562" y="4341"/>
                    <a:pt x="8731" y="4617"/>
                  </a:cubicBezTo>
                  <a:cubicBezTo>
                    <a:pt x="8003" y="4106"/>
                    <a:pt x="7541" y="3298"/>
                    <a:pt x="7470" y="2411"/>
                  </a:cubicBezTo>
                  <a:close/>
                  <a:moveTo>
                    <a:pt x="2346" y="3808"/>
                  </a:moveTo>
                  <a:cubicBezTo>
                    <a:pt x="2362" y="3808"/>
                    <a:pt x="2377" y="3815"/>
                    <a:pt x="2389" y="3826"/>
                  </a:cubicBezTo>
                  <a:cubicBezTo>
                    <a:pt x="2697" y="4132"/>
                    <a:pt x="2882" y="4542"/>
                    <a:pt x="2906" y="4976"/>
                  </a:cubicBezTo>
                  <a:lnTo>
                    <a:pt x="2318" y="4976"/>
                  </a:lnTo>
                  <a:cubicBezTo>
                    <a:pt x="2310" y="4976"/>
                    <a:pt x="2302" y="4976"/>
                    <a:pt x="2295" y="4977"/>
                  </a:cubicBezTo>
                  <a:cubicBezTo>
                    <a:pt x="2143" y="4753"/>
                    <a:pt x="1951" y="4558"/>
                    <a:pt x="1729" y="4401"/>
                  </a:cubicBezTo>
                  <a:lnTo>
                    <a:pt x="2305" y="3826"/>
                  </a:lnTo>
                  <a:cubicBezTo>
                    <a:pt x="2315" y="3815"/>
                    <a:pt x="2331" y="3809"/>
                    <a:pt x="2347" y="3809"/>
                  </a:cubicBezTo>
                  <a:lnTo>
                    <a:pt x="2346" y="3808"/>
                  </a:lnTo>
                  <a:close/>
                  <a:moveTo>
                    <a:pt x="12986" y="2573"/>
                  </a:moveTo>
                  <a:cubicBezTo>
                    <a:pt x="13190" y="2573"/>
                    <a:pt x="13372" y="2714"/>
                    <a:pt x="13408" y="2914"/>
                  </a:cubicBezTo>
                  <a:cubicBezTo>
                    <a:pt x="13455" y="3171"/>
                    <a:pt x="13258" y="3408"/>
                    <a:pt x="12997" y="3408"/>
                  </a:cubicBezTo>
                  <a:lnTo>
                    <a:pt x="11947" y="3408"/>
                  </a:lnTo>
                  <a:cubicBezTo>
                    <a:pt x="11677" y="3408"/>
                    <a:pt x="11437" y="3597"/>
                    <a:pt x="11388" y="3862"/>
                  </a:cubicBezTo>
                  <a:cubicBezTo>
                    <a:pt x="11330" y="4163"/>
                    <a:pt x="11526" y="4456"/>
                    <a:pt x="11827" y="4516"/>
                  </a:cubicBezTo>
                  <a:lnTo>
                    <a:pt x="13154" y="4777"/>
                  </a:lnTo>
                  <a:cubicBezTo>
                    <a:pt x="13305" y="4807"/>
                    <a:pt x="13413" y="4940"/>
                    <a:pt x="13413" y="5093"/>
                  </a:cubicBezTo>
                  <a:lnTo>
                    <a:pt x="13413" y="5235"/>
                  </a:lnTo>
                  <a:lnTo>
                    <a:pt x="10199" y="5064"/>
                  </a:lnTo>
                  <a:cubicBezTo>
                    <a:pt x="9473" y="5024"/>
                    <a:pt x="8904" y="4421"/>
                    <a:pt x="8905" y="3694"/>
                  </a:cubicBezTo>
                  <a:lnTo>
                    <a:pt x="8905" y="2819"/>
                  </a:lnTo>
                  <a:lnTo>
                    <a:pt x="10129" y="3024"/>
                  </a:lnTo>
                  <a:cubicBezTo>
                    <a:pt x="10275" y="3204"/>
                    <a:pt x="10481" y="3290"/>
                    <a:pt x="10686" y="3290"/>
                  </a:cubicBezTo>
                  <a:cubicBezTo>
                    <a:pt x="10952" y="3290"/>
                    <a:pt x="11216" y="3145"/>
                    <a:pt x="11343" y="2873"/>
                  </a:cubicBezTo>
                  <a:cubicBezTo>
                    <a:pt x="11649" y="2975"/>
                    <a:pt x="11968" y="3027"/>
                    <a:pt x="12291" y="3027"/>
                  </a:cubicBezTo>
                  <a:cubicBezTo>
                    <a:pt x="12525" y="3025"/>
                    <a:pt x="12713" y="2838"/>
                    <a:pt x="12720" y="2606"/>
                  </a:cubicBezTo>
                  <a:cubicBezTo>
                    <a:pt x="12720" y="2593"/>
                    <a:pt x="12728" y="2573"/>
                    <a:pt x="12745" y="2573"/>
                  </a:cubicBezTo>
                  <a:close/>
                  <a:moveTo>
                    <a:pt x="12981" y="5621"/>
                  </a:moveTo>
                  <a:lnTo>
                    <a:pt x="13413" y="5644"/>
                  </a:lnTo>
                  <a:lnTo>
                    <a:pt x="13413" y="5793"/>
                  </a:lnTo>
                  <a:cubicBezTo>
                    <a:pt x="13413" y="6044"/>
                    <a:pt x="13229" y="6255"/>
                    <a:pt x="12983" y="6291"/>
                  </a:cubicBezTo>
                  <a:lnTo>
                    <a:pt x="12981" y="6291"/>
                  </a:lnTo>
                  <a:lnTo>
                    <a:pt x="12981" y="5621"/>
                  </a:lnTo>
                  <a:close/>
                  <a:moveTo>
                    <a:pt x="7465" y="3845"/>
                  </a:moveTo>
                  <a:lnTo>
                    <a:pt x="7506" y="3857"/>
                  </a:lnTo>
                  <a:cubicBezTo>
                    <a:pt x="7754" y="4292"/>
                    <a:pt x="8094" y="4665"/>
                    <a:pt x="8503" y="4951"/>
                  </a:cubicBezTo>
                  <a:lnTo>
                    <a:pt x="8933" y="5251"/>
                  </a:lnTo>
                  <a:lnTo>
                    <a:pt x="8933" y="6330"/>
                  </a:lnTo>
                  <a:lnTo>
                    <a:pt x="8735" y="6192"/>
                  </a:lnTo>
                  <a:cubicBezTo>
                    <a:pt x="7966" y="5653"/>
                    <a:pt x="7496" y="4783"/>
                    <a:pt x="7465" y="3845"/>
                  </a:cubicBezTo>
                  <a:close/>
                  <a:moveTo>
                    <a:pt x="3340" y="5381"/>
                  </a:moveTo>
                  <a:cubicBezTo>
                    <a:pt x="3373" y="5381"/>
                    <a:pt x="3400" y="5407"/>
                    <a:pt x="3400" y="5440"/>
                  </a:cubicBezTo>
                  <a:lnTo>
                    <a:pt x="3400" y="5441"/>
                  </a:lnTo>
                  <a:cubicBezTo>
                    <a:pt x="3402" y="5953"/>
                    <a:pt x="3180" y="6441"/>
                    <a:pt x="2794" y="6777"/>
                  </a:cubicBezTo>
                  <a:cubicBezTo>
                    <a:pt x="2782" y="6240"/>
                    <a:pt x="2690" y="5774"/>
                    <a:pt x="2517" y="5381"/>
                  </a:cubicBezTo>
                  <a:close/>
                  <a:moveTo>
                    <a:pt x="1043" y="4615"/>
                  </a:moveTo>
                  <a:cubicBezTo>
                    <a:pt x="1215" y="4615"/>
                    <a:pt x="1381" y="4653"/>
                    <a:pt x="1496" y="4734"/>
                  </a:cubicBezTo>
                  <a:cubicBezTo>
                    <a:pt x="2104" y="5162"/>
                    <a:pt x="2399" y="5872"/>
                    <a:pt x="2399" y="6905"/>
                  </a:cubicBezTo>
                  <a:lnTo>
                    <a:pt x="2399" y="9405"/>
                  </a:lnTo>
                  <a:cubicBezTo>
                    <a:pt x="2402" y="9846"/>
                    <a:pt x="2755" y="10204"/>
                    <a:pt x="3196" y="10213"/>
                  </a:cubicBezTo>
                  <a:lnTo>
                    <a:pt x="3209" y="10213"/>
                  </a:lnTo>
                  <a:cubicBezTo>
                    <a:pt x="3419" y="10213"/>
                    <a:pt x="3621" y="10130"/>
                    <a:pt x="3771" y="9981"/>
                  </a:cubicBezTo>
                  <a:cubicBezTo>
                    <a:pt x="3929" y="9826"/>
                    <a:pt x="4018" y="9614"/>
                    <a:pt x="4020" y="9390"/>
                  </a:cubicBezTo>
                  <a:lnTo>
                    <a:pt x="4020" y="8301"/>
                  </a:lnTo>
                  <a:cubicBezTo>
                    <a:pt x="4021" y="7274"/>
                    <a:pt x="4854" y="6440"/>
                    <a:pt x="5881" y="6438"/>
                  </a:cubicBezTo>
                  <a:lnTo>
                    <a:pt x="5900" y="6438"/>
                  </a:lnTo>
                  <a:cubicBezTo>
                    <a:pt x="6917" y="6448"/>
                    <a:pt x="7744" y="7296"/>
                    <a:pt x="7744" y="8327"/>
                  </a:cubicBezTo>
                  <a:lnTo>
                    <a:pt x="7744" y="9415"/>
                  </a:lnTo>
                  <a:cubicBezTo>
                    <a:pt x="7746" y="9849"/>
                    <a:pt x="8093" y="10202"/>
                    <a:pt x="8526" y="10212"/>
                  </a:cubicBezTo>
                  <a:lnTo>
                    <a:pt x="8541" y="10212"/>
                  </a:lnTo>
                  <a:cubicBezTo>
                    <a:pt x="8747" y="10210"/>
                    <a:pt x="8946" y="10128"/>
                    <a:pt x="9093" y="9983"/>
                  </a:cubicBezTo>
                  <a:cubicBezTo>
                    <a:pt x="9248" y="9828"/>
                    <a:pt x="9336" y="9619"/>
                    <a:pt x="9338" y="9400"/>
                  </a:cubicBezTo>
                  <a:lnTo>
                    <a:pt x="9338" y="5214"/>
                  </a:lnTo>
                  <a:cubicBezTo>
                    <a:pt x="9587" y="5362"/>
                    <a:pt x="9868" y="5449"/>
                    <a:pt x="10159" y="5464"/>
                  </a:cubicBezTo>
                  <a:lnTo>
                    <a:pt x="10389" y="5476"/>
                  </a:lnTo>
                  <a:lnTo>
                    <a:pt x="10389" y="6028"/>
                  </a:lnTo>
                  <a:lnTo>
                    <a:pt x="9891" y="6028"/>
                  </a:lnTo>
                  <a:cubicBezTo>
                    <a:pt x="9890" y="6028"/>
                    <a:pt x="9889" y="6028"/>
                    <a:pt x="9888" y="6028"/>
                  </a:cubicBezTo>
                  <a:cubicBezTo>
                    <a:pt x="9785" y="6028"/>
                    <a:pt x="9698" y="6104"/>
                    <a:pt x="9682" y="6205"/>
                  </a:cubicBezTo>
                  <a:cubicBezTo>
                    <a:pt x="9668" y="6326"/>
                    <a:pt x="9761" y="6433"/>
                    <a:pt x="9884" y="6434"/>
                  </a:cubicBezTo>
                  <a:lnTo>
                    <a:pt x="10389" y="6434"/>
                  </a:lnTo>
                  <a:lnTo>
                    <a:pt x="10389" y="7082"/>
                  </a:lnTo>
                  <a:lnTo>
                    <a:pt x="9891" y="7082"/>
                  </a:lnTo>
                  <a:cubicBezTo>
                    <a:pt x="9889" y="7082"/>
                    <a:pt x="9887" y="7082"/>
                    <a:pt x="9885" y="7082"/>
                  </a:cubicBezTo>
                  <a:cubicBezTo>
                    <a:pt x="9784" y="7082"/>
                    <a:pt x="9697" y="7158"/>
                    <a:pt x="9682" y="7260"/>
                  </a:cubicBezTo>
                  <a:cubicBezTo>
                    <a:pt x="9668" y="7379"/>
                    <a:pt x="9761" y="7487"/>
                    <a:pt x="9884" y="7487"/>
                  </a:cubicBezTo>
                  <a:lnTo>
                    <a:pt x="10389" y="7487"/>
                  </a:lnTo>
                  <a:lnTo>
                    <a:pt x="10389" y="8136"/>
                  </a:lnTo>
                  <a:lnTo>
                    <a:pt x="9891" y="8136"/>
                  </a:lnTo>
                  <a:cubicBezTo>
                    <a:pt x="9890" y="8136"/>
                    <a:pt x="9889" y="8136"/>
                    <a:pt x="9888" y="8136"/>
                  </a:cubicBezTo>
                  <a:cubicBezTo>
                    <a:pt x="9785" y="8136"/>
                    <a:pt x="9698" y="8210"/>
                    <a:pt x="9682" y="8313"/>
                  </a:cubicBezTo>
                  <a:cubicBezTo>
                    <a:pt x="9668" y="8434"/>
                    <a:pt x="9761" y="8540"/>
                    <a:pt x="9884" y="8540"/>
                  </a:cubicBezTo>
                  <a:lnTo>
                    <a:pt x="10389" y="8540"/>
                  </a:lnTo>
                  <a:lnTo>
                    <a:pt x="10389" y="9189"/>
                  </a:lnTo>
                  <a:lnTo>
                    <a:pt x="9891" y="9189"/>
                  </a:lnTo>
                  <a:cubicBezTo>
                    <a:pt x="9890" y="9189"/>
                    <a:pt x="9889" y="9189"/>
                    <a:pt x="9888" y="9189"/>
                  </a:cubicBezTo>
                  <a:cubicBezTo>
                    <a:pt x="9785" y="9189"/>
                    <a:pt x="9698" y="9263"/>
                    <a:pt x="9682" y="9366"/>
                  </a:cubicBezTo>
                  <a:cubicBezTo>
                    <a:pt x="9668" y="9487"/>
                    <a:pt x="9761" y="9594"/>
                    <a:pt x="9884" y="9594"/>
                  </a:cubicBezTo>
                  <a:lnTo>
                    <a:pt x="10352" y="9594"/>
                  </a:lnTo>
                  <a:cubicBezTo>
                    <a:pt x="10333" y="9788"/>
                    <a:pt x="10283" y="9978"/>
                    <a:pt x="10203" y="10158"/>
                  </a:cubicBezTo>
                  <a:cubicBezTo>
                    <a:pt x="10102" y="10123"/>
                    <a:pt x="9998" y="10106"/>
                    <a:pt x="9894" y="10106"/>
                  </a:cubicBezTo>
                  <a:cubicBezTo>
                    <a:pt x="9603" y="10106"/>
                    <a:pt x="9321" y="10241"/>
                    <a:pt x="9139" y="10484"/>
                  </a:cubicBezTo>
                  <a:lnTo>
                    <a:pt x="8646" y="11141"/>
                  </a:lnTo>
                  <a:cubicBezTo>
                    <a:pt x="8623" y="11173"/>
                    <a:pt x="8601" y="11206"/>
                    <a:pt x="8583" y="11240"/>
                  </a:cubicBezTo>
                  <a:cubicBezTo>
                    <a:pt x="8569" y="11240"/>
                    <a:pt x="8556" y="11241"/>
                    <a:pt x="8542" y="11241"/>
                  </a:cubicBezTo>
                  <a:cubicBezTo>
                    <a:pt x="8536" y="11241"/>
                    <a:pt x="8529" y="11241"/>
                    <a:pt x="8522" y="11240"/>
                  </a:cubicBezTo>
                  <a:cubicBezTo>
                    <a:pt x="8297" y="11239"/>
                    <a:pt x="8075" y="11194"/>
                    <a:pt x="7868" y="11109"/>
                  </a:cubicBezTo>
                  <a:lnTo>
                    <a:pt x="8153" y="10824"/>
                  </a:lnTo>
                  <a:cubicBezTo>
                    <a:pt x="8230" y="10746"/>
                    <a:pt x="8238" y="10619"/>
                    <a:pt x="8163" y="10542"/>
                  </a:cubicBezTo>
                  <a:cubicBezTo>
                    <a:pt x="8125" y="10500"/>
                    <a:pt x="8072" y="10479"/>
                    <a:pt x="8020" y="10479"/>
                  </a:cubicBezTo>
                  <a:cubicBezTo>
                    <a:pt x="7969" y="10479"/>
                    <a:pt x="7918" y="10498"/>
                    <a:pt x="7880" y="10537"/>
                  </a:cubicBezTo>
                  <a:lnTo>
                    <a:pt x="7505" y="10912"/>
                  </a:lnTo>
                  <a:cubicBezTo>
                    <a:pt x="7218" y="10709"/>
                    <a:pt x="6995" y="10431"/>
                    <a:pt x="6861" y="10106"/>
                  </a:cubicBezTo>
                  <a:lnTo>
                    <a:pt x="7250" y="10106"/>
                  </a:lnTo>
                  <a:cubicBezTo>
                    <a:pt x="7251" y="10106"/>
                    <a:pt x="7252" y="10106"/>
                    <a:pt x="7253" y="10106"/>
                  </a:cubicBezTo>
                  <a:cubicBezTo>
                    <a:pt x="7355" y="10106"/>
                    <a:pt x="7443" y="10031"/>
                    <a:pt x="7459" y="9929"/>
                  </a:cubicBezTo>
                  <a:cubicBezTo>
                    <a:pt x="7473" y="9808"/>
                    <a:pt x="7380" y="9702"/>
                    <a:pt x="7257" y="9702"/>
                  </a:cubicBezTo>
                  <a:lnTo>
                    <a:pt x="6692" y="9702"/>
                  </a:lnTo>
                  <a:cubicBezTo>
                    <a:pt x="6675" y="9595"/>
                    <a:pt x="6665" y="9487"/>
                    <a:pt x="6665" y="9380"/>
                  </a:cubicBezTo>
                  <a:lnTo>
                    <a:pt x="6665" y="9053"/>
                  </a:lnTo>
                  <a:lnTo>
                    <a:pt x="7247" y="9053"/>
                  </a:lnTo>
                  <a:cubicBezTo>
                    <a:pt x="7248" y="9053"/>
                    <a:pt x="7249" y="9053"/>
                    <a:pt x="7250" y="9053"/>
                  </a:cubicBezTo>
                  <a:cubicBezTo>
                    <a:pt x="7352" y="9053"/>
                    <a:pt x="7440" y="8979"/>
                    <a:pt x="7456" y="8876"/>
                  </a:cubicBezTo>
                  <a:cubicBezTo>
                    <a:pt x="7470" y="8755"/>
                    <a:pt x="7377" y="8648"/>
                    <a:pt x="7256" y="8648"/>
                  </a:cubicBezTo>
                  <a:lnTo>
                    <a:pt x="6665" y="8648"/>
                  </a:lnTo>
                  <a:lnTo>
                    <a:pt x="6665" y="8291"/>
                  </a:lnTo>
                  <a:cubicBezTo>
                    <a:pt x="6665" y="8264"/>
                    <a:pt x="6664" y="8236"/>
                    <a:pt x="6661" y="8210"/>
                  </a:cubicBezTo>
                  <a:lnTo>
                    <a:pt x="6665" y="8206"/>
                  </a:lnTo>
                  <a:lnTo>
                    <a:pt x="7132" y="7736"/>
                  </a:lnTo>
                  <a:cubicBezTo>
                    <a:pt x="7202" y="7670"/>
                    <a:pt x="7215" y="7564"/>
                    <a:pt x="7165" y="7481"/>
                  </a:cubicBezTo>
                  <a:cubicBezTo>
                    <a:pt x="7126" y="7419"/>
                    <a:pt x="7060" y="7387"/>
                    <a:pt x="6994" y="7387"/>
                  </a:cubicBezTo>
                  <a:cubicBezTo>
                    <a:pt x="6943" y="7387"/>
                    <a:pt x="6892" y="7406"/>
                    <a:pt x="6852" y="7445"/>
                  </a:cubicBezTo>
                  <a:lnTo>
                    <a:pt x="6498" y="7801"/>
                  </a:lnTo>
                  <a:cubicBezTo>
                    <a:pt x="6391" y="7660"/>
                    <a:pt x="6241" y="7558"/>
                    <a:pt x="6071" y="7510"/>
                  </a:cubicBezTo>
                  <a:lnTo>
                    <a:pt x="6071" y="7032"/>
                  </a:lnTo>
                  <a:cubicBezTo>
                    <a:pt x="6073" y="6928"/>
                    <a:pt x="5997" y="6839"/>
                    <a:pt x="5894" y="6823"/>
                  </a:cubicBezTo>
                  <a:cubicBezTo>
                    <a:pt x="5886" y="6822"/>
                    <a:pt x="5878" y="6822"/>
                    <a:pt x="5870" y="6822"/>
                  </a:cubicBezTo>
                  <a:cubicBezTo>
                    <a:pt x="5759" y="6822"/>
                    <a:pt x="5667" y="6911"/>
                    <a:pt x="5667" y="7025"/>
                  </a:cubicBezTo>
                  <a:lnTo>
                    <a:pt x="5667" y="7506"/>
                  </a:lnTo>
                  <a:cubicBezTo>
                    <a:pt x="5527" y="7541"/>
                    <a:pt x="5399" y="7613"/>
                    <a:pt x="5295" y="7715"/>
                  </a:cubicBezTo>
                  <a:cubicBezTo>
                    <a:pt x="5262" y="7747"/>
                    <a:pt x="5231" y="7783"/>
                    <a:pt x="5204" y="7820"/>
                  </a:cubicBezTo>
                  <a:lnTo>
                    <a:pt x="4831" y="7450"/>
                  </a:lnTo>
                  <a:cubicBezTo>
                    <a:pt x="4792" y="7409"/>
                    <a:pt x="4738" y="7387"/>
                    <a:pt x="4684" y="7387"/>
                  </a:cubicBezTo>
                  <a:cubicBezTo>
                    <a:pt x="4647" y="7387"/>
                    <a:pt x="4609" y="7398"/>
                    <a:pt x="4576" y="7418"/>
                  </a:cubicBezTo>
                  <a:cubicBezTo>
                    <a:pt x="4465" y="7486"/>
                    <a:pt x="4448" y="7641"/>
                    <a:pt x="4540" y="7734"/>
                  </a:cubicBezTo>
                  <a:lnTo>
                    <a:pt x="5017" y="8206"/>
                  </a:lnTo>
                  <a:cubicBezTo>
                    <a:pt x="5027" y="8216"/>
                    <a:pt x="5037" y="8225"/>
                    <a:pt x="5048" y="8232"/>
                  </a:cubicBezTo>
                  <a:cubicBezTo>
                    <a:pt x="5047" y="8257"/>
                    <a:pt x="5046" y="8281"/>
                    <a:pt x="5046" y="8304"/>
                  </a:cubicBezTo>
                  <a:lnTo>
                    <a:pt x="5046" y="8647"/>
                  </a:lnTo>
                  <a:lnTo>
                    <a:pt x="4492" y="8647"/>
                  </a:lnTo>
                  <a:cubicBezTo>
                    <a:pt x="4491" y="8647"/>
                    <a:pt x="4490" y="8647"/>
                    <a:pt x="4489" y="8647"/>
                  </a:cubicBezTo>
                  <a:cubicBezTo>
                    <a:pt x="4394" y="8647"/>
                    <a:pt x="4311" y="8711"/>
                    <a:pt x="4288" y="8805"/>
                  </a:cubicBezTo>
                  <a:cubicBezTo>
                    <a:pt x="4259" y="8932"/>
                    <a:pt x="4357" y="9052"/>
                    <a:pt x="4487" y="9052"/>
                  </a:cubicBezTo>
                  <a:lnTo>
                    <a:pt x="5044" y="9052"/>
                  </a:lnTo>
                  <a:lnTo>
                    <a:pt x="5044" y="9370"/>
                  </a:lnTo>
                  <a:cubicBezTo>
                    <a:pt x="5044" y="9660"/>
                    <a:pt x="4979" y="9945"/>
                    <a:pt x="4853" y="10206"/>
                  </a:cubicBezTo>
                  <a:cubicBezTo>
                    <a:pt x="4711" y="10132"/>
                    <a:pt x="4558" y="10096"/>
                    <a:pt x="4408" y="10096"/>
                  </a:cubicBezTo>
                  <a:cubicBezTo>
                    <a:pt x="4113" y="10096"/>
                    <a:pt x="3825" y="10232"/>
                    <a:pt x="3639" y="10482"/>
                  </a:cubicBezTo>
                  <a:lnTo>
                    <a:pt x="3140" y="11154"/>
                  </a:lnTo>
                  <a:cubicBezTo>
                    <a:pt x="3116" y="11186"/>
                    <a:pt x="3095" y="11219"/>
                    <a:pt x="3076" y="11252"/>
                  </a:cubicBezTo>
                  <a:cubicBezTo>
                    <a:pt x="2725" y="11229"/>
                    <a:pt x="2386" y="11105"/>
                    <a:pt x="2104" y="10895"/>
                  </a:cubicBezTo>
                  <a:lnTo>
                    <a:pt x="2429" y="10566"/>
                  </a:lnTo>
                  <a:cubicBezTo>
                    <a:pt x="2498" y="10498"/>
                    <a:pt x="2513" y="10393"/>
                    <a:pt x="2462" y="10310"/>
                  </a:cubicBezTo>
                  <a:cubicBezTo>
                    <a:pt x="2423" y="10248"/>
                    <a:pt x="2358" y="10215"/>
                    <a:pt x="2292" y="10215"/>
                  </a:cubicBezTo>
                  <a:cubicBezTo>
                    <a:pt x="2241" y="10215"/>
                    <a:pt x="2189" y="10235"/>
                    <a:pt x="2150" y="10275"/>
                  </a:cubicBezTo>
                  <a:lnTo>
                    <a:pt x="1807" y="10619"/>
                  </a:lnTo>
                  <a:cubicBezTo>
                    <a:pt x="1609" y="10395"/>
                    <a:pt x="1470" y="10125"/>
                    <a:pt x="1399" y="9834"/>
                  </a:cubicBezTo>
                  <a:lnTo>
                    <a:pt x="1908" y="9834"/>
                  </a:lnTo>
                  <a:cubicBezTo>
                    <a:pt x="1909" y="9834"/>
                    <a:pt x="1910" y="9834"/>
                    <a:pt x="1911" y="9834"/>
                  </a:cubicBezTo>
                  <a:cubicBezTo>
                    <a:pt x="2013" y="9834"/>
                    <a:pt x="2101" y="9760"/>
                    <a:pt x="2115" y="9657"/>
                  </a:cubicBezTo>
                  <a:cubicBezTo>
                    <a:pt x="2131" y="9537"/>
                    <a:pt x="2037" y="9431"/>
                    <a:pt x="1916" y="9429"/>
                  </a:cubicBezTo>
                  <a:lnTo>
                    <a:pt x="1347" y="9429"/>
                  </a:lnTo>
                  <a:lnTo>
                    <a:pt x="1347" y="9396"/>
                  </a:lnTo>
                  <a:lnTo>
                    <a:pt x="1347" y="8808"/>
                  </a:lnTo>
                  <a:lnTo>
                    <a:pt x="1912" y="8808"/>
                  </a:lnTo>
                  <a:cubicBezTo>
                    <a:pt x="1913" y="8808"/>
                    <a:pt x="1914" y="8808"/>
                    <a:pt x="1915" y="8808"/>
                  </a:cubicBezTo>
                  <a:cubicBezTo>
                    <a:pt x="2019" y="8808"/>
                    <a:pt x="2107" y="8734"/>
                    <a:pt x="2121" y="8631"/>
                  </a:cubicBezTo>
                  <a:cubicBezTo>
                    <a:pt x="2137" y="8510"/>
                    <a:pt x="2042" y="8404"/>
                    <a:pt x="1921" y="8404"/>
                  </a:cubicBezTo>
                  <a:lnTo>
                    <a:pt x="1347" y="8404"/>
                  </a:lnTo>
                  <a:lnTo>
                    <a:pt x="1347" y="7755"/>
                  </a:lnTo>
                  <a:lnTo>
                    <a:pt x="1912" y="7755"/>
                  </a:lnTo>
                  <a:cubicBezTo>
                    <a:pt x="1913" y="7755"/>
                    <a:pt x="1914" y="7755"/>
                    <a:pt x="1915" y="7755"/>
                  </a:cubicBezTo>
                  <a:cubicBezTo>
                    <a:pt x="2019" y="7755"/>
                    <a:pt x="2107" y="7681"/>
                    <a:pt x="2121" y="7578"/>
                  </a:cubicBezTo>
                  <a:cubicBezTo>
                    <a:pt x="2137" y="7457"/>
                    <a:pt x="2042" y="7350"/>
                    <a:pt x="1921" y="7350"/>
                  </a:cubicBezTo>
                  <a:lnTo>
                    <a:pt x="1347" y="7350"/>
                  </a:lnTo>
                  <a:lnTo>
                    <a:pt x="1347" y="6702"/>
                  </a:lnTo>
                  <a:lnTo>
                    <a:pt x="1912" y="6702"/>
                  </a:lnTo>
                  <a:cubicBezTo>
                    <a:pt x="1913" y="6702"/>
                    <a:pt x="1914" y="6702"/>
                    <a:pt x="1915" y="6702"/>
                  </a:cubicBezTo>
                  <a:cubicBezTo>
                    <a:pt x="2019" y="6702"/>
                    <a:pt x="2107" y="6628"/>
                    <a:pt x="2121" y="6525"/>
                  </a:cubicBezTo>
                  <a:cubicBezTo>
                    <a:pt x="2137" y="6404"/>
                    <a:pt x="2042" y="6297"/>
                    <a:pt x="1921" y="6297"/>
                  </a:cubicBezTo>
                  <a:lnTo>
                    <a:pt x="1347" y="6297"/>
                  </a:lnTo>
                  <a:lnTo>
                    <a:pt x="1347" y="6101"/>
                  </a:lnTo>
                  <a:cubicBezTo>
                    <a:pt x="1347" y="5948"/>
                    <a:pt x="1324" y="5797"/>
                    <a:pt x="1282" y="5650"/>
                  </a:cubicBezTo>
                  <a:lnTo>
                    <a:pt x="1506" y="5650"/>
                  </a:lnTo>
                  <a:cubicBezTo>
                    <a:pt x="1507" y="5650"/>
                    <a:pt x="1508" y="5650"/>
                    <a:pt x="1509" y="5650"/>
                  </a:cubicBezTo>
                  <a:cubicBezTo>
                    <a:pt x="1613" y="5650"/>
                    <a:pt x="1699" y="5576"/>
                    <a:pt x="1715" y="5473"/>
                  </a:cubicBezTo>
                  <a:cubicBezTo>
                    <a:pt x="1730" y="5352"/>
                    <a:pt x="1635" y="5245"/>
                    <a:pt x="1513" y="5245"/>
                  </a:cubicBezTo>
                  <a:lnTo>
                    <a:pt x="1101" y="5245"/>
                  </a:lnTo>
                  <a:cubicBezTo>
                    <a:pt x="965" y="5031"/>
                    <a:pt x="781" y="4851"/>
                    <a:pt x="562" y="4720"/>
                  </a:cubicBezTo>
                  <a:cubicBezTo>
                    <a:pt x="700" y="4652"/>
                    <a:pt x="875" y="4615"/>
                    <a:pt x="1043" y="4615"/>
                  </a:cubicBezTo>
                  <a:close/>
                  <a:moveTo>
                    <a:pt x="4420" y="10514"/>
                  </a:moveTo>
                  <a:cubicBezTo>
                    <a:pt x="4746" y="10514"/>
                    <a:pt x="5002" y="10789"/>
                    <a:pt x="4979" y="11115"/>
                  </a:cubicBezTo>
                  <a:lnTo>
                    <a:pt x="4979" y="11114"/>
                  </a:lnTo>
                  <a:cubicBezTo>
                    <a:pt x="4968" y="11276"/>
                    <a:pt x="4886" y="11425"/>
                    <a:pt x="4756" y="11523"/>
                  </a:cubicBezTo>
                  <a:lnTo>
                    <a:pt x="4085" y="12027"/>
                  </a:lnTo>
                  <a:cubicBezTo>
                    <a:pt x="4006" y="12086"/>
                    <a:pt x="3913" y="12115"/>
                    <a:pt x="3820" y="12115"/>
                  </a:cubicBezTo>
                  <a:cubicBezTo>
                    <a:pt x="3707" y="12115"/>
                    <a:pt x="3594" y="12071"/>
                    <a:pt x="3508" y="11987"/>
                  </a:cubicBezTo>
                  <a:cubicBezTo>
                    <a:pt x="3353" y="11831"/>
                    <a:pt x="3335" y="11586"/>
                    <a:pt x="3467" y="11410"/>
                  </a:cubicBezTo>
                  <a:lnTo>
                    <a:pt x="3971" y="10737"/>
                  </a:lnTo>
                  <a:cubicBezTo>
                    <a:pt x="4069" y="10608"/>
                    <a:pt x="4219" y="10527"/>
                    <a:pt x="4380" y="10516"/>
                  </a:cubicBezTo>
                  <a:cubicBezTo>
                    <a:pt x="4394" y="10514"/>
                    <a:pt x="4407" y="10514"/>
                    <a:pt x="4420" y="10514"/>
                  </a:cubicBezTo>
                  <a:close/>
                  <a:moveTo>
                    <a:pt x="9924" y="10514"/>
                  </a:moveTo>
                  <a:cubicBezTo>
                    <a:pt x="10248" y="10514"/>
                    <a:pt x="10506" y="10789"/>
                    <a:pt x="10483" y="11115"/>
                  </a:cubicBezTo>
                  <a:lnTo>
                    <a:pt x="10483" y="11114"/>
                  </a:lnTo>
                  <a:cubicBezTo>
                    <a:pt x="10471" y="11276"/>
                    <a:pt x="10389" y="11425"/>
                    <a:pt x="10260" y="11523"/>
                  </a:cubicBezTo>
                  <a:lnTo>
                    <a:pt x="9587" y="12027"/>
                  </a:lnTo>
                  <a:cubicBezTo>
                    <a:pt x="9508" y="12086"/>
                    <a:pt x="9416" y="12115"/>
                    <a:pt x="9323" y="12115"/>
                  </a:cubicBezTo>
                  <a:cubicBezTo>
                    <a:pt x="9210" y="12115"/>
                    <a:pt x="9097" y="12071"/>
                    <a:pt x="9012" y="11987"/>
                  </a:cubicBezTo>
                  <a:cubicBezTo>
                    <a:pt x="8856" y="11831"/>
                    <a:pt x="8839" y="11586"/>
                    <a:pt x="8970" y="11410"/>
                  </a:cubicBezTo>
                  <a:lnTo>
                    <a:pt x="9474" y="10737"/>
                  </a:lnTo>
                  <a:cubicBezTo>
                    <a:pt x="9572" y="10608"/>
                    <a:pt x="9721" y="10527"/>
                    <a:pt x="9884" y="10516"/>
                  </a:cubicBezTo>
                  <a:cubicBezTo>
                    <a:pt x="9897" y="10514"/>
                    <a:pt x="9910" y="10514"/>
                    <a:pt x="9924" y="10514"/>
                  </a:cubicBezTo>
                  <a:close/>
                  <a:moveTo>
                    <a:pt x="8189" y="1"/>
                  </a:moveTo>
                  <a:cubicBezTo>
                    <a:pt x="8124" y="1"/>
                    <a:pt x="8059" y="21"/>
                    <a:pt x="8005" y="59"/>
                  </a:cubicBezTo>
                  <a:cubicBezTo>
                    <a:pt x="7910" y="125"/>
                    <a:pt x="7854" y="235"/>
                    <a:pt x="7855" y="351"/>
                  </a:cubicBezTo>
                  <a:lnTo>
                    <a:pt x="7855" y="536"/>
                  </a:lnTo>
                  <a:cubicBezTo>
                    <a:pt x="7855" y="628"/>
                    <a:pt x="7861" y="719"/>
                    <a:pt x="7872" y="809"/>
                  </a:cubicBezTo>
                  <a:lnTo>
                    <a:pt x="7243" y="599"/>
                  </a:lnTo>
                  <a:cubicBezTo>
                    <a:pt x="7208" y="587"/>
                    <a:pt x="7172" y="582"/>
                    <a:pt x="7136" y="582"/>
                  </a:cubicBezTo>
                  <a:cubicBezTo>
                    <a:pt x="7015" y="582"/>
                    <a:pt x="6900" y="647"/>
                    <a:pt x="6841" y="759"/>
                  </a:cubicBezTo>
                  <a:cubicBezTo>
                    <a:pt x="6813" y="811"/>
                    <a:pt x="6800" y="867"/>
                    <a:pt x="6802" y="923"/>
                  </a:cubicBezTo>
                  <a:lnTo>
                    <a:pt x="6802" y="1079"/>
                  </a:lnTo>
                  <a:cubicBezTo>
                    <a:pt x="6800" y="1419"/>
                    <a:pt x="6904" y="1750"/>
                    <a:pt x="7099" y="2028"/>
                  </a:cubicBezTo>
                  <a:cubicBezTo>
                    <a:pt x="7076" y="2074"/>
                    <a:pt x="7063" y="2126"/>
                    <a:pt x="7063" y="2178"/>
                  </a:cubicBezTo>
                  <a:cubicBezTo>
                    <a:pt x="7063" y="2606"/>
                    <a:pt x="7145" y="3031"/>
                    <a:pt x="7303" y="3427"/>
                  </a:cubicBezTo>
                  <a:cubicBezTo>
                    <a:pt x="7250" y="3443"/>
                    <a:pt x="7201" y="3472"/>
                    <a:pt x="7162" y="3512"/>
                  </a:cubicBezTo>
                  <a:cubicBezTo>
                    <a:pt x="7097" y="3578"/>
                    <a:pt x="7061" y="3668"/>
                    <a:pt x="7064" y="3760"/>
                  </a:cubicBezTo>
                  <a:cubicBezTo>
                    <a:pt x="7067" y="4859"/>
                    <a:pt x="7606" y="5888"/>
                    <a:pt x="8506" y="6519"/>
                  </a:cubicBezTo>
                  <a:lnTo>
                    <a:pt x="8934" y="6819"/>
                  </a:lnTo>
                  <a:lnTo>
                    <a:pt x="8934" y="9400"/>
                  </a:lnTo>
                  <a:cubicBezTo>
                    <a:pt x="8934" y="9510"/>
                    <a:pt x="8890" y="9617"/>
                    <a:pt x="8810" y="9693"/>
                  </a:cubicBezTo>
                  <a:cubicBezTo>
                    <a:pt x="8738" y="9766"/>
                    <a:pt x="8640" y="9806"/>
                    <a:pt x="8541" y="9806"/>
                  </a:cubicBezTo>
                  <a:cubicBezTo>
                    <a:pt x="8496" y="9806"/>
                    <a:pt x="8450" y="9797"/>
                    <a:pt x="8407" y="9781"/>
                  </a:cubicBezTo>
                  <a:cubicBezTo>
                    <a:pt x="8250" y="9722"/>
                    <a:pt x="8152" y="9566"/>
                    <a:pt x="8152" y="9398"/>
                  </a:cubicBezTo>
                  <a:lnTo>
                    <a:pt x="8152" y="8327"/>
                  </a:lnTo>
                  <a:cubicBezTo>
                    <a:pt x="8152" y="7074"/>
                    <a:pt x="7145" y="6045"/>
                    <a:pt x="5906" y="6033"/>
                  </a:cubicBezTo>
                  <a:lnTo>
                    <a:pt x="5884" y="6033"/>
                  </a:lnTo>
                  <a:cubicBezTo>
                    <a:pt x="4632" y="6035"/>
                    <a:pt x="3616" y="7049"/>
                    <a:pt x="3616" y="8301"/>
                  </a:cubicBezTo>
                  <a:lnTo>
                    <a:pt x="3616" y="9382"/>
                  </a:lnTo>
                  <a:cubicBezTo>
                    <a:pt x="3615" y="9496"/>
                    <a:pt x="3569" y="9605"/>
                    <a:pt x="3488" y="9684"/>
                  </a:cubicBezTo>
                  <a:cubicBezTo>
                    <a:pt x="3414" y="9758"/>
                    <a:pt x="3314" y="9800"/>
                    <a:pt x="3210" y="9800"/>
                  </a:cubicBezTo>
                  <a:cubicBezTo>
                    <a:pt x="3208" y="9800"/>
                    <a:pt x="3206" y="9800"/>
                    <a:pt x="3204" y="9800"/>
                  </a:cubicBezTo>
                  <a:cubicBezTo>
                    <a:pt x="2984" y="9795"/>
                    <a:pt x="2807" y="9617"/>
                    <a:pt x="2807" y="9396"/>
                  </a:cubicBezTo>
                  <a:lnTo>
                    <a:pt x="2807" y="7280"/>
                  </a:lnTo>
                  <a:cubicBezTo>
                    <a:pt x="3432" y="6878"/>
                    <a:pt x="3812" y="6188"/>
                    <a:pt x="3817" y="5443"/>
                  </a:cubicBezTo>
                  <a:cubicBezTo>
                    <a:pt x="3818" y="5185"/>
                    <a:pt x="3611" y="4976"/>
                    <a:pt x="3353" y="4975"/>
                  </a:cubicBezTo>
                  <a:lnTo>
                    <a:pt x="3327" y="4975"/>
                  </a:lnTo>
                  <a:cubicBezTo>
                    <a:pt x="3298" y="4430"/>
                    <a:pt x="3069" y="3916"/>
                    <a:pt x="2683" y="3531"/>
                  </a:cubicBezTo>
                  <a:cubicBezTo>
                    <a:pt x="2593" y="3443"/>
                    <a:pt x="2476" y="3399"/>
                    <a:pt x="2359" y="3399"/>
                  </a:cubicBezTo>
                  <a:cubicBezTo>
                    <a:pt x="2240" y="3399"/>
                    <a:pt x="2121" y="3444"/>
                    <a:pt x="2030" y="3535"/>
                  </a:cubicBezTo>
                  <a:lnTo>
                    <a:pt x="1978" y="3587"/>
                  </a:lnTo>
                  <a:cubicBezTo>
                    <a:pt x="1571" y="3198"/>
                    <a:pt x="1029" y="2982"/>
                    <a:pt x="465" y="2981"/>
                  </a:cubicBezTo>
                  <a:cubicBezTo>
                    <a:pt x="209" y="2981"/>
                    <a:pt x="0" y="3188"/>
                    <a:pt x="0" y="3446"/>
                  </a:cubicBezTo>
                  <a:lnTo>
                    <a:pt x="0" y="4745"/>
                  </a:lnTo>
                  <a:lnTo>
                    <a:pt x="0" y="4751"/>
                  </a:lnTo>
                  <a:cubicBezTo>
                    <a:pt x="0" y="4771"/>
                    <a:pt x="2" y="4790"/>
                    <a:pt x="7" y="4810"/>
                  </a:cubicBezTo>
                  <a:cubicBezTo>
                    <a:pt x="27" y="4881"/>
                    <a:pt x="81" y="4937"/>
                    <a:pt x="150" y="4962"/>
                  </a:cubicBezTo>
                  <a:cubicBezTo>
                    <a:pt x="625" y="5134"/>
                    <a:pt x="942" y="5585"/>
                    <a:pt x="944" y="6091"/>
                  </a:cubicBezTo>
                  <a:lnTo>
                    <a:pt x="944" y="9403"/>
                  </a:lnTo>
                  <a:cubicBezTo>
                    <a:pt x="947" y="10569"/>
                    <a:pt x="1830" y="11543"/>
                    <a:pt x="2991" y="11660"/>
                  </a:cubicBezTo>
                  <a:cubicBezTo>
                    <a:pt x="2988" y="11815"/>
                    <a:pt x="3029" y="11968"/>
                    <a:pt x="3108" y="12103"/>
                  </a:cubicBezTo>
                  <a:lnTo>
                    <a:pt x="2677" y="12595"/>
                  </a:lnTo>
                  <a:cubicBezTo>
                    <a:pt x="2602" y="12680"/>
                    <a:pt x="2612" y="12809"/>
                    <a:pt x="2699" y="12883"/>
                  </a:cubicBezTo>
                  <a:lnTo>
                    <a:pt x="3333" y="13426"/>
                  </a:lnTo>
                  <a:lnTo>
                    <a:pt x="3095" y="13426"/>
                  </a:lnTo>
                  <a:cubicBezTo>
                    <a:pt x="3093" y="13426"/>
                    <a:pt x="3091" y="13426"/>
                    <a:pt x="3089" y="13426"/>
                  </a:cubicBezTo>
                  <a:cubicBezTo>
                    <a:pt x="2993" y="13426"/>
                    <a:pt x="2911" y="13491"/>
                    <a:pt x="2890" y="13584"/>
                  </a:cubicBezTo>
                  <a:cubicBezTo>
                    <a:pt x="2861" y="13710"/>
                    <a:pt x="2958" y="13831"/>
                    <a:pt x="3088" y="13831"/>
                  </a:cubicBezTo>
                  <a:lnTo>
                    <a:pt x="3907" y="13831"/>
                  </a:lnTo>
                  <a:cubicBezTo>
                    <a:pt x="4037" y="13831"/>
                    <a:pt x="4164" y="13801"/>
                    <a:pt x="4281" y="13743"/>
                  </a:cubicBezTo>
                  <a:lnTo>
                    <a:pt x="4380" y="13692"/>
                  </a:lnTo>
                  <a:cubicBezTo>
                    <a:pt x="4444" y="13661"/>
                    <a:pt x="4513" y="13645"/>
                    <a:pt x="4582" y="13645"/>
                  </a:cubicBezTo>
                  <a:cubicBezTo>
                    <a:pt x="4692" y="13645"/>
                    <a:pt x="4800" y="13686"/>
                    <a:pt x="4878" y="13767"/>
                  </a:cubicBezTo>
                  <a:cubicBezTo>
                    <a:pt x="4919" y="13810"/>
                    <a:pt x="4972" y="13830"/>
                    <a:pt x="5025" y="13830"/>
                  </a:cubicBezTo>
                  <a:cubicBezTo>
                    <a:pt x="5086" y="13830"/>
                    <a:pt x="5147" y="13803"/>
                    <a:pt x="5187" y="13750"/>
                  </a:cubicBezTo>
                  <a:cubicBezTo>
                    <a:pt x="5250" y="13667"/>
                    <a:pt x="5233" y="13548"/>
                    <a:pt x="5158" y="13476"/>
                  </a:cubicBezTo>
                  <a:cubicBezTo>
                    <a:pt x="4999" y="13321"/>
                    <a:pt x="4789" y="13241"/>
                    <a:pt x="4577" y="13241"/>
                  </a:cubicBezTo>
                  <a:cubicBezTo>
                    <a:pt x="4450" y="13241"/>
                    <a:pt x="4322" y="13270"/>
                    <a:pt x="4203" y="13329"/>
                  </a:cubicBezTo>
                  <a:lnTo>
                    <a:pt x="4099" y="13381"/>
                  </a:lnTo>
                  <a:cubicBezTo>
                    <a:pt x="4051" y="13404"/>
                    <a:pt x="4000" y="13419"/>
                    <a:pt x="3948" y="13424"/>
                  </a:cubicBezTo>
                  <a:lnTo>
                    <a:pt x="3112" y="12710"/>
                  </a:lnTo>
                  <a:lnTo>
                    <a:pt x="3389" y="12396"/>
                  </a:lnTo>
                  <a:cubicBezTo>
                    <a:pt x="3521" y="12476"/>
                    <a:pt x="3675" y="12520"/>
                    <a:pt x="3833" y="12520"/>
                  </a:cubicBezTo>
                  <a:cubicBezTo>
                    <a:pt x="4015" y="12520"/>
                    <a:pt x="4193" y="12461"/>
                    <a:pt x="4340" y="12351"/>
                  </a:cubicBezTo>
                  <a:lnTo>
                    <a:pt x="5012" y="11847"/>
                  </a:lnTo>
                  <a:cubicBezTo>
                    <a:pt x="5445" y="11526"/>
                    <a:pt x="5528" y="10910"/>
                    <a:pt x="5198" y="10485"/>
                  </a:cubicBezTo>
                  <a:cubicBezTo>
                    <a:pt x="5383" y="10147"/>
                    <a:pt x="5479" y="9768"/>
                    <a:pt x="5479" y="9383"/>
                  </a:cubicBezTo>
                  <a:lnTo>
                    <a:pt x="5479" y="8314"/>
                  </a:lnTo>
                  <a:cubicBezTo>
                    <a:pt x="5479" y="8200"/>
                    <a:pt x="5525" y="8092"/>
                    <a:pt x="5608" y="8013"/>
                  </a:cubicBezTo>
                  <a:cubicBezTo>
                    <a:pt x="5682" y="7938"/>
                    <a:pt x="5783" y="7896"/>
                    <a:pt x="5890" y="7896"/>
                  </a:cubicBezTo>
                  <a:cubicBezTo>
                    <a:pt x="6109" y="7901"/>
                    <a:pt x="6286" y="8081"/>
                    <a:pt x="6288" y="8300"/>
                  </a:cubicBezTo>
                  <a:lnTo>
                    <a:pt x="6288" y="9383"/>
                  </a:lnTo>
                  <a:cubicBezTo>
                    <a:pt x="6288" y="10621"/>
                    <a:pt x="7274" y="11641"/>
                    <a:pt x="8498" y="11673"/>
                  </a:cubicBezTo>
                  <a:cubicBezTo>
                    <a:pt x="8498" y="11824"/>
                    <a:pt x="8538" y="11974"/>
                    <a:pt x="8614" y="12105"/>
                  </a:cubicBezTo>
                  <a:lnTo>
                    <a:pt x="8185" y="12595"/>
                  </a:lnTo>
                  <a:cubicBezTo>
                    <a:pt x="8110" y="12680"/>
                    <a:pt x="8119" y="12809"/>
                    <a:pt x="8205" y="12883"/>
                  </a:cubicBezTo>
                  <a:lnTo>
                    <a:pt x="8839" y="13424"/>
                  </a:lnTo>
                  <a:lnTo>
                    <a:pt x="8562" y="13424"/>
                  </a:lnTo>
                  <a:cubicBezTo>
                    <a:pt x="8561" y="13424"/>
                    <a:pt x="8560" y="13424"/>
                    <a:pt x="8559" y="13424"/>
                  </a:cubicBezTo>
                  <a:cubicBezTo>
                    <a:pt x="8464" y="13424"/>
                    <a:pt x="8381" y="13489"/>
                    <a:pt x="8358" y="13583"/>
                  </a:cubicBezTo>
                  <a:cubicBezTo>
                    <a:pt x="8329" y="13710"/>
                    <a:pt x="8427" y="13829"/>
                    <a:pt x="8557" y="13829"/>
                  </a:cubicBezTo>
                  <a:lnTo>
                    <a:pt x="9384" y="13829"/>
                  </a:lnTo>
                  <a:cubicBezTo>
                    <a:pt x="9512" y="13829"/>
                    <a:pt x="9639" y="13799"/>
                    <a:pt x="9754" y="13743"/>
                  </a:cubicBezTo>
                  <a:lnTo>
                    <a:pt x="9858" y="13691"/>
                  </a:lnTo>
                  <a:cubicBezTo>
                    <a:pt x="9921" y="13660"/>
                    <a:pt x="9990" y="13644"/>
                    <a:pt x="10059" y="13644"/>
                  </a:cubicBezTo>
                  <a:cubicBezTo>
                    <a:pt x="10169" y="13644"/>
                    <a:pt x="10277" y="13685"/>
                    <a:pt x="10356" y="13767"/>
                  </a:cubicBezTo>
                  <a:cubicBezTo>
                    <a:pt x="10397" y="13809"/>
                    <a:pt x="10450" y="13830"/>
                    <a:pt x="10504" y="13830"/>
                  </a:cubicBezTo>
                  <a:cubicBezTo>
                    <a:pt x="10553" y="13830"/>
                    <a:pt x="10602" y="13812"/>
                    <a:pt x="10641" y="13776"/>
                  </a:cubicBezTo>
                  <a:cubicBezTo>
                    <a:pt x="10731" y="13695"/>
                    <a:pt x="10724" y="13556"/>
                    <a:pt x="10637" y="13472"/>
                  </a:cubicBezTo>
                  <a:cubicBezTo>
                    <a:pt x="10476" y="13319"/>
                    <a:pt x="10267" y="13239"/>
                    <a:pt x="10054" y="13239"/>
                  </a:cubicBezTo>
                  <a:cubicBezTo>
                    <a:pt x="9926" y="13239"/>
                    <a:pt x="9797" y="13268"/>
                    <a:pt x="9678" y="13328"/>
                  </a:cubicBezTo>
                  <a:lnTo>
                    <a:pt x="9574" y="13380"/>
                  </a:lnTo>
                  <a:cubicBezTo>
                    <a:pt x="9526" y="13403"/>
                    <a:pt x="9474" y="13417"/>
                    <a:pt x="9421" y="13422"/>
                  </a:cubicBezTo>
                  <a:lnTo>
                    <a:pt x="8581" y="12708"/>
                  </a:lnTo>
                  <a:lnTo>
                    <a:pt x="8859" y="12394"/>
                  </a:lnTo>
                  <a:cubicBezTo>
                    <a:pt x="8993" y="12475"/>
                    <a:pt x="9147" y="12518"/>
                    <a:pt x="9304" y="12518"/>
                  </a:cubicBezTo>
                  <a:cubicBezTo>
                    <a:pt x="9489" y="12518"/>
                    <a:pt x="9668" y="12459"/>
                    <a:pt x="9816" y="12350"/>
                  </a:cubicBezTo>
                  <a:lnTo>
                    <a:pt x="10492" y="11845"/>
                  </a:lnTo>
                  <a:cubicBezTo>
                    <a:pt x="10966" y="11495"/>
                    <a:pt x="11016" y="10805"/>
                    <a:pt x="10597" y="10390"/>
                  </a:cubicBezTo>
                  <a:cubicBezTo>
                    <a:pt x="10591" y="10385"/>
                    <a:pt x="10584" y="10379"/>
                    <a:pt x="10578" y="10373"/>
                  </a:cubicBezTo>
                  <a:cubicBezTo>
                    <a:pt x="10721" y="10070"/>
                    <a:pt x="10796" y="9742"/>
                    <a:pt x="10796" y="9408"/>
                  </a:cubicBezTo>
                  <a:lnTo>
                    <a:pt x="10796" y="5505"/>
                  </a:lnTo>
                  <a:lnTo>
                    <a:pt x="12576" y="5598"/>
                  </a:lnTo>
                  <a:lnTo>
                    <a:pt x="12576" y="6363"/>
                  </a:lnTo>
                  <a:cubicBezTo>
                    <a:pt x="12576" y="6548"/>
                    <a:pt x="12726" y="6696"/>
                    <a:pt x="12911" y="6696"/>
                  </a:cubicBezTo>
                  <a:cubicBezTo>
                    <a:pt x="13412" y="6696"/>
                    <a:pt x="13818" y="6289"/>
                    <a:pt x="13818" y="5787"/>
                  </a:cubicBezTo>
                  <a:lnTo>
                    <a:pt x="13818" y="5091"/>
                  </a:lnTo>
                  <a:cubicBezTo>
                    <a:pt x="13818" y="4744"/>
                    <a:pt x="13573" y="4446"/>
                    <a:pt x="13233" y="4378"/>
                  </a:cubicBezTo>
                  <a:lnTo>
                    <a:pt x="11904" y="4117"/>
                  </a:lnTo>
                  <a:cubicBezTo>
                    <a:pt x="11816" y="4100"/>
                    <a:pt x="11761" y="4008"/>
                    <a:pt x="11788" y="3921"/>
                  </a:cubicBezTo>
                  <a:cubicBezTo>
                    <a:pt x="11808" y="3858"/>
                    <a:pt x="11868" y="3813"/>
                    <a:pt x="11936" y="3813"/>
                  </a:cubicBezTo>
                  <a:cubicBezTo>
                    <a:pt x="11937" y="3813"/>
                    <a:pt x="11938" y="3813"/>
                    <a:pt x="11940" y="3813"/>
                  </a:cubicBezTo>
                  <a:lnTo>
                    <a:pt x="12987" y="3813"/>
                  </a:lnTo>
                  <a:cubicBezTo>
                    <a:pt x="13022" y="3813"/>
                    <a:pt x="13056" y="3812"/>
                    <a:pt x="13091" y="3808"/>
                  </a:cubicBezTo>
                  <a:lnTo>
                    <a:pt x="13091" y="3865"/>
                  </a:lnTo>
                  <a:cubicBezTo>
                    <a:pt x="13088" y="3970"/>
                    <a:pt x="13164" y="4060"/>
                    <a:pt x="13268" y="4074"/>
                  </a:cubicBezTo>
                  <a:cubicBezTo>
                    <a:pt x="13277" y="4075"/>
                    <a:pt x="13285" y="4076"/>
                    <a:pt x="13294" y="4076"/>
                  </a:cubicBezTo>
                  <a:cubicBezTo>
                    <a:pt x="13403" y="4076"/>
                    <a:pt x="13496" y="3986"/>
                    <a:pt x="13496" y="3874"/>
                  </a:cubicBezTo>
                  <a:lnTo>
                    <a:pt x="13496" y="3638"/>
                  </a:lnTo>
                  <a:cubicBezTo>
                    <a:pt x="13729" y="3455"/>
                    <a:pt x="13846" y="3161"/>
                    <a:pt x="13801" y="2867"/>
                  </a:cubicBezTo>
                  <a:cubicBezTo>
                    <a:pt x="13742" y="2460"/>
                    <a:pt x="13382" y="2167"/>
                    <a:pt x="12973" y="2167"/>
                  </a:cubicBezTo>
                  <a:lnTo>
                    <a:pt x="12739" y="2167"/>
                  </a:lnTo>
                  <a:cubicBezTo>
                    <a:pt x="12729" y="2167"/>
                    <a:pt x="12718" y="2168"/>
                    <a:pt x="12707" y="2168"/>
                  </a:cubicBezTo>
                  <a:cubicBezTo>
                    <a:pt x="12679" y="1825"/>
                    <a:pt x="12529" y="1504"/>
                    <a:pt x="12284" y="1262"/>
                  </a:cubicBezTo>
                  <a:lnTo>
                    <a:pt x="11891" y="867"/>
                  </a:lnTo>
                  <a:cubicBezTo>
                    <a:pt x="11821" y="798"/>
                    <a:pt x="11816" y="688"/>
                    <a:pt x="11875" y="612"/>
                  </a:cubicBezTo>
                  <a:cubicBezTo>
                    <a:pt x="12000" y="445"/>
                    <a:pt x="11884" y="263"/>
                    <a:pt x="11726" y="263"/>
                  </a:cubicBezTo>
                  <a:cubicBezTo>
                    <a:pt x="11665" y="263"/>
                    <a:pt x="11599" y="289"/>
                    <a:pt x="11538" y="353"/>
                  </a:cubicBezTo>
                  <a:cubicBezTo>
                    <a:pt x="11530" y="360"/>
                    <a:pt x="11526" y="370"/>
                    <a:pt x="11526" y="380"/>
                  </a:cubicBezTo>
                  <a:cubicBezTo>
                    <a:pt x="11500" y="798"/>
                    <a:pt x="11656" y="1207"/>
                    <a:pt x="11953" y="1502"/>
                  </a:cubicBezTo>
                  <a:lnTo>
                    <a:pt x="12248" y="1798"/>
                  </a:lnTo>
                  <a:cubicBezTo>
                    <a:pt x="12287" y="1837"/>
                    <a:pt x="12308" y="1891"/>
                    <a:pt x="12310" y="1946"/>
                  </a:cubicBezTo>
                  <a:lnTo>
                    <a:pt x="12310" y="2561"/>
                  </a:lnTo>
                  <a:cubicBezTo>
                    <a:pt x="12308" y="2569"/>
                    <a:pt x="12310" y="2576"/>
                    <a:pt x="12310" y="2581"/>
                  </a:cubicBezTo>
                  <a:cubicBezTo>
                    <a:pt x="12308" y="2593"/>
                    <a:pt x="12308" y="2603"/>
                    <a:pt x="12311" y="2615"/>
                  </a:cubicBezTo>
                  <a:cubicBezTo>
                    <a:pt x="12313" y="2618"/>
                    <a:pt x="12311" y="2620"/>
                    <a:pt x="12307" y="2620"/>
                  </a:cubicBezTo>
                  <a:cubicBezTo>
                    <a:pt x="12299" y="2620"/>
                    <a:pt x="12291" y="2620"/>
                    <a:pt x="12283" y="2620"/>
                  </a:cubicBezTo>
                  <a:cubicBezTo>
                    <a:pt x="11983" y="2620"/>
                    <a:pt x="11686" y="2569"/>
                    <a:pt x="11404" y="2466"/>
                  </a:cubicBezTo>
                  <a:cubicBezTo>
                    <a:pt x="11386" y="1694"/>
                    <a:pt x="10940" y="1014"/>
                    <a:pt x="10278" y="765"/>
                  </a:cubicBezTo>
                  <a:lnTo>
                    <a:pt x="8302" y="21"/>
                  </a:lnTo>
                  <a:cubicBezTo>
                    <a:pt x="8265" y="7"/>
                    <a:pt x="8227" y="1"/>
                    <a:pt x="8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1" name="Google Shape;461;p56"/>
          <p:cNvCxnSpPr>
            <a:stCxn id="449" idx="0"/>
            <a:endCxn id="448" idx="2"/>
          </p:cNvCxnSpPr>
          <p:nvPr/>
        </p:nvCxnSpPr>
        <p:spPr>
          <a:xfrm rot="10800000">
            <a:off x="1304979" y="1932808"/>
            <a:ext cx="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" name="Google Shape;462;p56"/>
          <p:cNvSpPr txBox="1"/>
          <p:nvPr/>
        </p:nvSpPr>
        <p:spPr>
          <a:xfrm>
            <a:off x="5491250" y="1509350"/>
            <a:ext cx="1412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"/>
                <a:ea typeface="Maven Pro"/>
                <a:cs typeface="Maven Pro"/>
                <a:sym typeface="Maven Pro"/>
              </a:rPr>
              <a:t>Zoom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63" name="Google Shape;463;p56"/>
          <p:cNvCxnSpPr>
            <a:stCxn id="464" idx="0"/>
            <a:endCxn id="462" idx="2"/>
          </p:cNvCxnSpPr>
          <p:nvPr/>
        </p:nvCxnSpPr>
        <p:spPr>
          <a:xfrm rot="10800000">
            <a:off x="6197279" y="1932808"/>
            <a:ext cx="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56"/>
          <p:cNvSpPr txBox="1"/>
          <p:nvPr/>
        </p:nvSpPr>
        <p:spPr>
          <a:xfrm>
            <a:off x="7105325" y="1509350"/>
            <a:ext cx="1412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"/>
                <a:ea typeface="Maven Pro"/>
                <a:cs typeface="Maven Pro"/>
                <a:sym typeface="Maven Pro"/>
              </a:rPr>
              <a:t>Shift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66" name="Google Shape;466;p56"/>
          <p:cNvCxnSpPr>
            <a:stCxn id="467" idx="0"/>
            <a:endCxn id="465" idx="2"/>
          </p:cNvCxnSpPr>
          <p:nvPr/>
        </p:nvCxnSpPr>
        <p:spPr>
          <a:xfrm rot="10800000">
            <a:off x="7811354" y="1932808"/>
            <a:ext cx="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56"/>
          <p:cNvSpPr txBox="1"/>
          <p:nvPr/>
        </p:nvSpPr>
        <p:spPr>
          <a:xfrm>
            <a:off x="1411500" y="3644950"/>
            <a:ext cx="1412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"/>
                <a:ea typeface="Maven Pro"/>
                <a:cs typeface="Maven Pro"/>
                <a:sym typeface="Maven Pro"/>
              </a:rPr>
              <a:t>Shear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69" name="Google Shape;469;p56"/>
          <p:cNvCxnSpPr>
            <a:stCxn id="468" idx="0"/>
            <a:endCxn id="470" idx="2"/>
          </p:cNvCxnSpPr>
          <p:nvPr/>
        </p:nvCxnSpPr>
        <p:spPr>
          <a:xfrm rot="10800000">
            <a:off x="2117550" y="3340450"/>
            <a:ext cx="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56"/>
          <p:cNvSpPr txBox="1"/>
          <p:nvPr/>
        </p:nvSpPr>
        <p:spPr>
          <a:xfrm>
            <a:off x="3045088" y="3644950"/>
            <a:ext cx="1412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"/>
                <a:ea typeface="Maven Pro"/>
                <a:cs typeface="Maven Pro"/>
                <a:sym typeface="Maven Pro"/>
              </a:rPr>
              <a:t>Flip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72" name="Google Shape;472;p56"/>
          <p:cNvCxnSpPr>
            <a:stCxn id="471" idx="0"/>
            <a:endCxn id="473" idx="2"/>
          </p:cNvCxnSpPr>
          <p:nvPr/>
        </p:nvCxnSpPr>
        <p:spPr>
          <a:xfrm rot="10800000">
            <a:off x="3751138" y="3340450"/>
            <a:ext cx="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" name="Google Shape;474;p56"/>
          <p:cNvSpPr txBox="1"/>
          <p:nvPr/>
        </p:nvSpPr>
        <p:spPr>
          <a:xfrm>
            <a:off x="4668025" y="3644950"/>
            <a:ext cx="1412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"/>
                <a:ea typeface="Maven Pro"/>
                <a:cs typeface="Maven Pro"/>
                <a:sym typeface="Maven Pro"/>
              </a:rPr>
              <a:t>Brightness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75" name="Google Shape;475;p56"/>
          <p:cNvCxnSpPr>
            <a:stCxn id="474" idx="0"/>
            <a:endCxn id="476" idx="2"/>
          </p:cNvCxnSpPr>
          <p:nvPr/>
        </p:nvCxnSpPr>
        <p:spPr>
          <a:xfrm rot="10800000">
            <a:off x="5374075" y="3340450"/>
            <a:ext cx="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56"/>
          <p:cNvSpPr txBox="1"/>
          <p:nvPr/>
        </p:nvSpPr>
        <p:spPr>
          <a:xfrm>
            <a:off x="6314463" y="3644950"/>
            <a:ext cx="1412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"/>
                <a:ea typeface="Maven Pro"/>
                <a:cs typeface="Maven Pro"/>
                <a:sym typeface="Maven Pro"/>
              </a:rPr>
              <a:t>Fill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78" name="Google Shape;478;p56"/>
          <p:cNvCxnSpPr>
            <a:stCxn id="477" idx="0"/>
            <a:endCxn id="479" idx="2"/>
          </p:cNvCxnSpPr>
          <p:nvPr/>
        </p:nvCxnSpPr>
        <p:spPr>
          <a:xfrm rot="10800000">
            <a:off x="7020513" y="3340450"/>
            <a:ext cx="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56"/>
          <p:cNvSpPr/>
          <p:nvPr/>
        </p:nvSpPr>
        <p:spPr>
          <a:xfrm>
            <a:off x="5162229" y="291685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" name="Google Shape;480;p56"/>
          <p:cNvGrpSpPr/>
          <p:nvPr/>
        </p:nvGrpSpPr>
        <p:grpSpPr>
          <a:xfrm>
            <a:off x="5246632" y="2976227"/>
            <a:ext cx="254222" cy="304489"/>
            <a:chOff x="6448315" y="2062683"/>
            <a:chExt cx="311203" cy="372737"/>
          </a:xfrm>
        </p:grpSpPr>
        <p:sp>
          <p:nvSpPr>
            <p:cNvPr id="481" name="Google Shape;481;p56"/>
            <p:cNvSpPr/>
            <p:nvPr/>
          </p:nvSpPr>
          <p:spPr>
            <a:xfrm>
              <a:off x="6536221" y="2075033"/>
              <a:ext cx="134744" cy="354536"/>
            </a:xfrm>
            <a:custGeom>
              <a:avLst/>
              <a:gdLst/>
              <a:ahLst/>
              <a:cxnLst/>
              <a:rect l="l" t="t" r="r" b="b"/>
              <a:pathLst>
                <a:path w="4997" h="13148" extrusionOk="0">
                  <a:moveTo>
                    <a:pt x="1185" y="1"/>
                  </a:moveTo>
                  <a:cubicBezTo>
                    <a:pt x="1113" y="1"/>
                    <a:pt x="1054" y="60"/>
                    <a:pt x="1055" y="132"/>
                  </a:cubicBezTo>
                  <a:lnTo>
                    <a:pt x="1055" y="9292"/>
                  </a:lnTo>
                  <a:cubicBezTo>
                    <a:pt x="1054" y="9364"/>
                    <a:pt x="1113" y="9422"/>
                    <a:pt x="1185" y="9423"/>
                  </a:cubicBezTo>
                  <a:lnTo>
                    <a:pt x="3840" y="9423"/>
                  </a:lnTo>
                  <a:cubicBezTo>
                    <a:pt x="3912" y="9422"/>
                    <a:pt x="3970" y="9364"/>
                    <a:pt x="3970" y="9292"/>
                  </a:cubicBezTo>
                  <a:lnTo>
                    <a:pt x="3970" y="132"/>
                  </a:lnTo>
                  <a:cubicBezTo>
                    <a:pt x="3970" y="60"/>
                    <a:pt x="3912" y="1"/>
                    <a:pt x="3840" y="1"/>
                  </a:cubicBezTo>
                  <a:close/>
                  <a:moveTo>
                    <a:pt x="132" y="11825"/>
                  </a:moveTo>
                  <a:cubicBezTo>
                    <a:pt x="60" y="11826"/>
                    <a:pt x="0" y="11885"/>
                    <a:pt x="2" y="11957"/>
                  </a:cubicBezTo>
                  <a:lnTo>
                    <a:pt x="2" y="12354"/>
                  </a:lnTo>
                  <a:cubicBezTo>
                    <a:pt x="2" y="12792"/>
                    <a:pt x="351" y="13147"/>
                    <a:pt x="781" y="13147"/>
                  </a:cubicBezTo>
                  <a:lnTo>
                    <a:pt x="4216" y="13147"/>
                  </a:lnTo>
                  <a:cubicBezTo>
                    <a:pt x="4647" y="13147"/>
                    <a:pt x="4996" y="12792"/>
                    <a:pt x="4996" y="12354"/>
                  </a:cubicBezTo>
                  <a:lnTo>
                    <a:pt x="4996" y="11957"/>
                  </a:lnTo>
                  <a:cubicBezTo>
                    <a:pt x="4997" y="11885"/>
                    <a:pt x="4938" y="11826"/>
                    <a:pt x="4866" y="118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6"/>
            <p:cNvSpPr/>
            <p:nvPr/>
          </p:nvSpPr>
          <p:spPr>
            <a:xfrm>
              <a:off x="6622105" y="2075033"/>
              <a:ext cx="48861" cy="354536"/>
            </a:xfrm>
            <a:custGeom>
              <a:avLst/>
              <a:gdLst/>
              <a:ahLst/>
              <a:cxnLst/>
              <a:rect l="l" t="t" r="r" b="b"/>
              <a:pathLst>
                <a:path w="1812" h="13148" extrusionOk="0">
                  <a:moveTo>
                    <a:pt x="132" y="1"/>
                  </a:moveTo>
                  <a:cubicBezTo>
                    <a:pt x="60" y="1"/>
                    <a:pt x="2" y="60"/>
                    <a:pt x="2" y="132"/>
                  </a:cubicBezTo>
                  <a:lnTo>
                    <a:pt x="2" y="9292"/>
                  </a:lnTo>
                  <a:cubicBezTo>
                    <a:pt x="1" y="9364"/>
                    <a:pt x="60" y="9422"/>
                    <a:pt x="132" y="9423"/>
                  </a:cubicBezTo>
                  <a:lnTo>
                    <a:pt x="655" y="9423"/>
                  </a:lnTo>
                  <a:cubicBezTo>
                    <a:pt x="727" y="9422"/>
                    <a:pt x="785" y="9364"/>
                    <a:pt x="785" y="9292"/>
                  </a:cubicBezTo>
                  <a:lnTo>
                    <a:pt x="785" y="132"/>
                  </a:lnTo>
                  <a:cubicBezTo>
                    <a:pt x="785" y="60"/>
                    <a:pt x="727" y="1"/>
                    <a:pt x="655" y="1"/>
                  </a:cubicBezTo>
                  <a:close/>
                  <a:moveTo>
                    <a:pt x="844" y="11825"/>
                  </a:moveTo>
                  <a:cubicBezTo>
                    <a:pt x="916" y="11825"/>
                    <a:pt x="975" y="11885"/>
                    <a:pt x="973" y="11957"/>
                  </a:cubicBezTo>
                  <a:lnTo>
                    <a:pt x="973" y="12354"/>
                  </a:lnTo>
                  <a:cubicBezTo>
                    <a:pt x="973" y="12792"/>
                    <a:pt x="623" y="13147"/>
                    <a:pt x="190" y="13147"/>
                  </a:cubicBezTo>
                  <a:lnTo>
                    <a:pt x="1027" y="13147"/>
                  </a:lnTo>
                  <a:cubicBezTo>
                    <a:pt x="1459" y="13147"/>
                    <a:pt x="1811" y="12792"/>
                    <a:pt x="1811" y="12354"/>
                  </a:cubicBezTo>
                  <a:lnTo>
                    <a:pt x="1811" y="11957"/>
                  </a:lnTo>
                  <a:cubicBezTo>
                    <a:pt x="1812" y="11885"/>
                    <a:pt x="1753" y="11825"/>
                    <a:pt x="1681" y="11825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6"/>
            <p:cNvSpPr/>
            <p:nvPr/>
          </p:nvSpPr>
          <p:spPr>
            <a:xfrm>
              <a:off x="6448315" y="2067779"/>
              <a:ext cx="311203" cy="338519"/>
            </a:xfrm>
            <a:custGeom>
              <a:avLst/>
              <a:gdLst/>
              <a:ahLst/>
              <a:cxnLst/>
              <a:rect l="l" t="t" r="r" b="b"/>
              <a:pathLst>
                <a:path w="11541" h="12554" extrusionOk="0">
                  <a:moveTo>
                    <a:pt x="4311" y="0"/>
                  </a:moveTo>
                  <a:cubicBezTo>
                    <a:pt x="4021" y="2"/>
                    <a:pt x="3788" y="237"/>
                    <a:pt x="3789" y="526"/>
                  </a:cubicBezTo>
                  <a:cubicBezTo>
                    <a:pt x="3788" y="816"/>
                    <a:pt x="4021" y="1052"/>
                    <a:pt x="4311" y="1052"/>
                  </a:cubicBezTo>
                  <a:lnTo>
                    <a:pt x="4311" y="1053"/>
                  </a:lnTo>
                  <a:lnTo>
                    <a:pt x="7231" y="1053"/>
                  </a:lnTo>
                  <a:cubicBezTo>
                    <a:pt x="7521" y="1052"/>
                    <a:pt x="7754" y="816"/>
                    <a:pt x="7753" y="526"/>
                  </a:cubicBezTo>
                  <a:cubicBezTo>
                    <a:pt x="7754" y="237"/>
                    <a:pt x="7521" y="2"/>
                    <a:pt x="7231" y="0"/>
                  </a:cubicBezTo>
                  <a:close/>
                  <a:moveTo>
                    <a:pt x="4141" y="2349"/>
                  </a:moveTo>
                  <a:cubicBezTo>
                    <a:pt x="1742" y="2349"/>
                    <a:pt x="0" y="4651"/>
                    <a:pt x="631" y="6988"/>
                  </a:cubicBezTo>
                  <a:lnTo>
                    <a:pt x="1716" y="11006"/>
                  </a:lnTo>
                  <a:cubicBezTo>
                    <a:pt x="1962" y="11919"/>
                    <a:pt x="2784" y="12553"/>
                    <a:pt x="3721" y="12553"/>
                  </a:cubicBezTo>
                  <a:lnTo>
                    <a:pt x="7820" y="12553"/>
                  </a:lnTo>
                  <a:cubicBezTo>
                    <a:pt x="8758" y="12553"/>
                    <a:pt x="9580" y="11919"/>
                    <a:pt x="9826" y="11006"/>
                  </a:cubicBezTo>
                  <a:lnTo>
                    <a:pt x="10911" y="6988"/>
                  </a:lnTo>
                  <a:cubicBezTo>
                    <a:pt x="11540" y="4651"/>
                    <a:pt x="9799" y="2349"/>
                    <a:pt x="7401" y="23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6"/>
            <p:cNvSpPr/>
            <p:nvPr/>
          </p:nvSpPr>
          <p:spPr>
            <a:xfrm>
              <a:off x="6539214" y="2067779"/>
              <a:ext cx="220304" cy="338519"/>
            </a:xfrm>
            <a:custGeom>
              <a:avLst/>
              <a:gdLst/>
              <a:ahLst/>
              <a:cxnLst/>
              <a:rect l="l" t="t" r="r" b="b"/>
              <a:pathLst>
                <a:path w="8170" h="12554" extrusionOk="0">
                  <a:moveTo>
                    <a:pt x="3111" y="0"/>
                  </a:moveTo>
                  <a:cubicBezTo>
                    <a:pt x="3398" y="6"/>
                    <a:pt x="3628" y="239"/>
                    <a:pt x="3628" y="526"/>
                  </a:cubicBezTo>
                  <a:cubicBezTo>
                    <a:pt x="3628" y="814"/>
                    <a:pt x="3398" y="1048"/>
                    <a:pt x="3111" y="1053"/>
                  </a:cubicBezTo>
                  <a:lnTo>
                    <a:pt x="3854" y="1053"/>
                  </a:lnTo>
                  <a:cubicBezTo>
                    <a:pt x="4141" y="1048"/>
                    <a:pt x="4372" y="814"/>
                    <a:pt x="4372" y="526"/>
                  </a:cubicBezTo>
                  <a:cubicBezTo>
                    <a:pt x="4372" y="239"/>
                    <a:pt x="4141" y="6"/>
                    <a:pt x="3854" y="0"/>
                  </a:cubicBezTo>
                  <a:close/>
                  <a:moveTo>
                    <a:pt x="3020" y="2349"/>
                  </a:moveTo>
                  <a:cubicBezTo>
                    <a:pt x="5419" y="2349"/>
                    <a:pt x="7159" y="4651"/>
                    <a:pt x="6530" y="6986"/>
                  </a:cubicBezTo>
                  <a:lnTo>
                    <a:pt x="6523" y="7014"/>
                  </a:lnTo>
                  <a:cubicBezTo>
                    <a:pt x="5699" y="10068"/>
                    <a:pt x="3078" y="12249"/>
                    <a:pt x="0" y="12525"/>
                  </a:cubicBezTo>
                  <a:cubicBezTo>
                    <a:pt x="116" y="12543"/>
                    <a:pt x="232" y="12553"/>
                    <a:pt x="349" y="12553"/>
                  </a:cubicBezTo>
                  <a:lnTo>
                    <a:pt x="4448" y="12553"/>
                  </a:lnTo>
                  <a:cubicBezTo>
                    <a:pt x="5386" y="12553"/>
                    <a:pt x="6207" y="11919"/>
                    <a:pt x="6453" y="11006"/>
                  </a:cubicBezTo>
                  <a:lnTo>
                    <a:pt x="7538" y="6988"/>
                  </a:lnTo>
                  <a:cubicBezTo>
                    <a:pt x="8169" y="4651"/>
                    <a:pt x="6426" y="2349"/>
                    <a:pt x="4029" y="2349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6"/>
            <p:cNvSpPr/>
            <p:nvPr/>
          </p:nvSpPr>
          <p:spPr>
            <a:xfrm>
              <a:off x="6474525" y="2162049"/>
              <a:ext cx="258756" cy="25994"/>
            </a:xfrm>
            <a:custGeom>
              <a:avLst/>
              <a:gdLst/>
              <a:ahLst/>
              <a:cxnLst/>
              <a:rect l="l" t="t" r="r" b="b"/>
              <a:pathLst>
                <a:path w="9596" h="964" extrusionOk="0">
                  <a:moveTo>
                    <a:pt x="544" y="1"/>
                  </a:moveTo>
                  <a:cubicBezTo>
                    <a:pt x="333" y="223"/>
                    <a:pt x="150" y="472"/>
                    <a:pt x="1" y="740"/>
                  </a:cubicBezTo>
                  <a:cubicBezTo>
                    <a:pt x="1538" y="887"/>
                    <a:pt x="3160" y="963"/>
                    <a:pt x="4798" y="963"/>
                  </a:cubicBezTo>
                  <a:cubicBezTo>
                    <a:pt x="6438" y="963"/>
                    <a:pt x="8060" y="887"/>
                    <a:pt x="9596" y="740"/>
                  </a:cubicBezTo>
                  <a:cubicBezTo>
                    <a:pt x="9446" y="472"/>
                    <a:pt x="9265" y="223"/>
                    <a:pt x="9054" y="1"/>
                  </a:cubicBezTo>
                  <a:cubicBezTo>
                    <a:pt x="7683" y="118"/>
                    <a:pt x="6248" y="178"/>
                    <a:pt x="4798" y="178"/>
                  </a:cubicBezTo>
                  <a:cubicBezTo>
                    <a:pt x="3350" y="178"/>
                    <a:pt x="1915" y="118"/>
                    <a:pt x="544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6"/>
            <p:cNvSpPr/>
            <p:nvPr/>
          </p:nvSpPr>
          <p:spPr>
            <a:xfrm>
              <a:off x="6693212" y="2162049"/>
              <a:ext cx="40070" cy="22192"/>
            </a:xfrm>
            <a:custGeom>
              <a:avLst/>
              <a:gdLst/>
              <a:ahLst/>
              <a:cxnLst/>
              <a:rect l="l" t="t" r="r" b="b"/>
              <a:pathLst>
                <a:path w="1486" h="823" extrusionOk="0">
                  <a:moveTo>
                    <a:pt x="943" y="1"/>
                  </a:moveTo>
                  <a:cubicBezTo>
                    <a:pt x="632" y="27"/>
                    <a:pt x="317" y="51"/>
                    <a:pt x="0" y="72"/>
                  </a:cubicBezTo>
                  <a:cubicBezTo>
                    <a:pt x="205" y="299"/>
                    <a:pt x="381" y="551"/>
                    <a:pt x="523" y="822"/>
                  </a:cubicBezTo>
                  <a:cubicBezTo>
                    <a:pt x="848" y="799"/>
                    <a:pt x="1169" y="772"/>
                    <a:pt x="1486" y="741"/>
                  </a:cubicBezTo>
                  <a:cubicBezTo>
                    <a:pt x="1336" y="472"/>
                    <a:pt x="1155" y="224"/>
                    <a:pt x="943" y="1"/>
                  </a:cubicBezTo>
                  <a:close/>
                </a:path>
              </a:pathLst>
            </a:custGeom>
            <a:solidFill>
              <a:srgbClr val="B2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6"/>
            <p:cNvSpPr/>
            <p:nvPr/>
          </p:nvSpPr>
          <p:spPr>
            <a:xfrm>
              <a:off x="6534037" y="2226441"/>
              <a:ext cx="35081" cy="35729"/>
            </a:xfrm>
            <a:custGeom>
              <a:avLst/>
              <a:gdLst/>
              <a:ahLst/>
              <a:cxnLst/>
              <a:rect l="l" t="t" r="r" b="b"/>
              <a:pathLst>
                <a:path w="1301" h="1325" extrusionOk="0">
                  <a:moveTo>
                    <a:pt x="835" y="0"/>
                  </a:moveTo>
                  <a:cubicBezTo>
                    <a:pt x="681" y="2"/>
                    <a:pt x="555" y="128"/>
                    <a:pt x="558" y="284"/>
                  </a:cubicBezTo>
                  <a:cubicBezTo>
                    <a:pt x="560" y="440"/>
                    <a:pt x="434" y="566"/>
                    <a:pt x="280" y="568"/>
                  </a:cubicBezTo>
                  <a:cubicBezTo>
                    <a:pt x="125" y="569"/>
                    <a:pt x="1" y="696"/>
                    <a:pt x="2" y="852"/>
                  </a:cubicBezTo>
                  <a:lnTo>
                    <a:pt x="2" y="1040"/>
                  </a:lnTo>
                  <a:cubicBezTo>
                    <a:pt x="1" y="1195"/>
                    <a:pt x="125" y="1321"/>
                    <a:pt x="280" y="1324"/>
                  </a:cubicBezTo>
                  <a:lnTo>
                    <a:pt x="1109" y="1324"/>
                  </a:lnTo>
                  <a:lnTo>
                    <a:pt x="1109" y="1323"/>
                  </a:lnTo>
                  <a:lnTo>
                    <a:pt x="1299" y="1323"/>
                  </a:lnTo>
                  <a:lnTo>
                    <a:pt x="1299" y="284"/>
                  </a:lnTo>
                  <a:cubicBezTo>
                    <a:pt x="1300" y="128"/>
                    <a:pt x="1175" y="2"/>
                    <a:pt x="1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6"/>
            <p:cNvSpPr/>
            <p:nvPr/>
          </p:nvSpPr>
          <p:spPr>
            <a:xfrm>
              <a:off x="6555151" y="2327641"/>
              <a:ext cx="35028" cy="35675"/>
            </a:xfrm>
            <a:custGeom>
              <a:avLst/>
              <a:gdLst/>
              <a:ahLst/>
              <a:cxnLst/>
              <a:rect l="l" t="t" r="r" b="b"/>
              <a:pathLst>
                <a:path w="1299" h="1323" extrusionOk="0">
                  <a:moveTo>
                    <a:pt x="2" y="0"/>
                  </a:moveTo>
                  <a:lnTo>
                    <a:pt x="2" y="1039"/>
                  </a:lnTo>
                  <a:cubicBezTo>
                    <a:pt x="0" y="1195"/>
                    <a:pt x="124" y="1321"/>
                    <a:pt x="280" y="1323"/>
                  </a:cubicBezTo>
                  <a:lnTo>
                    <a:pt x="464" y="1323"/>
                  </a:lnTo>
                  <a:cubicBezTo>
                    <a:pt x="620" y="1321"/>
                    <a:pt x="744" y="1195"/>
                    <a:pt x="742" y="1039"/>
                  </a:cubicBezTo>
                  <a:cubicBezTo>
                    <a:pt x="741" y="885"/>
                    <a:pt x="865" y="758"/>
                    <a:pt x="1020" y="757"/>
                  </a:cubicBezTo>
                  <a:cubicBezTo>
                    <a:pt x="1174" y="755"/>
                    <a:pt x="1298" y="628"/>
                    <a:pt x="1297" y="473"/>
                  </a:cubicBezTo>
                  <a:lnTo>
                    <a:pt x="1297" y="284"/>
                  </a:lnTo>
                  <a:cubicBezTo>
                    <a:pt x="1298" y="129"/>
                    <a:pt x="1174" y="2"/>
                    <a:pt x="1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6"/>
            <p:cNvSpPr/>
            <p:nvPr/>
          </p:nvSpPr>
          <p:spPr>
            <a:xfrm>
              <a:off x="6587644" y="2217219"/>
              <a:ext cx="131400" cy="80383"/>
            </a:xfrm>
            <a:custGeom>
              <a:avLst/>
              <a:gdLst/>
              <a:ahLst/>
              <a:cxnLst/>
              <a:rect l="l" t="t" r="r" b="b"/>
              <a:pathLst>
                <a:path w="4873" h="2981" extrusionOk="0">
                  <a:moveTo>
                    <a:pt x="1050" y="0"/>
                  </a:moveTo>
                  <a:cubicBezTo>
                    <a:pt x="1047" y="0"/>
                    <a:pt x="1045" y="1"/>
                    <a:pt x="1043" y="1"/>
                  </a:cubicBezTo>
                  <a:lnTo>
                    <a:pt x="504" y="45"/>
                  </a:lnTo>
                  <a:cubicBezTo>
                    <a:pt x="220" y="70"/>
                    <a:pt x="1" y="309"/>
                    <a:pt x="2" y="594"/>
                  </a:cubicBezTo>
                  <a:cubicBezTo>
                    <a:pt x="1" y="897"/>
                    <a:pt x="246" y="1145"/>
                    <a:pt x="548" y="1146"/>
                  </a:cubicBezTo>
                  <a:cubicBezTo>
                    <a:pt x="834" y="1145"/>
                    <a:pt x="1070" y="924"/>
                    <a:pt x="1092" y="640"/>
                  </a:cubicBezTo>
                  <a:lnTo>
                    <a:pt x="1136" y="96"/>
                  </a:lnTo>
                  <a:cubicBezTo>
                    <a:pt x="1140" y="45"/>
                    <a:pt x="1100" y="0"/>
                    <a:pt x="1050" y="0"/>
                  </a:cubicBezTo>
                  <a:close/>
                  <a:moveTo>
                    <a:pt x="3149" y="91"/>
                  </a:moveTo>
                  <a:cubicBezTo>
                    <a:pt x="2936" y="91"/>
                    <a:pt x="2722" y="138"/>
                    <a:pt x="2522" y="234"/>
                  </a:cubicBezTo>
                  <a:lnTo>
                    <a:pt x="2522" y="505"/>
                  </a:lnTo>
                  <a:lnTo>
                    <a:pt x="2123" y="505"/>
                  </a:lnTo>
                  <a:lnTo>
                    <a:pt x="2037" y="591"/>
                  </a:lnTo>
                  <a:cubicBezTo>
                    <a:pt x="1832" y="797"/>
                    <a:pt x="1832" y="1130"/>
                    <a:pt x="2037" y="1336"/>
                  </a:cubicBezTo>
                  <a:lnTo>
                    <a:pt x="3526" y="2826"/>
                  </a:lnTo>
                  <a:cubicBezTo>
                    <a:pt x="3630" y="2929"/>
                    <a:pt x="3764" y="2981"/>
                    <a:pt x="3899" y="2981"/>
                  </a:cubicBezTo>
                  <a:cubicBezTo>
                    <a:pt x="4034" y="2981"/>
                    <a:pt x="4168" y="2929"/>
                    <a:pt x="4271" y="2826"/>
                  </a:cubicBezTo>
                  <a:lnTo>
                    <a:pt x="4358" y="2740"/>
                  </a:lnTo>
                  <a:lnTo>
                    <a:pt x="4358" y="2341"/>
                  </a:lnTo>
                  <a:lnTo>
                    <a:pt x="4629" y="2341"/>
                  </a:lnTo>
                  <a:cubicBezTo>
                    <a:pt x="4872" y="1836"/>
                    <a:pt x="4802" y="1235"/>
                    <a:pt x="4447" y="802"/>
                  </a:cubicBezTo>
                  <a:lnTo>
                    <a:pt x="4061" y="802"/>
                  </a:lnTo>
                  <a:lnTo>
                    <a:pt x="4061" y="416"/>
                  </a:lnTo>
                  <a:cubicBezTo>
                    <a:pt x="3799" y="201"/>
                    <a:pt x="3475" y="91"/>
                    <a:pt x="3149" y="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6"/>
            <p:cNvSpPr/>
            <p:nvPr/>
          </p:nvSpPr>
          <p:spPr>
            <a:xfrm>
              <a:off x="6450877" y="2062683"/>
              <a:ext cx="305460" cy="372737"/>
            </a:xfrm>
            <a:custGeom>
              <a:avLst/>
              <a:gdLst/>
              <a:ahLst/>
              <a:cxnLst/>
              <a:rect l="l" t="t" r="r" b="b"/>
              <a:pathLst>
                <a:path w="11328" h="13823" extrusionOk="0">
                  <a:moveTo>
                    <a:pt x="4220" y="404"/>
                  </a:moveTo>
                  <a:cubicBezTo>
                    <a:pt x="4221" y="404"/>
                    <a:pt x="4222" y="404"/>
                    <a:pt x="4223" y="404"/>
                  </a:cubicBezTo>
                  <a:lnTo>
                    <a:pt x="4223" y="405"/>
                  </a:lnTo>
                  <a:lnTo>
                    <a:pt x="7129" y="405"/>
                  </a:lnTo>
                  <a:cubicBezTo>
                    <a:pt x="7279" y="405"/>
                    <a:pt x="7414" y="503"/>
                    <a:pt x="7449" y="649"/>
                  </a:cubicBezTo>
                  <a:cubicBezTo>
                    <a:pt x="7501" y="853"/>
                    <a:pt x="7346" y="1052"/>
                    <a:pt x="7135" y="1052"/>
                  </a:cubicBezTo>
                  <a:lnTo>
                    <a:pt x="4217" y="1052"/>
                  </a:lnTo>
                  <a:cubicBezTo>
                    <a:pt x="4039" y="1051"/>
                    <a:pt x="3894" y="904"/>
                    <a:pt x="3896" y="725"/>
                  </a:cubicBezTo>
                  <a:cubicBezTo>
                    <a:pt x="3897" y="547"/>
                    <a:pt x="4043" y="404"/>
                    <a:pt x="4220" y="404"/>
                  </a:cubicBezTo>
                  <a:close/>
                  <a:moveTo>
                    <a:pt x="6919" y="1431"/>
                  </a:moveTo>
                  <a:lnTo>
                    <a:pt x="6919" y="2350"/>
                  </a:lnTo>
                  <a:lnTo>
                    <a:pt x="4409" y="2350"/>
                  </a:lnTo>
                  <a:lnTo>
                    <a:pt x="4409" y="1431"/>
                  </a:lnTo>
                  <a:close/>
                  <a:moveTo>
                    <a:pt x="7311" y="2754"/>
                  </a:moveTo>
                  <a:cubicBezTo>
                    <a:pt x="8093" y="2754"/>
                    <a:pt x="8851" y="3023"/>
                    <a:pt x="9457" y="3519"/>
                  </a:cubicBezTo>
                  <a:cubicBezTo>
                    <a:pt x="9096" y="3546"/>
                    <a:pt x="8728" y="3571"/>
                    <a:pt x="8361" y="3589"/>
                  </a:cubicBezTo>
                  <a:cubicBezTo>
                    <a:pt x="8258" y="3594"/>
                    <a:pt x="8173" y="3672"/>
                    <a:pt x="8162" y="3774"/>
                  </a:cubicBezTo>
                  <a:cubicBezTo>
                    <a:pt x="8152" y="3892"/>
                    <a:pt x="8246" y="3994"/>
                    <a:pt x="8364" y="3994"/>
                  </a:cubicBezTo>
                  <a:lnTo>
                    <a:pt x="8375" y="3994"/>
                  </a:lnTo>
                  <a:cubicBezTo>
                    <a:pt x="8871" y="3968"/>
                    <a:pt x="9365" y="3935"/>
                    <a:pt x="9849" y="3895"/>
                  </a:cubicBezTo>
                  <a:cubicBezTo>
                    <a:pt x="9908" y="3961"/>
                    <a:pt x="9964" y="4029"/>
                    <a:pt x="10018" y="4099"/>
                  </a:cubicBezTo>
                  <a:cubicBezTo>
                    <a:pt x="10057" y="4150"/>
                    <a:pt x="10094" y="4202"/>
                    <a:pt x="10130" y="4254"/>
                  </a:cubicBezTo>
                  <a:cubicBezTo>
                    <a:pt x="8686" y="4380"/>
                    <a:pt x="7189" y="4445"/>
                    <a:pt x="5677" y="4445"/>
                  </a:cubicBezTo>
                  <a:cubicBezTo>
                    <a:pt x="4162" y="4445"/>
                    <a:pt x="2667" y="4380"/>
                    <a:pt x="1223" y="4254"/>
                  </a:cubicBezTo>
                  <a:cubicBezTo>
                    <a:pt x="1258" y="4200"/>
                    <a:pt x="1295" y="4148"/>
                    <a:pt x="1334" y="4098"/>
                  </a:cubicBezTo>
                  <a:lnTo>
                    <a:pt x="1334" y="4099"/>
                  </a:lnTo>
                  <a:cubicBezTo>
                    <a:pt x="1389" y="4027"/>
                    <a:pt x="1445" y="3960"/>
                    <a:pt x="1504" y="3895"/>
                  </a:cubicBezTo>
                  <a:cubicBezTo>
                    <a:pt x="2860" y="4007"/>
                    <a:pt x="4262" y="4065"/>
                    <a:pt x="5677" y="4065"/>
                  </a:cubicBezTo>
                  <a:cubicBezTo>
                    <a:pt x="6282" y="4065"/>
                    <a:pt x="6894" y="4053"/>
                    <a:pt x="7496" y="4033"/>
                  </a:cubicBezTo>
                  <a:cubicBezTo>
                    <a:pt x="7600" y="4030"/>
                    <a:pt x="7687" y="3951"/>
                    <a:pt x="7698" y="3849"/>
                  </a:cubicBezTo>
                  <a:cubicBezTo>
                    <a:pt x="7708" y="3730"/>
                    <a:pt x="7615" y="3628"/>
                    <a:pt x="7499" y="3628"/>
                  </a:cubicBezTo>
                  <a:cubicBezTo>
                    <a:pt x="7496" y="3628"/>
                    <a:pt x="7492" y="3628"/>
                    <a:pt x="7489" y="3628"/>
                  </a:cubicBezTo>
                  <a:cubicBezTo>
                    <a:pt x="6890" y="3648"/>
                    <a:pt x="6279" y="3660"/>
                    <a:pt x="5677" y="3660"/>
                  </a:cubicBezTo>
                  <a:cubicBezTo>
                    <a:pt x="4397" y="3660"/>
                    <a:pt x="3128" y="3612"/>
                    <a:pt x="1895" y="3519"/>
                  </a:cubicBezTo>
                  <a:cubicBezTo>
                    <a:pt x="2501" y="3023"/>
                    <a:pt x="3259" y="2754"/>
                    <a:pt x="4041" y="2754"/>
                  </a:cubicBezTo>
                  <a:cubicBezTo>
                    <a:pt x="4043" y="2754"/>
                    <a:pt x="4045" y="2754"/>
                    <a:pt x="4047" y="2754"/>
                  </a:cubicBezTo>
                  <a:lnTo>
                    <a:pt x="7305" y="2754"/>
                  </a:lnTo>
                  <a:cubicBezTo>
                    <a:pt x="7307" y="2754"/>
                    <a:pt x="7309" y="2754"/>
                    <a:pt x="7311" y="2754"/>
                  </a:cubicBezTo>
                  <a:close/>
                  <a:moveTo>
                    <a:pt x="1538" y="5615"/>
                  </a:moveTo>
                  <a:cubicBezTo>
                    <a:pt x="1538" y="5615"/>
                    <a:pt x="1537" y="5615"/>
                    <a:pt x="1536" y="5615"/>
                  </a:cubicBezTo>
                  <a:lnTo>
                    <a:pt x="1510" y="5615"/>
                  </a:lnTo>
                  <a:cubicBezTo>
                    <a:pt x="1388" y="5615"/>
                    <a:pt x="1294" y="5722"/>
                    <a:pt x="1310" y="5843"/>
                  </a:cubicBezTo>
                  <a:cubicBezTo>
                    <a:pt x="1324" y="5944"/>
                    <a:pt x="1412" y="6020"/>
                    <a:pt x="1514" y="6020"/>
                  </a:cubicBezTo>
                  <a:cubicBezTo>
                    <a:pt x="1515" y="6020"/>
                    <a:pt x="1516" y="6020"/>
                    <a:pt x="1517" y="6020"/>
                  </a:cubicBezTo>
                  <a:lnTo>
                    <a:pt x="1529" y="6020"/>
                  </a:lnTo>
                  <a:cubicBezTo>
                    <a:pt x="1530" y="6020"/>
                    <a:pt x="1531" y="6020"/>
                    <a:pt x="1532" y="6020"/>
                  </a:cubicBezTo>
                  <a:cubicBezTo>
                    <a:pt x="1634" y="6020"/>
                    <a:pt x="1722" y="5945"/>
                    <a:pt x="1738" y="5844"/>
                  </a:cubicBezTo>
                  <a:cubicBezTo>
                    <a:pt x="1753" y="5722"/>
                    <a:pt x="1660" y="5615"/>
                    <a:pt x="1538" y="5615"/>
                  </a:cubicBezTo>
                  <a:close/>
                  <a:moveTo>
                    <a:pt x="10218" y="5884"/>
                  </a:moveTo>
                  <a:cubicBezTo>
                    <a:pt x="10095" y="5884"/>
                    <a:pt x="10002" y="5991"/>
                    <a:pt x="10016" y="6112"/>
                  </a:cubicBezTo>
                  <a:cubicBezTo>
                    <a:pt x="10032" y="6215"/>
                    <a:pt x="10120" y="6289"/>
                    <a:pt x="10222" y="6289"/>
                  </a:cubicBezTo>
                  <a:cubicBezTo>
                    <a:pt x="10223" y="6289"/>
                    <a:pt x="10224" y="6289"/>
                    <a:pt x="10225" y="6289"/>
                  </a:cubicBezTo>
                  <a:lnTo>
                    <a:pt x="10235" y="6289"/>
                  </a:lnTo>
                  <a:cubicBezTo>
                    <a:pt x="10236" y="6289"/>
                    <a:pt x="10237" y="6289"/>
                    <a:pt x="10238" y="6289"/>
                  </a:cubicBezTo>
                  <a:cubicBezTo>
                    <a:pt x="10342" y="6289"/>
                    <a:pt x="10428" y="6215"/>
                    <a:pt x="10444" y="6112"/>
                  </a:cubicBezTo>
                  <a:cubicBezTo>
                    <a:pt x="10460" y="5991"/>
                    <a:pt x="10365" y="5884"/>
                    <a:pt x="10244" y="5884"/>
                  </a:cubicBezTo>
                  <a:close/>
                  <a:moveTo>
                    <a:pt x="5995" y="5945"/>
                  </a:moveTo>
                  <a:lnTo>
                    <a:pt x="5962" y="6354"/>
                  </a:lnTo>
                  <a:cubicBezTo>
                    <a:pt x="5954" y="6538"/>
                    <a:pt x="5804" y="6682"/>
                    <a:pt x="5622" y="6682"/>
                  </a:cubicBezTo>
                  <a:cubicBezTo>
                    <a:pt x="5617" y="6682"/>
                    <a:pt x="5611" y="6681"/>
                    <a:pt x="5606" y="6681"/>
                  </a:cubicBezTo>
                  <a:cubicBezTo>
                    <a:pt x="5416" y="6674"/>
                    <a:pt x="5269" y="6514"/>
                    <a:pt x="5278" y="6325"/>
                  </a:cubicBezTo>
                  <a:cubicBezTo>
                    <a:pt x="5276" y="6145"/>
                    <a:pt x="5413" y="5995"/>
                    <a:pt x="5592" y="5978"/>
                  </a:cubicBezTo>
                  <a:lnTo>
                    <a:pt x="5995" y="5945"/>
                  </a:lnTo>
                  <a:close/>
                  <a:moveTo>
                    <a:pt x="4116" y="6289"/>
                  </a:moveTo>
                  <a:cubicBezTo>
                    <a:pt x="4160" y="6291"/>
                    <a:pt x="4193" y="6327"/>
                    <a:pt x="4191" y="6369"/>
                  </a:cubicBezTo>
                  <a:lnTo>
                    <a:pt x="4191" y="7207"/>
                  </a:lnTo>
                  <a:lnTo>
                    <a:pt x="3377" y="7207"/>
                  </a:lnTo>
                  <a:cubicBezTo>
                    <a:pt x="3334" y="7207"/>
                    <a:pt x="3299" y="7171"/>
                    <a:pt x="3301" y="7128"/>
                  </a:cubicBezTo>
                  <a:lnTo>
                    <a:pt x="3301" y="6939"/>
                  </a:lnTo>
                  <a:cubicBezTo>
                    <a:pt x="3299" y="6896"/>
                    <a:pt x="3334" y="6860"/>
                    <a:pt x="3377" y="6858"/>
                  </a:cubicBezTo>
                  <a:cubicBezTo>
                    <a:pt x="3641" y="6858"/>
                    <a:pt x="3856" y="6639"/>
                    <a:pt x="3856" y="6369"/>
                  </a:cubicBezTo>
                  <a:cubicBezTo>
                    <a:pt x="3856" y="6327"/>
                    <a:pt x="3889" y="6291"/>
                    <a:pt x="3932" y="6289"/>
                  </a:cubicBezTo>
                  <a:close/>
                  <a:moveTo>
                    <a:pt x="8233" y="6039"/>
                  </a:moveTo>
                  <a:cubicBezTo>
                    <a:pt x="8484" y="6039"/>
                    <a:pt x="8733" y="6115"/>
                    <a:pt x="8944" y="6262"/>
                  </a:cubicBezTo>
                  <a:lnTo>
                    <a:pt x="8944" y="6465"/>
                  </a:lnTo>
                  <a:lnTo>
                    <a:pt x="8469" y="6939"/>
                  </a:lnTo>
                  <a:cubicBezTo>
                    <a:pt x="8387" y="7021"/>
                    <a:pt x="8382" y="7158"/>
                    <a:pt x="8467" y="7237"/>
                  </a:cubicBezTo>
                  <a:cubicBezTo>
                    <a:pt x="8507" y="7273"/>
                    <a:pt x="8556" y="7291"/>
                    <a:pt x="8606" y="7291"/>
                  </a:cubicBezTo>
                  <a:cubicBezTo>
                    <a:pt x="8659" y="7291"/>
                    <a:pt x="8711" y="7271"/>
                    <a:pt x="8751" y="7232"/>
                  </a:cubicBezTo>
                  <a:lnTo>
                    <a:pt x="9235" y="6750"/>
                  </a:lnTo>
                  <a:lnTo>
                    <a:pt x="9434" y="6750"/>
                  </a:lnTo>
                  <a:cubicBezTo>
                    <a:pt x="9666" y="7080"/>
                    <a:pt x="9722" y="7504"/>
                    <a:pt x="9583" y="7884"/>
                  </a:cubicBezTo>
                  <a:lnTo>
                    <a:pt x="9472" y="7884"/>
                  </a:lnTo>
                  <a:lnTo>
                    <a:pt x="9065" y="7651"/>
                  </a:lnTo>
                  <a:cubicBezTo>
                    <a:pt x="9033" y="7632"/>
                    <a:pt x="8998" y="7624"/>
                    <a:pt x="8964" y="7624"/>
                  </a:cubicBezTo>
                  <a:cubicBezTo>
                    <a:pt x="8878" y="7624"/>
                    <a:pt x="8795" y="7679"/>
                    <a:pt x="8769" y="7769"/>
                  </a:cubicBezTo>
                  <a:cubicBezTo>
                    <a:pt x="8741" y="7863"/>
                    <a:pt x="8783" y="7961"/>
                    <a:pt x="8866" y="8007"/>
                  </a:cubicBezTo>
                  <a:lnTo>
                    <a:pt x="9215" y="8207"/>
                  </a:lnTo>
                  <a:lnTo>
                    <a:pt x="9215" y="8403"/>
                  </a:lnTo>
                  <a:lnTo>
                    <a:pt x="9188" y="8430"/>
                  </a:lnTo>
                  <a:cubicBezTo>
                    <a:pt x="9126" y="8493"/>
                    <a:pt x="9044" y="8524"/>
                    <a:pt x="8963" y="8524"/>
                  </a:cubicBezTo>
                  <a:cubicBezTo>
                    <a:pt x="8882" y="8524"/>
                    <a:pt x="8800" y="8493"/>
                    <a:pt x="8738" y="8430"/>
                  </a:cubicBezTo>
                  <a:lnTo>
                    <a:pt x="7261" y="6939"/>
                  </a:lnTo>
                  <a:cubicBezTo>
                    <a:pt x="7136" y="6811"/>
                    <a:pt x="7136" y="6608"/>
                    <a:pt x="7261" y="6479"/>
                  </a:cubicBezTo>
                  <a:lnTo>
                    <a:pt x="7287" y="6454"/>
                  </a:lnTo>
                  <a:lnTo>
                    <a:pt x="7486" y="6451"/>
                  </a:lnTo>
                  <a:lnTo>
                    <a:pt x="7687" y="6805"/>
                  </a:lnTo>
                  <a:cubicBezTo>
                    <a:pt x="7723" y="6868"/>
                    <a:pt x="7790" y="6907"/>
                    <a:pt x="7864" y="6907"/>
                  </a:cubicBezTo>
                  <a:cubicBezTo>
                    <a:pt x="7864" y="6907"/>
                    <a:pt x="7865" y="6907"/>
                    <a:pt x="7866" y="6907"/>
                  </a:cubicBezTo>
                  <a:cubicBezTo>
                    <a:pt x="8023" y="6907"/>
                    <a:pt x="8118" y="6737"/>
                    <a:pt x="8039" y="6602"/>
                  </a:cubicBezTo>
                  <a:lnTo>
                    <a:pt x="7810" y="6197"/>
                  </a:lnTo>
                  <a:lnTo>
                    <a:pt x="7810" y="6114"/>
                  </a:lnTo>
                  <a:cubicBezTo>
                    <a:pt x="7948" y="6063"/>
                    <a:pt x="8091" y="6039"/>
                    <a:pt x="8233" y="6039"/>
                  </a:cubicBezTo>
                  <a:close/>
                  <a:moveTo>
                    <a:pt x="6325" y="9421"/>
                  </a:moveTo>
                  <a:cubicBezTo>
                    <a:pt x="6203" y="9421"/>
                    <a:pt x="6109" y="9528"/>
                    <a:pt x="6123" y="9649"/>
                  </a:cubicBezTo>
                  <a:cubicBezTo>
                    <a:pt x="6139" y="9750"/>
                    <a:pt x="6227" y="9826"/>
                    <a:pt x="6329" y="9826"/>
                  </a:cubicBezTo>
                  <a:cubicBezTo>
                    <a:pt x="6330" y="9826"/>
                    <a:pt x="6331" y="9826"/>
                    <a:pt x="6332" y="9826"/>
                  </a:cubicBezTo>
                  <a:lnTo>
                    <a:pt x="6342" y="9826"/>
                  </a:lnTo>
                  <a:cubicBezTo>
                    <a:pt x="6343" y="9826"/>
                    <a:pt x="6344" y="9826"/>
                    <a:pt x="6345" y="9826"/>
                  </a:cubicBezTo>
                  <a:cubicBezTo>
                    <a:pt x="6449" y="9826"/>
                    <a:pt x="6537" y="9750"/>
                    <a:pt x="6551" y="9649"/>
                  </a:cubicBezTo>
                  <a:cubicBezTo>
                    <a:pt x="6567" y="9528"/>
                    <a:pt x="6472" y="9421"/>
                    <a:pt x="6351" y="9421"/>
                  </a:cubicBezTo>
                  <a:close/>
                  <a:moveTo>
                    <a:pt x="6844" y="9421"/>
                  </a:moveTo>
                  <a:cubicBezTo>
                    <a:pt x="6721" y="9421"/>
                    <a:pt x="6628" y="9528"/>
                    <a:pt x="6642" y="9649"/>
                  </a:cubicBezTo>
                  <a:cubicBezTo>
                    <a:pt x="6658" y="9750"/>
                    <a:pt x="6745" y="9826"/>
                    <a:pt x="6848" y="9826"/>
                  </a:cubicBezTo>
                  <a:cubicBezTo>
                    <a:pt x="6849" y="9826"/>
                    <a:pt x="6850" y="9826"/>
                    <a:pt x="6851" y="9826"/>
                  </a:cubicBezTo>
                  <a:lnTo>
                    <a:pt x="6862" y="9826"/>
                  </a:lnTo>
                  <a:cubicBezTo>
                    <a:pt x="6863" y="9826"/>
                    <a:pt x="6864" y="9826"/>
                    <a:pt x="6865" y="9826"/>
                  </a:cubicBezTo>
                  <a:cubicBezTo>
                    <a:pt x="6968" y="9826"/>
                    <a:pt x="7056" y="9750"/>
                    <a:pt x="7070" y="9649"/>
                  </a:cubicBezTo>
                  <a:cubicBezTo>
                    <a:pt x="7086" y="9528"/>
                    <a:pt x="6991" y="9421"/>
                    <a:pt x="6870" y="9421"/>
                  </a:cubicBezTo>
                  <a:close/>
                  <a:moveTo>
                    <a:pt x="4900" y="10204"/>
                  </a:moveTo>
                  <a:cubicBezTo>
                    <a:pt x="4943" y="10205"/>
                    <a:pt x="4976" y="10241"/>
                    <a:pt x="4975" y="10283"/>
                  </a:cubicBezTo>
                  <a:lnTo>
                    <a:pt x="4975" y="10473"/>
                  </a:lnTo>
                  <a:cubicBezTo>
                    <a:pt x="4976" y="10516"/>
                    <a:pt x="4943" y="10551"/>
                    <a:pt x="4900" y="10552"/>
                  </a:cubicBezTo>
                  <a:cubicBezTo>
                    <a:pt x="4635" y="10552"/>
                    <a:pt x="4420" y="10773"/>
                    <a:pt x="4420" y="11042"/>
                  </a:cubicBezTo>
                  <a:cubicBezTo>
                    <a:pt x="4422" y="11086"/>
                    <a:pt x="4387" y="11120"/>
                    <a:pt x="4345" y="11122"/>
                  </a:cubicBezTo>
                  <a:lnTo>
                    <a:pt x="4160" y="11122"/>
                  </a:lnTo>
                  <a:cubicBezTo>
                    <a:pt x="4118" y="11122"/>
                    <a:pt x="4083" y="11086"/>
                    <a:pt x="4085" y="11042"/>
                  </a:cubicBezTo>
                  <a:lnTo>
                    <a:pt x="4085" y="10204"/>
                  </a:lnTo>
                  <a:close/>
                  <a:moveTo>
                    <a:pt x="10358" y="4640"/>
                  </a:moveTo>
                  <a:cubicBezTo>
                    <a:pt x="10751" y="5409"/>
                    <a:pt x="10843" y="6299"/>
                    <a:pt x="10614" y="7134"/>
                  </a:cubicBezTo>
                  <a:lnTo>
                    <a:pt x="9531" y="11149"/>
                  </a:lnTo>
                  <a:cubicBezTo>
                    <a:pt x="9309" y="11970"/>
                    <a:pt x="7723" y="12554"/>
                    <a:pt x="7723" y="12554"/>
                  </a:cubicBezTo>
                  <a:lnTo>
                    <a:pt x="3644" y="12554"/>
                  </a:lnTo>
                  <a:cubicBezTo>
                    <a:pt x="3237" y="12554"/>
                    <a:pt x="2844" y="12421"/>
                    <a:pt x="2519" y="12179"/>
                  </a:cubicBezTo>
                  <a:lnTo>
                    <a:pt x="2519" y="10756"/>
                  </a:lnTo>
                  <a:lnTo>
                    <a:pt x="3142" y="10205"/>
                  </a:lnTo>
                  <a:lnTo>
                    <a:pt x="3680" y="10205"/>
                  </a:lnTo>
                  <a:lnTo>
                    <a:pt x="3680" y="11041"/>
                  </a:lnTo>
                  <a:cubicBezTo>
                    <a:pt x="3678" y="11307"/>
                    <a:pt x="3893" y="11525"/>
                    <a:pt x="4160" y="11528"/>
                  </a:cubicBezTo>
                  <a:lnTo>
                    <a:pt x="4345" y="11528"/>
                  </a:lnTo>
                  <a:cubicBezTo>
                    <a:pt x="4612" y="11525"/>
                    <a:pt x="4827" y="11307"/>
                    <a:pt x="4825" y="11041"/>
                  </a:cubicBezTo>
                  <a:cubicBezTo>
                    <a:pt x="4824" y="10998"/>
                    <a:pt x="4858" y="10962"/>
                    <a:pt x="4900" y="10962"/>
                  </a:cubicBezTo>
                  <a:cubicBezTo>
                    <a:pt x="5168" y="10959"/>
                    <a:pt x="5383" y="10740"/>
                    <a:pt x="5380" y="10473"/>
                  </a:cubicBezTo>
                  <a:lnTo>
                    <a:pt x="5380" y="10316"/>
                  </a:lnTo>
                  <a:cubicBezTo>
                    <a:pt x="5380" y="10045"/>
                    <a:pt x="5165" y="9828"/>
                    <a:pt x="4902" y="9828"/>
                  </a:cubicBezTo>
                  <a:lnTo>
                    <a:pt x="3603" y="9828"/>
                  </a:lnTo>
                  <a:lnTo>
                    <a:pt x="4478" y="9044"/>
                  </a:lnTo>
                  <a:lnTo>
                    <a:pt x="6662" y="9044"/>
                  </a:lnTo>
                  <a:cubicBezTo>
                    <a:pt x="6711" y="9044"/>
                    <a:pt x="6759" y="9027"/>
                    <a:pt x="6796" y="8994"/>
                  </a:cubicBezTo>
                  <a:lnTo>
                    <a:pt x="7836" y="8061"/>
                  </a:lnTo>
                  <a:lnTo>
                    <a:pt x="8456" y="8697"/>
                  </a:lnTo>
                  <a:cubicBezTo>
                    <a:pt x="8595" y="8840"/>
                    <a:pt x="8780" y="8912"/>
                    <a:pt x="8965" y="8912"/>
                  </a:cubicBezTo>
                  <a:cubicBezTo>
                    <a:pt x="9151" y="8912"/>
                    <a:pt x="9336" y="8840"/>
                    <a:pt x="9476" y="8697"/>
                  </a:cubicBezTo>
                  <a:lnTo>
                    <a:pt x="9561" y="8607"/>
                  </a:lnTo>
                  <a:cubicBezTo>
                    <a:pt x="9598" y="8570"/>
                    <a:pt x="9619" y="8520"/>
                    <a:pt x="9619" y="8466"/>
                  </a:cubicBezTo>
                  <a:lnTo>
                    <a:pt x="9619" y="8289"/>
                  </a:lnTo>
                  <a:lnTo>
                    <a:pt x="9698" y="8289"/>
                  </a:lnTo>
                  <a:cubicBezTo>
                    <a:pt x="9776" y="8289"/>
                    <a:pt x="9846" y="8244"/>
                    <a:pt x="9881" y="8174"/>
                  </a:cubicBezTo>
                  <a:cubicBezTo>
                    <a:pt x="10156" y="7598"/>
                    <a:pt x="10075" y="6915"/>
                    <a:pt x="9673" y="6418"/>
                  </a:cubicBezTo>
                  <a:cubicBezTo>
                    <a:pt x="9634" y="6371"/>
                    <a:pt x="9578" y="6346"/>
                    <a:pt x="9518" y="6346"/>
                  </a:cubicBezTo>
                  <a:lnTo>
                    <a:pt x="9349" y="6346"/>
                  </a:lnTo>
                  <a:lnTo>
                    <a:pt x="9349" y="6151"/>
                  </a:lnTo>
                  <a:cubicBezTo>
                    <a:pt x="9349" y="6089"/>
                    <a:pt x="9322" y="6030"/>
                    <a:pt x="9276" y="5990"/>
                  </a:cubicBezTo>
                  <a:cubicBezTo>
                    <a:pt x="8981" y="5734"/>
                    <a:pt x="8610" y="5602"/>
                    <a:pt x="8236" y="5602"/>
                  </a:cubicBezTo>
                  <a:cubicBezTo>
                    <a:pt x="7992" y="5602"/>
                    <a:pt x="7746" y="5658"/>
                    <a:pt x="7519" y="5774"/>
                  </a:cubicBezTo>
                  <a:cubicBezTo>
                    <a:pt x="7449" y="5810"/>
                    <a:pt x="7404" y="5883"/>
                    <a:pt x="7406" y="5964"/>
                  </a:cubicBezTo>
                  <a:lnTo>
                    <a:pt x="7406" y="6049"/>
                  </a:lnTo>
                  <a:lnTo>
                    <a:pt x="7215" y="6049"/>
                  </a:lnTo>
                  <a:cubicBezTo>
                    <a:pt x="7215" y="6049"/>
                    <a:pt x="7109" y="6069"/>
                    <a:pt x="7071" y="6106"/>
                  </a:cubicBezTo>
                  <a:lnTo>
                    <a:pt x="6985" y="6193"/>
                  </a:lnTo>
                  <a:cubicBezTo>
                    <a:pt x="6705" y="6478"/>
                    <a:pt x="6705" y="6935"/>
                    <a:pt x="6985" y="7220"/>
                  </a:cubicBezTo>
                  <a:lnTo>
                    <a:pt x="7547" y="7786"/>
                  </a:lnTo>
                  <a:lnTo>
                    <a:pt x="6580" y="8641"/>
                  </a:lnTo>
                  <a:lnTo>
                    <a:pt x="4570" y="8641"/>
                  </a:lnTo>
                  <a:lnTo>
                    <a:pt x="4570" y="7618"/>
                  </a:lnTo>
                  <a:lnTo>
                    <a:pt x="5234" y="6972"/>
                  </a:lnTo>
                  <a:cubicBezTo>
                    <a:pt x="5347" y="7043"/>
                    <a:pt x="5479" y="7080"/>
                    <a:pt x="5612" y="7080"/>
                  </a:cubicBezTo>
                  <a:cubicBezTo>
                    <a:pt x="5614" y="7080"/>
                    <a:pt x="5617" y="7080"/>
                    <a:pt x="5619" y="7080"/>
                  </a:cubicBezTo>
                  <a:cubicBezTo>
                    <a:pt x="6009" y="7077"/>
                    <a:pt x="6332" y="6778"/>
                    <a:pt x="6365" y="6389"/>
                  </a:cubicBezTo>
                  <a:lnTo>
                    <a:pt x="6409" y="5846"/>
                  </a:lnTo>
                  <a:cubicBezTo>
                    <a:pt x="6424" y="5675"/>
                    <a:pt x="6288" y="5532"/>
                    <a:pt x="6120" y="5532"/>
                  </a:cubicBezTo>
                  <a:cubicBezTo>
                    <a:pt x="6112" y="5532"/>
                    <a:pt x="6104" y="5532"/>
                    <a:pt x="6096" y="5533"/>
                  </a:cubicBezTo>
                  <a:lnTo>
                    <a:pt x="5559" y="5578"/>
                  </a:lnTo>
                  <a:cubicBezTo>
                    <a:pt x="5023" y="5625"/>
                    <a:pt x="4708" y="6201"/>
                    <a:pt x="4958" y="6677"/>
                  </a:cubicBezTo>
                  <a:lnTo>
                    <a:pt x="4598" y="7043"/>
                  </a:lnTo>
                  <a:lnTo>
                    <a:pt x="4598" y="6374"/>
                  </a:lnTo>
                  <a:cubicBezTo>
                    <a:pt x="4599" y="6108"/>
                    <a:pt x="4384" y="5890"/>
                    <a:pt x="4118" y="5887"/>
                  </a:cubicBezTo>
                  <a:lnTo>
                    <a:pt x="3932" y="5887"/>
                  </a:lnTo>
                  <a:cubicBezTo>
                    <a:pt x="3665" y="5890"/>
                    <a:pt x="3451" y="6108"/>
                    <a:pt x="3452" y="6374"/>
                  </a:cubicBezTo>
                  <a:cubicBezTo>
                    <a:pt x="3452" y="6416"/>
                    <a:pt x="3419" y="6452"/>
                    <a:pt x="3376" y="6452"/>
                  </a:cubicBezTo>
                  <a:cubicBezTo>
                    <a:pt x="3109" y="6455"/>
                    <a:pt x="2895" y="6673"/>
                    <a:pt x="2896" y="6939"/>
                  </a:cubicBezTo>
                  <a:lnTo>
                    <a:pt x="2896" y="7128"/>
                  </a:lnTo>
                  <a:cubicBezTo>
                    <a:pt x="2895" y="7394"/>
                    <a:pt x="3109" y="7612"/>
                    <a:pt x="3376" y="7613"/>
                  </a:cubicBezTo>
                  <a:lnTo>
                    <a:pt x="4193" y="7613"/>
                  </a:lnTo>
                  <a:lnTo>
                    <a:pt x="4193" y="8762"/>
                  </a:lnTo>
                  <a:lnTo>
                    <a:pt x="2762" y="10008"/>
                  </a:lnTo>
                  <a:lnTo>
                    <a:pt x="2762" y="7922"/>
                  </a:lnTo>
                  <a:cubicBezTo>
                    <a:pt x="2761" y="7868"/>
                    <a:pt x="2740" y="7818"/>
                    <a:pt x="2703" y="7780"/>
                  </a:cubicBezTo>
                  <a:lnTo>
                    <a:pt x="2249" y="7321"/>
                  </a:lnTo>
                  <a:lnTo>
                    <a:pt x="2249" y="6360"/>
                  </a:lnTo>
                  <a:cubicBezTo>
                    <a:pt x="2251" y="6256"/>
                    <a:pt x="2174" y="6167"/>
                    <a:pt x="2072" y="6151"/>
                  </a:cubicBezTo>
                  <a:cubicBezTo>
                    <a:pt x="2064" y="6150"/>
                    <a:pt x="2055" y="6150"/>
                    <a:pt x="2047" y="6150"/>
                  </a:cubicBezTo>
                  <a:cubicBezTo>
                    <a:pt x="1937" y="6150"/>
                    <a:pt x="1843" y="6239"/>
                    <a:pt x="1843" y="6353"/>
                  </a:cubicBezTo>
                  <a:lnTo>
                    <a:pt x="1843" y="7404"/>
                  </a:lnTo>
                  <a:cubicBezTo>
                    <a:pt x="1843" y="7456"/>
                    <a:pt x="1864" y="7508"/>
                    <a:pt x="1902" y="7544"/>
                  </a:cubicBezTo>
                  <a:lnTo>
                    <a:pt x="2356" y="8004"/>
                  </a:lnTo>
                  <a:lnTo>
                    <a:pt x="2356" y="8743"/>
                  </a:lnTo>
                  <a:lnTo>
                    <a:pt x="1680" y="8044"/>
                  </a:lnTo>
                  <a:cubicBezTo>
                    <a:pt x="1640" y="8004"/>
                    <a:pt x="1588" y="7984"/>
                    <a:pt x="1535" y="7984"/>
                  </a:cubicBezTo>
                  <a:cubicBezTo>
                    <a:pt x="1484" y="7984"/>
                    <a:pt x="1433" y="8003"/>
                    <a:pt x="1393" y="8043"/>
                  </a:cubicBezTo>
                  <a:cubicBezTo>
                    <a:pt x="1314" y="8122"/>
                    <a:pt x="1313" y="8250"/>
                    <a:pt x="1392" y="8329"/>
                  </a:cubicBezTo>
                  <a:lnTo>
                    <a:pt x="2382" y="9318"/>
                  </a:lnTo>
                  <a:lnTo>
                    <a:pt x="2382" y="10355"/>
                  </a:lnTo>
                  <a:lnTo>
                    <a:pt x="2179" y="10525"/>
                  </a:lnTo>
                  <a:cubicBezTo>
                    <a:pt x="2177" y="10525"/>
                    <a:pt x="2177" y="10528"/>
                    <a:pt x="2174" y="10528"/>
                  </a:cubicBezTo>
                  <a:cubicBezTo>
                    <a:pt x="2173" y="10529"/>
                    <a:pt x="2170" y="10534"/>
                    <a:pt x="2167" y="10537"/>
                  </a:cubicBezTo>
                  <a:cubicBezTo>
                    <a:pt x="2166" y="10538"/>
                    <a:pt x="2163" y="10541"/>
                    <a:pt x="2161" y="10544"/>
                  </a:cubicBezTo>
                  <a:lnTo>
                    <a:pt x="2154" y="10551"/>
                  </a:lnTo>
                  <a:cubicBezTo>
                    <a:pt x="2153" y="10554"/>
                    <a:pt x="2150" y="10557"/>
                    <a:pt x="2148" y="10560"/>
                  </a:cubicBezTo>
                  <a:lnTo>
                    <a:pt x="2143" y="10567"/>
                  </a:lnTo>
                  <a:cubicBezTo>
                    <a:pt x="2141" y="10570"/>
                    <a:pt x="2140" y="10573"/>
                    <a:pt x="2138" y="10576"/>
                  </a:cubicBezTo>
                  <a:lnTo>
                    <a:pt x="2134" y="10584"/>
                  </a:lnTo>
                  <a:cubicBezTo>
                    <a:pt x="2131" y="10587"/>
                    <a:pt x="2130" y="10590"/>
                    <a:pt x="2128" y="10593"/>
                  </a:cubicBezTo>
                  <a:cubicBezTo>
                    <a:pt x="2127" y="10596"/>
                    <a:pt x="2127" y="10599"/>
                    <a:pt x="2125" y="10603"/>
                  </a:cubicBezTo>
                  <a:cubicBezTo>
                    <a:pt x="2124" y="10606"/>
                    <a:pt x="2122" y="10609"/>
                    <a:pt x="2122" y="10612"/>
                  </a:cubicBezTo>
                  <a:cubicBezTo>
                    <a:pt x="2121" y="10614"/>
                    <a:pt x="2119" y="10617"/>
                    <a:pt x="2118" y="10622"/>
                  </a:cubicBezTo>
                  <a:cubicBezTo>
                    <a:pt x="2118" y="10624"/>
                    <a:pt x="2117" y="10627"/>
                    <a:pt x="2117" y="10630"/>
                  </a:cubicBezTo>
                  <a:lnTo>
                    <a:pt x="2114" y="10640"/>
                  </a:lnTo>
                  <a:cubicBezTo>
                    <a:pt x="2114" y="10643"/>
                    <a:pt x="2114" y="10646"/>
                    <a:pt x="2112" y="10650"/>
                  </a:cubicBezTo>
                  <a:cubicBezTo>
                    <a:pt x="2112" y="10653"/>
                    <a:pt x="2112" y="10656"/>
                    <a:pt x="2112" y="10659"/>
                  </a:cubicBezTo>
                  <a:cubicBezTo>
                    <a:pt x="2111" y="10663"/>
                    <a:pt x="2112" y="10666"/>
                    <a:pt x="2112" y="10671"/>
                  </a:cubicBezTo>
                  <a:cubicBezTo>
                    <a:pt x="2111" y="10672"/>
                    <a:pt x="2112" y="10675"/>
                    <a:pt x="2112" y="10676"/>
                  </a:cubicBezTo>
                  <a:lnTo>
                    <a:pt x="2112" y="11761"/>
                  </a:lnTo>
                  <a:cubicBezTo>
                    <a:pt x="1978" y="11577"/>
                    <a:pt x="1879" y="11369"/>
                    <a:pt x="1820" y="11149"/>
                  </a:cubicBezTo>
                  <a:lnTo>
                    <a:pt x="736" y="7134"/>
                  </a:lnTo>
                  <a:cubicBezTo>
                    <a:pt x="507" y="6299"/>
                    <a:pt x="598" y="5410"/>
                    <a:pt x="993" y="4640"/>
                  </a:cubicBezTo>
                  <a:cubicBezTo>
                    <a:pt x="2507" y="4781"/>
                    <a:pt x="4082" y="4851"/>
                    <a:pt x="5675" y="4851"/>
                  </a:cubicBezTo>
                  <a:cubicBezTo>
                    <a:pt x="7267" y="4851"/>
                    <a:pt x="8842" y="4779"/>
                    <a:pt x="10358" y="4640"/>
                  </a:cubicBezTo>
                  <a:close/>
                  <a:moveTo>
                    <a:pt x="3402" y="12946"/>
                  </a:moveTo>
                  <a:lnTo>
                    <a:pt x="3402" y="12946"/>
                  </a:lnTo>
                  <a:cubicBezTo>
                    <a:pt x="3478" y="12954"/>
                    <a:pt x="3556" y="12957"/>
                    <a:pt x="3632" y="12958"/>
                  </a:cubicBezTo>
                  <a:lnTo>
                    <a:pt x="7720" y="12958"/>
                  </a:lnTo>
                  <a:cubicBezTo>
                    <a:pt x="7796" y="12957"/>
                    <a:pt x="7874" y="12954"/>
                    <a:pt x="7950" y="12946"/>
                  </a:cubicBezTo>
                  <a:lnTo>
                    <a:pt x="7950" y="12946"/>
                  </a:lnTo>
                  <a:cubicBezTo>
                    <a:pt x="7898" y="13218"/>
                    <a:pt x="7662" y="13415"/>
                    <a:pt x="7385" y="13417"/>
                  </a:cubicBezTo>
                  <a:lnTo>
                    <a:pt x="3967" y="13417"/>
                  </a:lnTo>
                  <a:cubicBezTo>
                    <a:pt x="3690" y="13415"/>
                    <a:pt x="3454" y="13218"/>
                    <a:pt x="3402" y="12946"/>
                  </a:cubicBezTo>
                  <a:close/>
                  <a:moveTo>
                    <a:pt x="7119" y="1"/>
                  </a:moveTo>
                  <a:cubicBezTo>
                    <a:pt x="7118" y="1"/>
                    <a:pt x="7117" y="1"/>
                    <a:pt x="7116" y="1"/>
                  </a:cubicBezTo>
                  <a:lnTo>
                    <a:pt x="4223" y="1"/>
                  </a:lnTo>
                  <a:cubicBezTo>
                    <a:pt x="3860" y="1"/>
                    <a:pt x="3540" y="263"/>
                    <a:pt x="3490" y="623"/>
                  </a:cubicBezTo>
                  <a:cubicBezTo>
                    <a:pt x="3439" y="979"/>
                    <a:pt x="3657" y="1320"/>
                    <a:pt x="4003" y="1423"/>
                  </a:cubicBezTo>
                  <a:lnTo>
                    <a:pt x="4003" y="2359"/>
                  </a:lnTo>
                  <a:cubicBezTo>
                    <a:pt x="2961" y="2363"/>
                    <a:pt x="1967" y="2796"/>
                    <a:pt x="1252" y="3552"/>
                  </a:cubicBezTo>
                  <a:lnTo>
                    <a:pt x="1251" y="3555"/>
                  </a:lnTo>
                  <a:cubicBezTo>
                    <a:pt x="1157" y="3653"/>
                    <a:pt x="1069" y="3755"/>
                    <a:pt x="987" y="3863"/>
                  </a:cubicBezTo>
                  <a:cubicBezTo>
                    <a:pt x="244" y="4831"/>
                    <a:pt x="0" y="6066"/>
                    <a:pt x="320" y="7247"/>
                  </a:cubicBezTo>
                  <a:lnTo>
                    <a:pt x="1406" y="11264"/>
                  </a:lnTo>
                  <a:cubicBezTo>
                    <a:pt x="1614" y="12031"/>
                    <a:pt x="2202" y="12636"/>
                    <a:pt x="2962" y="12863"/>
                  </a:cubicBezTo>
                  <a:cubicBezTo>
                    <a:pt x="2978" y="13396"/>
                    <a:pt x="3413" y="13821"/>
                    <a:pt x="3946" y="13823"/>
                  </a:cubicBezTo>
                  <a:lnTo>
                    <a:pt x="7381" y="13823"/>
                  </a:lnTo>
                  <a:cubicBezTo>
                    <a:pt x="7914" y="13821"/>
                    <a:pt x="8349" y="13396"/>
                    <a:pt x="8364" y="12863"/>
                  </a:cubicBezTo>
                  <a:cubicBezTo>
                    <a:pt x="9124" y="12636"/>
                    <a:pt x="9712" y="12031"/>
                    <a:pt x="9921" y="11264"/>
                  </a:cubicBezTo>
                  <a:lnTo>
                    <a:pt x="11007" y="7247"/>
                  </a:lnTo>
                  <a:cubicBezTo>
                    <a:pt x="11327" y="6065"/>
                    <a:pt x="11085" y="4831"/>
                    <a:pt x="10339" y="3863"/>
                  </a:cubicBezTo>
                  <a:cubicBezTo>
                    <a:pt x="9611" y="2914"/>
                    <a:pt x="8513" y="2368"/>
                    <a:pt x="7323" y="2359"/>
                  </a:cubicBezTo>
                  <a:lnTo>
                    <a:pt x="7323" y="1423"/>
                  </a:lnTo>
                  <a:cubicBezTo>
                    <a:pt x="7671" y="1320"/>
                    <a:pt x="7888" y="979"/>
                    <a:pt x="7836" y="621"/>
                  </a:cubicBezTo>
                  <a:cubicBezTo>
                    <a:pt x="7785" y="265"/>
                    <a:pt x="7479" y="1"/>
                    <a:pt x="7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56"/>
          <p:cNvSpPr/>
          <p:nvPr/>
        </p:nvSpPr>
        <p:spPr>
          <a:xfrm>
            <a:off x="3539317" y="291685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56"/>
          <p:cNvGrpSpPr/>
          <p:nvPr/>
        </p:nvGrpSpPr>
        <p:grpSpPr>
          <a:xfrm>
            <a:off x="3598659" y="2976355"/>
            <a:ext cx="304921" cy="304503"/>
            <a:chOff x="3975140" y="2666860"/>
            <a:chExt cx="373357" cy="372845"/>
          </a:xfrm>
        </p:grpSpPr>
        <p:sp>
          <p:nvSpPr>
            <p:cNvPr id="492" name="Google Shape;492;p56"/>
            <p:cNvSpPr/>
            <p:nvPr/>
          </p:nvSpPr>
          <p:spPr>
            <a:xfrm>
              <a:off x="4081355" y="2750074"/>
              <a:ext cx="160145" cy="211837"/>
            </a:xfrm>
            <a:custGeom>
              <a:avLst/>
              <a:gdLst/>
              <a:ahLst/>
              <a:cxnLst/>
              <a:rect l="l" t="t" r="r" b="b"/>
              <a:pathLst>
                <a:path w="5939" h="7856" extrusionOk="0">
                  <a:moveTo>
                    <a:pt x="1746" y="1"/>
                  </a:moveTo>
                  <a:lnTo>
                    <a:pt x="0" y="898"/>
                  </a:lnTo>
                  <a:lnTo>
                    <a:pt x="0" y="6958"/>
                  </a:lnTo>
                  <a:lnTo>
                    <a:pt x="1746" y="7856"/>
                  </a:lnTo>
                  <a:lnTo>
                    <a:pt x="4193" y="7856"/>
                  </a:lnTo>
                  <a:lnTo>
                    <a:pt x="5939" y="6958"/>
                  </a:lnTo>
                  <a:lnTo>
                    <a:pt x="5939" y="898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6"/>
            <p:cNvSpPr/>
            <p:nvPr/>
          </p:nvSpPr>
          <p:spPr>
            <a:xfrm>
              <a:off x="4224755" y="2765417"/>
              <a:ext cx="17500" cy="181286"/>
            </a:xfrm>
            <a:custGeom>
              <a:avLst/>
              <a:gdLst/>
              <a:ahLst/>
              <a:cxnLst/>
              <a:rect l="l" t="t" r="r" b="b"/>
              <a:pathLst>
                <a:path w="649" h="6723" extrusionOk="0">
                  <a:moveTo>
                    <a:pt x="0" y="1"/>
                  </a:moveTo>
                  <a:lnTo>
                    <a:pt x="0" y="6722"/>
                  </a:lnTo>
                  <a:lnTo>
                    <a:pt x="648" y="6394"/>
                  </a:lnTo>
                  <a:lnTo>
                    <a:pt x="648" y="3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6"/>
            <p:cNvSpPr/>
            <p:nvPr/>
          </p:nvSpPr>
          <p:spPr>
            <a:xfrm>
              <a:off x="4128678" y="2750047"/>
              <a:ext cx="66253" cy="211864"/>
            </a:xfrm>
            <a:custGeom>
              <a:avLst/>
              <a:gdLst/>
              <a:ahLst/>
              <a:cxnLst/>
              <a:rect l="l" t="t" r="r" b="b"/>
              <a:pathLst>
                <a:path w="2457" h="7857" extrusionOk="0">
                  <a:moveTo>
                    <a:pt x="0" y="0"/>
                  </a:moveTo>
                  <a:lnTo>
                    <a:pt x="0" y="7857"/>
                  </a:lnTo>
                  <a:lnTo>
                    <a:pt x="2457" y="7857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6"/>
            <p:cNvSpPr/>
            <p:nvPr/>
          </p:nvSpPr>
          <p:spPr>
            <a:xfrm>
              <a:off x="3980721" y="2797014"/>
              <a:ext cx="362086" cy="108103"/>
            </a:xfrm>
            <a:custGeom>
              <a:avLst/>
              <a:gdLst/>
              <a:ahLst/>
              <a:cxnLst/>
              <a:rect l="l" t="t" r="r" b="b"/>
              <a:pathLst>
                <a:path w="13428" h="4009" extrusionOk="0">
                  <a:moveTo>
                    <a:pt x="666" y="0"/>
                  </a:moveTo>
                  <a:cubicBezTo>
                    <a:pt x="501" y="0"/>
                    <a:pt x="361" y="126"/>
                    <a:pt x="342" y="290"/>
                  </a:cubicBezTo>
                  <a:lnTo>
                    <a:pt x="6" y="3752"/>
                  </a:lnTo>
                  <a:cubicBezTo>
                    <a:pt x="1" y="3799"/>
                    <a:pt x="25" y="3844"/>
                    <a:pt x="68" y="3866"/>
                  </a:cubicBezTo>
                  <a:cubicBezTo>
                    <a:pt x="256" y="3961"/>
                    <a:pt x="461" y="4008"/>
                    <a:pt x="666" y="4008"/>
                  </a:cubicBezTo>
                  <a:cubicBezTo>
                    <a:pt x="870" y="4008"/>
                    <a:pt x="1075" y="3961"/>
                    <a:pt x="1263" y="3866"/>
                  </a:cubicBezTo>
                  <a:cubicBezTo>
                    <a:pt x="1306" y="3844"/>
                    <a:pt x="1331" y="3799"/>
                    <a:pt x="1326" y="3752"/>
                  </a:cubicBezTo>
                  <a:lnTo>
                    <a:pt x="989" y="290"/>
                  </a:lnTo>
                  <a:cubicBezTo>
                    <a:pt x="970" y="126"/>
                    <a:pt x="831" y="0"/>
                    <a:pt x="666" y="0"/>
                  </a:cubicBezTo>
                  <a:close/>
                  <a:moveTo>
                    <a:pt x="12761" y="0"/>
                  </a:moveTo>
                  <a:cubicBezTo>
                    <a:pt x="12596" y="0"/>
                    <a:pt x="12457" y="126"/>
                    <a:pt x="12439" y="290"/>
                  </a:cubicBezTo>
                  <a:lnTo>
                    <a:pt x="12102" y="3752"/>
                  </a:lnTo>
                  <a:cubicBezTo>
                    <a:pt x="12097" y="3799"/>
                    <a:pt x="12122" y="3844"/>
                    <a:pt x="12163" y="3866"/>
                  </a:cubicBezTo>
                  <a:cubicBezTo>
                    <a:pt x="12352" y="3961"/>
                    <a:pt x="12556" y="4008"/>
                    <a:pt x="12761" y="4008"/>
                  </a:cubicBezTo>
                  <a:cubicBezTo>
                    <a:pt x="12966" y="4008"/>
                    <a:pt x="13171" y="3961"/>
                    <a:pt x="13359" y="3866"/>
                  </a:cubicBezTo>
                  <a:cubicBezTo>
                    <a:pt x="13401" y="3844"/>
                    <a:pt x="13427" y="3799"/>
                    <a:pt x="13421" y="3752"/>
                  </a:cubicBezTo>
                  <a:lnTo>
                    <a:pt x="13086" y="290"/>
                  </a:lnTo>
                  <a:cubicBezTo>
                    <a:pt x="13067" y="126"/>
                    <a:pt x="12927" y="0"/>
                    <a:pt x="1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6"/>
            <p:cNvSpPr/>
            <p:nvPr/>
          </p:nvSpPr>
          <p:spPr>
            <a:xfrm>
              <a:off x="3983984" y="2771269"/>
              <a:ext cx="355534" cy="28799"/>
            </a:xfrm>
            <a:custGeom>
              <a:avLst/>
              <a:gdLst/>
              <a:ahLst/>
              <a:cxnLst/>
              <a:rect l="l" t="t" r="r" b="b"/>
              <a:pathLst>
                <a:path w="13185" h="1068" extrusionOk="0">
                  <a:moveTo>
                    <a:pt x="545" y="0"/>
                  </a:moveTo>
                  <a:cubicBezTo>
                    <a:pt x="244" y="0"/>
                    <a:pt x="1" y="239"/>
                    <a:pt x="1" y="533"/>
                  </a:cubicBezTo>
                  <a:cubicBezTo>
                    <a:pt x="1" y="829"/>
                    <a:pt x="244" y="1068"/>
                    <a:pt x="545" y="1068"/>
                  </a:cubicBezTo>
                  <a:cubicBezTo>
                    <a:pt x="845" y="1068"/>
                    <a:pt x="1089" y="829"/>
                    <a:pt x="1089" y="533"/>
                  </a:cubicBezTo>
                  <a:cubicBezTo>
                    <a:pt x="1089" y="239"/>
                    <a:pt x="845" y="0"/>
                    <a:pt x="545" y="0"/>
                  </a:cubicBezTo>
                  <a:close/>
                  <a:moveTo>
                    <a:pt x="12640" y="0"/>
                  </a:moveTo>
                  <a:cubicBezTo>
                    <a:pt x="12341" y="0"/>
                    <a:pt x="12097" y="239"/>
                    <a:pt x="12097" y="533"/>
                  </a:cubicBezTo>
                  <a:cubicBezTo>
                    <a:pt x="12097" y="829"/>
                    <a:pt x="12341" y="1068"/>
                    <a:pt x="12640" y="1068"/>
                  </a:cubicBezTo>
                  <a:cubicBezTo>
                    <a:pt x="12942" y="1068"/>
                    <a:pt x="13185" y="829"/>
                    <a:pt x="13185" y="533"/>
                  </a:cubicBezTo>
                  <a:cubicBezTo>
                    <a:pt x="13185" y="239"/>
                    <a:pt x="12942" y="0"/>
                    <a:pt x="12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6"/>
            <p:cNvSpPr/>
            <p:nvPr/>
          </p:nvSpPr>
          <p:spPr>
            <a:xfrm>
              <a:off x="4122099" y="2707847"/>
              <a:ext cx="79412" cy="297046"/>
            </a:xfrm>
            <a:custGeom>
              <a:avLst/>
              <a:gdLst/>
              <a:ahLst/>
              <a:cxnLst/>
              <a:rect l="l" t="t" r="r" b="b"/>
              <a:pathLst>
                <a:path w="2945" h="11016" extrusionOk="0">
                  <a:moveTo>
                    <a:pt x="263" y="1"/>
                  </a:moveTo>
                  <a:cubicBezTo>
                    <a:pt x="119" y="1"/>
                    <a:pt x="1" y="118"/>
                    <a:pt x="1" y="263"/>
                  </a:cubicBezTo>
                  <a:lnTo>
                    <a:pt x="1" y="2627"/>
                  </a:lnTo>
                  <a:cubicBezTo>
                    <a:pt x="1" y="2771"/>
                    <a:pt x="119" y="2889"/>
                    <a:pt x="263" y="2889"/>
                  </a:cubicBezTo>
                  <a:lnTo>
                    <a:pt x="2682" y="2889"/>
                  </a:lnTo>
                  <a:cubicBezTo>
                    <a:pt x="2826" y="2889"/>
                    <a:pt x="2944" y="2771"/>
                    <a:pt x="2944" y="2627"/>
                  </a:cubicBezTo>
                  <a:lnTo>
                    <a:pt x="2944" y="263"/>
                  </a:lnTo>
                  <a:cubicBezTo>
                    <a:pt x="2944" y="118"/>
                    <a:pt x="2826" y="1"/>
                    <a:pt x="2682" y="1"/>
                  </a:cubicBezTo>
                  <a:close/>
                  <a:moveTo>
                    <a:pt x="263" y="8127"/>
                  </a:moveTo>
                  <a:cubicBezTo>
                    <a:pt x="119" y="8127"/>
                    <a:pt x="1" y="8243"/>
                    <a:pt x="1" y="8389"/>
                  </a:cubicBezTo>
                  <a:lnTo>
                    <a:pt x="1" y="10753"/>
                  </a:lnTo>
                  <a:cubicBezTo>
                    <a:pt x="1" y="10897"/>
                    <a:pt x="119" y="11015"/>
                    <a:pt x="263" y="11015"/>
                  </a:cubicBezTo>
                  <a:lnTo>
                    <a:pt x="2682" y="11015"/>
                  </a:lnTo>
                  <a:cubicBezTo>
                    <a:pt x="2826" y="11015"/>
                    <a:pt x="2944" y="10897"/>
                    <a:pt x="2944" y="10753"/>
                  </a:cubicBezTo>
                  <a:lnTo>
                    <a:pt x="2944" y="8389"/>
                  </a:lnTo>
                  <a:cubicBezTo>
                    <a:pt x="2944" y="8243"/>
                    <a:pt x="2826" y="8127"/>
                    <a:pt x="2682" y="81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6"/>
            <p:cNvSpPr/>
            <p:nvPr/>
          </p:nvSpPr>
          <p:spPr>
            <a:xfrm>
              <a:off x="4067441" y="2735777"/>
              <a:ext cx="188647" cy="240285"/>
            </a:xfrm>
            <a:custGeom>
              <a:avLst/>
              <a:gdLst/>
              <a:ahLst/>
              <a:cxnLst/>
              <a:rect l="l" t="t" r="r" b="b"/>
              <a:pathLst>
                <a:path w="6996" h="8911" extrusionOk="0">
                  <a:moveTo>
                    <a:pt x="2121" y="1"/>
                  </a:moveTo>
                  <a:cubicBezTo>
                    <a:pt x="2079" y="2"/>
                    <a:pt x="2039" y="11"/>
                    <a:pt x="2002" y="29"/>
                  </a:cubicBezTo>
                  <a:lnTo>
                    <a:pt x="469" y="812"/>
                  </a:lnTo>
                  <a:cubicBezTo>
                    <a:pt x="181" y="959"/>
                    <a:pt x="0" y="1255"/>
                    <a:pt x="0" y="1578"/>
                  </a:cubicBezTo>
                  <a:cubicBezTo>
                    <a:pt x="2" y="1722"/>
                    <a:pt x="120" y="1837"/>
                    <a:pt x="263" y="1837"/>
                  </a:cubicBezTo>
                  <a:lnTo>
                    <a:pt x="6733" y="1837"/>
                  </a:lnTo>
                  <a:cubicBezTo>
                    <a:pt x="6876" y="1837"/>
                    <a:pt x="6992" y="1722"/>
                    <a:pt x="6994" y="1578"/>
                  </a:cubicBezTo>
                  <a:cubicBezTo>
                    <a:pt x="6995" y="1255"/>
                    <a:pt x="6815" y="959"/>
                    <a:pt x="6527" y="812"/>
                  </a:cubicBezTo>
                  <a:lnTo>
                    <a:pt x="4994" y="29"/>
                  </a:lnTo>
                  <a:cubicBezTo>
                    <a:pt x="4957" y="11"/>
                    <a:pt x="4916" y="2"/>
                    <a:pt x="4875" y="1"/>
                  </a:cubicBezTo>
                  <a:close/>
                  <a:moveTo>
                    <a:pt x="260" y="7075"/>
                  </a:moveTo>
                  <a:cubicBezTo>
                    <a:pt x="119" y="7075"/>
                    <a:pt x="2" y="7191"/>
                    <a:pt x="0" y="7332"/>
                  </a:cubicBezTo>
                  <a:cubicBezTo>
                    <a:pt x="0" y="7657"/>
                    <a:pt x="181" y="7952"/>
                    <a:pt x="469" y="8099"/>
                  </a:cubicBezTo>
                  <a:lnTo>
                    <a:pt x="2002" y="8881"/>
                  </a:lnTo>
                  <a:cubicBezTo>
                    <a:pt x="2039" y="8900"/>
                    <a:pt x="2079" y="8910"/>
                    <a:pt x="2121" y="8910"/>
                  </a:cubicBezTo>
                  <a:lnTo>
                    <a:pt x="4875" y="8910"/>
                  </a:lnTo>
                  <a:cubicBezTo>
                    <a:pt x="4916" y="8910"/>
                    <a:pt x="4957" y="8900"/>
                    <a:pt x="4994" y="8881"/>
                  </a:cubicBezTo>
                  <a:lnTo>
                    <a:pt x="6527" y="8099"/>
                  </a:lnTo>
                  <a:cubicBezTo>
                    <a:pt x="6815" y="7952"/>
                    <a:pt x="6995" y="7657"/>
                    <a:pt x="6994" y="7332"/>
                  </a:cubicBezTo>
                  <a:cubicBezTo>
                    <a:pt x="6992" y="7191"/>
                    <a:pt x="6877" y="7075"/>
                    <a:pt x="6736" y="7075"/>
                  </a:cubicBezTo>
                  <a:cubicBezTo>
                    <a:pt x="6735" y="7075"/>
                    <a:pt x="6734" y="7075"/>
                    <a:pt x="6733" y="7075"/>
                  </a:cubicBezTo>
                  <a:lnTo>
                    <a:pt x="263" y="7075"/>
                  </a:lnTo>
                  <a:cubicBezTo>
                    <a:pt x="262" y="7075"/>
                    <a:pt x="261" y="7075"/>
                    <a:pt x="260" y="70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4067441" y="2736241"/>
              <a:ext cx="143723" cy="240258"/>
            </a:xfrm>
            <a:custGeom>
              <a:avLst/>
              <a:gdLst/>
              <a:ahLst/>
              <a:cxnLst/>
              <a:rect l="l" t="t" r="r" b="b"/>
              <a:pathLst>
                <a:path w="5330" h="8910" extrusionOk="0">
                  <a:moveTo>
                    <a:pt x="2121" y="1"/>
                  </a:moveTo>
                  <a:cubicBezTo>
                    <a:pt x="2079" y="1"/>
                    <a:pt x="2039" y="10"/>
                    <a:pt x="2003" y="28"/>
                  </a:cubicBezTo>
                  <a:lnTo>
                    <a:pt x="469" y="811"/>
                  </a:lnTo>
                  <a:cubicBezTo>
                    <a:pt x="181" y="958"/>
                    <a:pt x="0" y="1254"/>
                    <a:pt x="2" y="1577"/>
                  </a:cubicBezTo>
                  <a:cubicBezTo>
                    <a:pt x="3" y="1721"/>
                    <a:pt x="120" y="1836"/>
                    <a:pt x="264" y="1836"/>
                  </a:cubicBezTo>
                  <a:lnTo>
                    <a:pt x="5330" y="1836"/>
                  </a:lnTo>
                  <a:cubicBezTo>
                    <a:pt x="5030" y="1086"/>
                    <a:pt x="4607" y="455"/>
                    <a:pt x="4099" y="1"/>
                  </a:cubicBezTo>
                  <a:close/>
                  <a:moveTo>
                    <a:pt x="261" y="7074"/>
                  </a:moveTo>
                  <a:cubicBezTo>
                    <a:pt x="119" y="7074"/>
                    <a:pt x="3" y="7190"/>
                    <a:pt x="2" y="7331"/>
                  </a:cubicBezTo>
                  <a:cubicBezTo>
                    <a:pt x="0" y="7656"/>
                    <a:pt x="181" y="7951"/>
                    <a:pt x="469" y="8098"/>
                  </a:cubicBezTo>
                  <a:lnTo>
                    <a:pt x="2003" y="8880"/>
                  </a:lnTo>
                  <a:cubicBezTo>
                    <a:pt x="2039" y="8899"/>
                    <a:pt x="2079" y="8909"/>
                    <a:pt x="2121" y="8909"/>
                  </a:cubicBezTo>
                  <a:lnTo>
                    <a:pt x="4099" y="8909"/>
                  </a:lnTo>
                  <a:cubicBezTo>
                    <a:pt x="4607" y="8455"/>
                    <a:pt x="5030" y="7823"/>
                    <a:pt x="5330" y="7074"/>
                  </a:cubicBezTo>
                  <a:lnTo>
                    <a:pt x="264" y="7074"/>
                  </a:lnTo>
                  <a:cubicBezTo>
                    <a:pt x="263" y="7074"/>
                    <a:pt x="262" y="7074"/>
                    <a:pt x="261" y="7074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3975140" y="2666860"/>
              <a:ext cx="373357" cy="372845"/>
            </a:xfrm>
            <a:custGeom>
              <a:avLst/>
              <a:gdLst/>
              <a:ahLst/>
              <a:cxnLst/>
              <a:rect l="l" t="t" r="r" b="b"/>
              <a:pathLst>
                <a:path w="13846" h="13827" extrusionOk="0">
                  <a:moveTo>
                    <a:pt x="6920" y="561"/>
                  </a:moveTo>
                  <a:lnTo>
                    <a:pt x="7416" y="1305"/>
                  </a:lnTo>
                  <a:lnTo>
                    <a:pt x="6426" y="1305"/>
                  </a:lnTo>
                  <a:lnTo>
                    <a:pt x="6920" y="561"/>
                  </a:lnTo>
                  <a:close/>
                  <a:moveTo>
                    <a:pt x="8119" y="1710"/>
                  </a:moveTo>
                  <a:cubicBezTo>
                    <a:pt x="8151" y="1710"/>
                    <a:pt x="8178" y="1735"/>
                    <a:pt x="8178" y="1769"/>
                  </a:cubicBezTo>
                  <a:lnTo>
                    <a:pt x="8178" y="2358"/>
                  </a:lnTo>
                  <a:lnTo>
                    <a:pt x="5641" y="2358"/>
                  </a:lnTo>
                  <a:lnTo>
                    <a:pt x="5641" y="1769"/>
                  </a:lnTo>
                  <a:cubicBezTo>
                    <a:pt x="5639" y="1735"/>
                    <a:pt x="5667" y="1710"/>
                    <a:pt x="5700" y="1710"/>
                  </a:cubicBezTo>
                  <a:close/>
                  <a:moveTo>
                    <a:pt x="8298" y="2763"/>
                  </a:moveTo>
                  <a:cubicBezTo>
                    <a:pt x="8302" y="2763"/>
                    <a:pt x="8306" y="2763"/>
                    <a:pt x="8310" y="2764"/>
                  </a:cubicBezTo>
                  <a:cubicBezTo>
                    <a:pt x="8316" y="2766"/>
                    <a:pt x="8321" y="2768"/>
                    <a:pt x="8326" y="2770"/>
                  </a:cubicBezTo>
                  <a:lnTo>
                    <a:pt x="9859" y="3551"/>
                  </a:lnTo>
                  <a:cubicBezTo>
                    <a:pt x="10078" y="3663"/>
                    <a:pt x="10217" y="3888"/>
                    <a:pt x="10215" y="4134"/>
                  </a:cubicBezTo>
                  <a:cubicBezTo>
                    <a:pt x="10215" y="4167"/>
                    <a:pt x="10188" y="4193"/>
                    <a:pt x="10156" y="4193"/>
                  </a:cubicBezTo>
                  <a:lnTo>
                    <a:pt x="3686" y="4193"/>
                  </a:lnTo>
                  <a:cubicBezTo>
                    <a:pt x="3653" y="4193"/>
                    <a:pt x="3627" y="4167"/>
                    <a:pt x="3627" y="4134"/>
                  </a:cubicBezTo>
                  <a:cubicBezTo>
                    <a:pt x="3625" y="3888"/>
                    <a:pt x="3763" y="3663"/>
                    <a:pt x="3982" y="3551"/>
                  </a:cubicBezTo>
                  <a:lnTo>
                    <a:pt x="5517" y="2768"/>
                  </a:lnTo>
                  <a:cubicBezTo>
                    <a:pt x="5526" y="2764"/>
                    <a:pt x="5534" y="2763"/>
                    <a:pt x="5544" y="2763"/>
                  </a:cubicBezTo>
                  <a:close/>
                  <a:moveTo>
                    <a:pt x="872" y="4074"/>
                  </a:moveTo>
                  <a:cubicBezTo>
                    <a:pt x="1061" y="4074"/>
                    <a:pt x="1215" y="4224"/>
                    <a:pt x="1215" y="4405"/>
                  </a:cubicBezTo>
                  <a:cubicBezTo>
                    <a:pt x="1215" y="4588"/>
                    <a:pt x="1061" y="4737"/>
                    <a:pt x="872" y="4737"/>
                  </a:cubicBezTo>
                  <a:cubicBezTo>
                    <a:pt x="683" y="4737"/>
                    <a:pt x="530" y="4588"/>
                    <a:pt x="530" y="4405"/>
                  </a:cubicBezTo>
                  <a:cubicBezTo>
                    <a:pt x="530" y="4224"/>
                    <a:pt x="683" y="4074"/>
                    <a:pt x="872" y="4074"/>
                  </a:cubicBezTo>
                  <a:close/>
                  <a:moveTo>
                    <a:pt x="12968" y="4074"/>
                  </a:moveTo>
                  <a:cubicBezTo>
                    <a:pt x="13157" y="4074"/>
                    <a:pt x="13311" y="4224"/>
                    <a:pt x="13311" y="4405"/>
                  </a:cubicBezTo>
                  <a:cubicBezTo>
                    <a:pt x="13311" y="4588"/>
                    <a:pt x="13157" y="4737"/>
                    <a:pt x="12968" y="4737"/>
                  </a:cubicBezTo>
                  <a:cubicBezTo>
                    <a:pt x="12780" y="4737"/>
                    <a:pt x="12627" y="4588"/>
                    <a:pt x="12627" y="4405"/>
                  </a:cubicBezTo>
                  <a:cubicBezTo>
                    <a:pt x="12627" y="4224"/>
                    <a:pt x="12781" y="4074"/>
                    <a:pt x="12968" y="4074"/>
                  </a:cubicBezTo>
                  <a:close/>
                  <a:moveTo>
                    <a:pt x="993" y="5133"/>
                  </a:moveTo>
                  <a:cubicBezTo>
                    <a:pt x="994" y="5139"/>
                    <a:pt x="996" y="5146"/>
                    <a:pt x="997" y="5151"/>
                  </a:cubicBezTo>
                  <a:lnTo>
                    <a:pt x="1327" y="8553"/>
                  </a:lnTo>
                  <a:cubicBezTo>
                    <a:pt x="1248" y="8589"/>
                    <a:pt x="1164" y="8615"/>
                    <a:pt x="1078" y="8629"/>
                  </a:cubicBezTo>
                  <a:lnTo>
                    <a:pt x="1078" y="7810"/>
                  </a:lnTo>
                  <a:cubicBezTo>
                    <a:pt x="1079" y="7706"/>
                    <a:pt x="1003" y="7617"/>
                    <a:pt x="901" y="7602"/>
                  </a:cubicBezTo>
                  <a:cubicBezTo>
                    <a:pt x="892" y="7601"/>
                    <a:pt x="883" y="7600"/>
                    <a:pt x="874" y="7600"/>
                  </a:cubicBezTo>
                  <a:cubicBezTo>
                    <a:pt x="765" y="7600"/>
                    <a:pt x="673" y="7690"/>
                    <a:pt x="673" y="7802"/>
                  </a:cubicBezTo>
                  <a:lnTo>
                    <a:pt x="673" y="8629"/>
                  </a:lnTo>
                  <a:cubicBezTo>
                    <a:pt x="587" y="8615"/>
                    <a:pt x="503" y="8589"/>
                    <a:pt x="422" y="8553"/>
                  </a:cubicBezTo>
                  <a:lnTo>
                    <a:pt x="754" y="5151"/>
                  </a:lnTo>
                  <a:cubicBezTo>
                    <a:pt x="754" y="5146"/>
                    <a:pt x="755" y="5139"/>
                    <a:pt x="757" y="5133"/>
                  </a:cubicBezTo>
                  <a:cubicBezTo>
                    <a:pt x="796" y="5139"/>
                    <a:pt x="836" y="5142"/>
                    <a:pt x="875" y="5142"/>
                  </a:cubicBezTo>
                  <a:cubicBezTo>
                    <a:pt x="915" y="5142"/>
                    <a:pt x="954" y="5139"/>
                    <a:pt x="993" y="5133"/>
                  </a:cubicBezTo>
                  <a:close/>
                  <a:moveTo>
                    <a:pt x="13087" y="5134"/>
                  </a:moveTo>
                  <a:cubicBezTo>
                    <a:pt x="13089" y="5140"/>
                    <a:pt x="13091" y="5146"/>
                    <a:pt x="13091" y="5153"/>
                  </a:cubicBezTo>
                  <a:lnTo>
                    <a:pt x="13422" y="8554"/>
                  </a:lnTo>
                  <a:cubicBezTo>
                    <a:pt x="13342" y="8589"/>
                    <a:pt x="13258" y="8615"/>
                    <a:pt x="13172" y="8631"/>
                  </a:cubicBezTo>
                  <a:lnTo>
                    <a:pt x="13172" y="7811"/>
                  </a:lnTo>
                  <a:cubicBezTo>
                    <a:pt x="13173" y="7707"/>
                    <a:pt x="13098" y="7618"/>
                    <a:pt x="12994" y="7602"/>
                  </a:cubicBezTo>
                  <a:cubicBezTo>
                    <a:pt x="12986" y="7601"/>
                    <a:pt x="12978" y="7601"/>
                    <a:pt x="12970" y="7601"/>
                  </a:cubicBezTo>
                  <a:cubicBezTo>
                    <a:pt x="12859" y="7601"/>
                    <a:pt x="12767" y="7690"/>
                    <a:pt x="12767" y="7804"/>
                  </a:cubicBezTo>
                  <a:lnTo>
                    <a:pt x="12767" y="8631"/>
                  </a:lnTo>
                  <a:cubicBezTo>
                    <a:pt x="12680" y="8615"/>
                    <a:pt x="12597" y="8589"/>
                    <a:pt x="12517" y="8554"/>
                  </a:cubicBezTo>
                  <a:lnTo>
                    <a:pt x="12847" y="5153"/>
                  </a:lnTo>
                  <a:cubicBezTo>
                    <a:pt x="12849" y="5146"/>
                    <a:pt x="12850" y="5140"/>
                    <a:pt x="12852" y="5134"/>
                  </a:cubicBezTo>
                  <a:cubicBezTo>
                    <a:pt x="12891" y="5140"/>
                    <a:pt x="12930" y="5143"/>
                    <a:pt x="12969" y="5143"/>
                  </a:cubicBezTo>
                  <a:cubicBezTo>
                    <a:pt x="13008" y="5143"/>
                    <a:pt x="13048" y="5140"/>
                    <a:pt x="13087" y="5134"/>
                  </a:cubicBezTo>
                  <a:close/>
                  <a:moveTo>
                    <a:pt x="5505" y="4598"/>
                  </a:moveTo>
                  <a:lnTo>
                    <a:pt x="5505" y="9430"/>
                  </a:lnTo>
                  <a:lnTo>
                    <a:pt x="4155" y="9430"/>
                  </a:lnTo>
                  <a:lnTo>
                    <a:pt x="4155" y="4598"/>
                  </a:lnTo>
                  <a:close/>
                  <a:moveTo>
                    <a:pt x="9689" y="4598"/>
                  </a:moveTo>
                  <a:lnTo>
                    <a:pt x="9689" y="9430"/>
                  </a:lnTo>
                  <a:lnTo>
                    <a:pt x="8339" y="9430"/>
                  </a:lnTo>
                  <a:lnTo>
                    <a:pt x="8339" y="6261"/>
                  </a:lnTo>
                  <a:cubicBezTo>
                    <a:pt x="8341" y="6157"/>
                    <a:pt x="8266" y="6068"/>
                    <a:pt x="8162" y="6052"/>
                  </a:cubicBezTo>
                  <a:cubicBezTo>
                    <a:pt x="8154" y="6051"/>
                    <a:pt x="8146" y="6050"/>
                    <a:pt x="8137" y="6050"/>
                  </a:cubicBezTo>
                  <a:cubicBezTo>
                    <a:pt x="8027" y="6050"/>
                    <a:pt x="7934" y="6140"/>
                    <a:pt x="7934" y="6254"/>
                  </a:cubicBezTo>
                  <a:lnTo>
                    <a:pt x="7934" y="9430"/>
                  </a:lnTo>
                  <a:lnTo>
                    <a:pt x="5883" y="9430"/>
                  </a:lnTo>
                  <a:lnTo>
                    <a:pt x="5883" y="4598"/>
                  </a:lnTo>
                  <a:lnTo>
                    <a:pt x="7934" y="4598"/>
                  </a:lnTo>
                  <a:lnTo>
                    <a:pt x="7934" y="5450"/>
                  </a:lnTo>
                  <a:cubicBezTo>
                    <a:pt x="7933" y="5553"/>
                    <a:pt x="8008" y="5643"/>
                    <a:pt x="8112" y="5659"/>
                  </a:cubicBezTo>
                  <a:cubicBezTo>
                    <a:pt x="8120" y="5660"/>
                    <a:pt x="8128" y="5660"/>
                    <a:pt x="8136" y="5660"/>
                  </a:cubicBezTo>
                  <a:cubicBezTo>
                    <a:pt x="8247" y="5660"/>
                    <a:pt x="8339" y="5571"/>
                    <a:pt x="8339" y="5457"/>
                  </a:cubicBezTo>
                  <a:lnTo>
                    <a:pt x="8339" y="4598"/>
                  </a:lnTo>
                  <a:close/>
                  <a:moveTo>
                    <a:pt x="10156" y="9835"/>
                  </a:moveTo>
                  <a:cubicBezTo>
                    <a:pt x="10188" y="9835"/>
                    <a:pt x="10215" y="9861"/>
                    <a:pt x="10215" y="9894"/>
                  </a:cubicBezTo>
                  <a:cubicBezTo>
                    <a:pt x="10217" y="10141"/>
                    <a:pt x="10078" y="10365"/>
                    <a:pt x="9859" y="10478"/>
                  </a:cubicBezTo>
                  <a:lnTo>
                    <a:pt x="8325" y="11260"/>
                  </a:lnTo>
                  <a:cubicBezTo>
                    <a:pt x="8316" y="11265"/>
                    <a:pt x="8308" y="11266"/>
                    <a:pt x="8298" y="11266"/>
                  </a:cubicBezTo>
                  <a:lnTo>
                    <a:pt x="5544" y="11266"/>
                  </a:lnTo>
                  <a:cubicBezTo>
                    <a:pt x="5534" y="11266"/>
                    <a:pt x="5526" y="11265"/>
                    <a:pt x="5517" y="11260"/>
                  </a:cubicBezTo>
                  <a:lnTo>
                    <a:pt x="3982" y="10478"/>
                  </a:lnTo>
                  <a:cubicBezTo>
                    <a:pt x="3763" y="10365"/>
                    <a:pt x="3625" y="10141"/>
                    <a:pt x="3627" y="9894"/>
                  </a:cubicBezTo>
                  <a:cubicBezTo>
                    <a:pt x="3627" y="9861"/>
                    <a:pt x="3653" y="9835"/>
                    <a:pt x="3686" y="9835"/>
                  </a:cubicBezTo>
                  <a:close/>
                  <a:moveTo>
                    <a:pt x="8178" y="11671"/>
                  </a:moveTo>
                  <a:lnTo>
                    <a:pt x="8178" y="12260"/>
                  </a:lnTo>
                  <a:cubicBezTo>
                    <a:pt x="8178" y="12292"/>
                    <a:pt x="8151" y="12319"/>
                    <a:pt x="8119" y="12319"/>
                  </a:cubicBezTo>
                  <a:lnTo>
                    <a:pt x="5700" y="12319"/>
                  </a:lnTo>
                  <a:cubicBezTo>
                    <a:pt x="5667" y="12319"/>
                    <a:pt x="5639" y="12292"/>
                    <a:pt x="5641" y="12260"/>
                  </a:cubicBezTo>
                  <a:lnTo>
                    <a:pt x="5641" y="11671"/>
                  </a:lnTo>
                  <a:close/>
                  <a:moveTo>
                    <a:pt x="6921" y="1"/>
                  </a:moveTo>
                  <a:cubicBezTo>
                    <a:pt x="6857" y="1"/>
                    <a:pt x="6793" y="31"/>
                    <a:pt x="6753" y="92"/>
                  </a:cubicBezTo>
                  <a:lnTo>
                    <a:pt x="5939" y="1305"/>
                  </a:lnTo>
                  <a:lnTo>
                    <a:pt x="5716" y="1305"/>
                  </a:lnTo>
                  <a:cubicBezTo>
                    <a:pt x="5459" y="1310"/>
                    <a:pt x="5252" y="1519"/>
                    <a:pt x="5236" y="1776"/>
                  </a:cubicBezTo>
                  <a:lnTo>
                    <a:pt x="5236" y="2453"/>
                  </a:lnTo>
                  <a:lnTo>
                    <a:pt x="3921" y="3132"/>
                  </a:lnTo>
                  <a:lnTo>
                    <a:pt x="3919" y="3130"/>
                  </a:lnTo>
                  <a:lnTo>
                    <a:pt x="855" y="1766"/>
                  </a:lnTo>
                  <a:cubicBezTo>
                    <a:pt x="747" y="1718"/>
                    <a:pt x="677" y="1610"/>
                    <a:pt x="677" y="1492"/>
                  </a:cubicBezTo>
                  <a:cubicBezTo>
                    <a:pt x="677" y="1326"/>
                    <a:pt x="977" y="1197"/>
                    <a:pt x="977" y="1197"/>
                  </a:cubicBezTo>
                  <a:lnTo>
                    <a:pt x="993" y="1197"/>
                  </a:lnTo>
                  <a:cubicBezTo>
                    <a:pt x="994" y="1197"/>
                    <a:pt x="995" y="1197"/>
                    <a:pt x="996" y="1197"/>
                  </a:cubicBezTo>
                  <a:cubicBezTo>
                    <a:pt x="1100" y="1197"/>
                    <a:pt x="1186" y="1121"/>
                    <a:pt x="1202" y="1019"/>
                  </a:cubicBezTo>
                  <a:cubicBezTo>
                    <a:pt x="1216" y="898"/>
                    <a:pt x="1123" y="792"/>
                    <a:pt x="1000" y="792"/>
                  </a:cubicBezTo>
                  <a:lnTo>
                    <a:pt x="993" y="792"/>
                  </a:lnTo>
                  <a:cubicBezTo>
                    <a:pt x="657" y="792"/>
                    <a:pt x="359" y="1021"/>
                    <a:pt x="290" y="1348"/>
                  </a:cubicBezTo>
                  <a:cubicBezTo>
                    <a:pt x="222" y="1666"/>
                    <a:pt x="381" y="1990"/>
                    <a:pt x="673" y="2132"/>
                  </a:cubicBezTo>
                  <a:lnTo>
                    <a:pt x="673" y="3702"/>
                  </a:lnTo>
                  <a:cubicBezTo>
                    <a:pt x="353" y="3789"/>
                    <a:pt x="131" y="4080"/>
                    <a:pt x="128" y="4411"/>
                  </a:cubicBezTo>
                  <a:cubicBezTo>
                    <a:pt x="128" y="4626"/>
                    <a:pt x="224" y="4830"/>
                    <a:pt x="389" y="4969"/>
                  </a:cubicBezTo>
                  <a:cubicBezTo>
                    <a:pt x="369" y="5016"/>
                    <a:pt x="356" y="5066"/>
                    <a:pt x="350" y="5118"/>
                  </a:cubicBezTo>
                  <a:lnTo>
                    <a:pt x="13" y="8580"/>
                  </a:lnTo>
                  <a:cubicBezTo>
                    <a:pt x="0" y="8712"/>
                    <a:pt x="69" y="8835"/>
                    <a:pt x="186" y="8895"/>
                  </a:cubicBezTo>
                  <a:cubicBezTo>
                    <a:pt x="403" y="9004"/>
                    <a:pt x="639" y="9059"/>
                    <a:pt x="876" y="9059"/>
                  </a:cubicBezTo>
                  <a:cubicBezTo>
                    <a:pt x="1112" y="9059"/>
                    <a:pt x="1348" y="9004"/>
                    <a:pt x="1565" y="8895"/>
                  </a:cubicBezTo>
                  <a:cubicBezTo>
                    <a:pt x="1682" y="8837"/>
                    <a:pt x="1751" y="8712"/>
                    <a:pt x="1738" y="8580"/>
                  </a:cubicBezTo>
                  <a:lnTo>
                    <a:pt x="1401" y="5118"/>
                  </a:lnTo>
                  <a:cubicBezTo>
                    <a:pt x="1395" y="5066"/>
                    <a:pt x="1382" y="5016"/>
                    <a:pt x="1362" y="4969"/>
                  </a:cubicBezTo>
                  <a:cubicBezTo>
                    <a:pt x="1527" y="4830"/>
                    <a:pt x="1623" y="4626"/>
                    <a:pt x="1623" y="4411"/>
                  </a:cubicBezTo>
                  <a:cubicBezTo>
                    <a:pt x="1621" y="4080"/>
                    <a:pt x="1398" y="3790"/>
                    <a:pt x="1078" y="3702"/>
                  </a:cubicBezTo>
                  <a:lnTo>
                    <a:pt x="1078" y="2309"/>
                  </a:lnTo>
                  <a:lnTo>
                    <a:pt x="3526" y="3398"/>
                  </a:lnTo>
                  <a:cubicBezTo>
                    <a:pt x="3331" y="3595"/>
                    <a:pt x="3225" y="3863"/>
                    <a:pt x="3226" y="4140"/>
                  </a:cubicBezTo>
                  <a:cubicBezTo>
                    <a:pt x="3229" y="4395"/>
                    <a:pt x="3436" y="4598"/>
                    <a:pt x="3691" y="4598"/>
                  </a:cubicBezTo>
                  <a:lnTo>
                    <a:pt x="3751" y="4598"/>
                  </a:lnTo>
                  <a:lnTo>
                    <a:pt x="3751" y="9430"/>
                  </a:lnTo>
                  <a:lnTo>
                    <a:pt x="3700" y="9430"/>
                  </a:lnTo>
                  <a:cubicBezTo>
                    <a:pt x="3699" y="9430"/>
                    <a:pt x="3698" y="9430"/>
                    <a:pt x="3697" y="9430"/>
                  </a:cubicBezTo>
                  <a:cubicBezTo>
                    <a:pt x="3445" y="9430"/>
                    <a:pt x="3239" y="9634"/>
                    <a:pt x="3236" y="9887"/>
                  </a:cubicBezTo>
                  <a:cubicBezTo>
                    <a:pt x="3232" y="10289"/>
                    <a:pt x="3455" y="10658"/>
                    <a:pt x="3814" y="10841"/>
                  </a:cubicBezTo>
                  <a:lnTo>
                    <a:pt x="5262" y="11580"/>
                  </a:lnTo>
                  <a:lnTo>
                    <a:pt x="5262" y="13617"/>
                  </a:lnTo>
                  <a:cubicBezTo>
                    <a:pt x="5260" y="13714"/>
                    <a:pt x="5327" y="13799"/>
                    <a:pt x="5420" y="13822"/>
                  </a:cubicBezTo>
                  <a:cubicBezTo>
                    <a:pt x="5436" y="13825"/>
                    <a:pt x="5451" y="13827"/>
                    <a:pt x="5466" y="13827"/>
                  </a:cubicBezTo>
                  <a:cubicBezTo>
                    <a:pt x="5574" y="13827"/>
                    <a:pt x="5667" y="13739"/>
                    <a:pt x="5668" y="13624"/>
                  </a:cubicBezTo>
                  <a:lnTo>
                    <a:pt x="5668" y="12721"/>
                  </a:lnTo>
                  <a:cubicBezTo>
                    <a:pt x="5687" y="12723"/>
                    <a:pt x="5707" y="12724"/>
                    <a:pt x="5727" y="12725"/>
                  </a:cubicBezTo>
                  <a:lnTo>
                    <a:pt x="5991" y="12725"/>
                  </a:lnTo>
                  <a:lnTo>
                    <a:pt x="5991" y="13616"/>
                  </a:lnTo>
                  <a:cubicBezTo>
                    <a:pt x="5989" y="13720"/>
                    <a:pt x="6066" y="13809"/>
                    <a:pt x="6168" y="13823"/>
                  </a:cubicBezTo>
                  <a:cubicBezTo>
                    <a:pt x="6177" y="13824"/>
                    <a:pt x="6186" y="13825"/>
                    <a:pt x="6195" y="13825"/>
                  </a:cubicBezTo>
                  <a:cubicBezTo>
                    <a:pt x="6304" y="13825"/>
                    <a:pt x="6396" y="13736"/>
                    <a:pt x="6396" y="13623"/>
                  </a:cubicBezTo>
                  <a:lnTo>
                    <a:pt x="6396" y="12725"/>
                  </a:lnTo>
                  <a:lnTo>
                    <a:pt x="6720" y="12725"/>
                  </a:lnTo>
                  <a:lnTo>
                    <a:pt x="6720" y="13616"/>
                  </a:lnTo>
                  <a:cubicBezTo>
                    <a:pt x="6718" y="13720"/>
                    <a:pt x="6795" y="13809"/>
                    <a:pt x="6897" y="13823"/>
                  </a:cubicBezTo>
                  <a:cubicBezTo>
                    <a:pt x="6906" y="13824"/>
                    <a:pt x="6915" y="13825"/>
                    <a:pt x="6924" y="13825"/>
                  </a:cubicBezTo>
                  <a:cubicBezTo>
                    <a:pt x="7033" y="13825"/>
                    <a:pt x="7125" y="13736"/>
                    <a:pt x="7125" y="13623"/>
                  </a:cubicBezTo>
                  <a:lnTo>
                    <a:pt x="7125" y="12725"/>
                  </a:lnTo>
                  <a:lnTo>
                    <a:pt x="7449" y="12725"/>
                  </a:lnTo>
                  <a:lnTo>
                    <a:pt x="7449" y="13616"/>
                  </a:lnTo>
                  <a:cubicBezTo>
                    <a:pt x="7447" y="13720"/>
                    <a:pt x="7524" y="13809"/>
                    <a:pt x="7626" y="13823"/>
                  </a:cubicBezTo>
                  <a:cubicBezTo>
                    <a:pt x="7635" y="13824"/>
                    <a:pt x="7644" y="13825"/>
                    <a:pt x="7653" y="13825"/>
                  </a:cubicBezTo>
                  <a:cubicBezTo>
                    <a:pt x="7762" y="13825"/>
                    <a:pt x="7854" y="13736"/>
                    <a:pt x="7855" y="13623"/>
                  </a:cubicBezTo>
                  <a:lnTo>
                    <a:pt x="7855" y="12725"/>
                  </a:lnTo>
                  <a:lnTo>
                    <a:pt x="8119" y="12725"/>
                  </a:lnTo>
                  <a:cubicBezTo>
                    <a:pt x="8139" y="12724"/>
                    <a:pt x="8159" y="12723"/>
                    <a:pt x="8178" y="12721"/>
                  </a:cubicBezTo>
                  <a:lnTo>
                    <a:pt x="8178" y="13616"/>
                  </a:lnTo>
                  <a:cubicBezTo>
                    <a:pt x="8176" y="13720"/>
                    <a:pt x="8253" y="13809"/>
                    <a:pt x="8355" y="13823"/>
                  </a:cubicBezTo>
                  <a:cubicBezTo>
                    <a:pt x="8364" y="13824"/>
                    <a:pt x="8373" y="13825"/>
                    <a:pt x="8382" y="13825"/>
                  </a:cubicBezTo>
                  <a:cubicBezTo>
                    <a:pt x="8491" y="13825"/>
                    <a:pt x="8583" y="13736"/>
                    <a:pt x="8583" y="13623"/>
                  </a:cubicBezTo>
                  <a:lnTo>
                    <a:pt x="8583" y="11574"/>
                  </a:lnTo>
                  <a:lnTo>
                    <a:pt x="10042" y="10837"/>
                  </a:lnTo>
                  <a:cubicBezTo>
                    <a:pt x="10401" y="10657"/>
                    <a:pt x="10627" y="10288"/>
                    <a:pt x="10623" y="9887"/>
                  </a:cubicBezTo>
                  <a:cubicBezTo>
                    <a:pt x="10620" y="9634"/>
                    <a:pt x="10414" y="9430"/>
                    <a:pt x="10162" y="9430"/>
                  </a:cubicBezTo>
                  <a:cubicBezTo>
                    <a:pt x="10161" y="9430"/>
                    <a:pt x="10160" y="9430"/>
                    <a:pt x="10159" y="9430"/>
                  </a:cubicBezTo>
                  <a:lnTo>
                    <a:pt x="10096" y="9430"/>
                  </a:lnTo>
                  <a:lnTo>
                    <a:pt x="10096" y="4598"/>
                  </a:lnTo>
                  <a:lnTo>
                    <a:pt x="10155" y="4598"/>
                  </a:lnTo>
                  <a:cubicBezTo>
                    <a:pt x="10408" y="4598"/>
                    <a:pt x="10616" y="4395"/>
                    <a:pt x="10619" y="4140"/>
                  </a:cubicBezTo>
                  <a:cubicBezTo>
                    <a:pt x="10621" y="3862"/>
                    <a:pt x="10513" y="3595"/>
                    <a:pt x="10320" y="3397"/>
                  </a:cubicBezTo>
                  <a:lnTo>
                    <a:pt x="12768" y="2307"/>
                  </a:lnTo>
                  <a:lnTo>
                    <a:pt x="12768" y="3698"/>
                  </a:lnTo>
                  <a:cubicBezTo>
                    <a:pt x="12448" y="3786"/>
                    <a:pt x="12226" y="4075"/>
                    <a:pt x="12224" y="4407"/>
                  </a:cubicBezTo>
                  <a:cubicBezTo>
                    <a:pt x="12224" y="4621"/>
                    <a:pt x="12319" y="4826"/>
                    <a:pt x="12484" y="4964"/>
                  </a:cubicBezTo>
                  <a:cubicBezTo>
                    <a:pt x="12464" y="5012"/>
                    <a:pt x="12451" y="5062"/>
                    <a:pt x="12445" y="5114"/>
                  </a:cubicBezTo>
                  <a:lnTo>
                    <a:pt x="12110" y="8576"/>
                  </a:lnTo>
                  <a:cubicBezTo>
                    <a:pt x="12095" y="8706"/>
                    <a:pt x="12164" y="8831"/>
                    <a:pt x="12281" y="8890"/>
                  </a:cubicBezTo>
                  <a:cubicBezTo>
                    <a:pt x="12496" y="8998"/>
                    <a:pt x="12731" y="9054"/>
                    <a:pt x="12971" y="9054"/>
                  </a:cubicBezTo>
                  <a:cubicBezTo>
                    <a:pt x="13210" y="9054"/>
                    <a:pt x="13447" y="8998"/>
                    <a:pt x="13660" y="8890"/>
                  </a:cubicBezTo>
                  <a:cubicBezTo>
                    <a:pt x="13777" y="8831"/>
                    <a:pt x="13846" y="8704"/>
                    <a:pt x="13831" y="8575"/>
                  </a:cubicBezTo>
                  <a:lnTo>
                    <a:pt x="13494" y="5113"/>
                  </a:lnTo>
                  <a:cubicBezTo>
                    <a:pt x="13490" y="5061"/>
                    <a:pt x="13477" y="5010"/>
                    <a:pt x="13457" y="4963"/>
                  </a:cubicBezTo>
                  <a:cubicBezTo>
                    <a:pt x="13621" y="4824"/>
                    <a:pt x="13716" y="4620"/>
                    <a:pt x="13716" y="4405"/>
                  </a:cubicBezTo>
                  <a:cubicBezTo>
                    <a:pt x="13715" y="4072"/>
                    <a:pt x="13491" y="3783"/>
                    <a:pt x="13172" y="3696"/>
                  </a:cubicBezTo>
                  <a:lnTo>
                    <a:pt x="13172" y="2132"/>
                  </a:lnTo>
                  <a:cubicBezTo>
                    <a:pt x="13476" y="1985"/>
                    <a:pt x="13633" y="1643"/>
                    <a:pt x="13548" y="1316"/>
                  </a:cubicBezTo>
                  <a:cubicBezTo>
                    <a:pt x="13467" y="1004"/>
                    <a:pt x="13176" y="792"/>
                    <a:pt x="12853" y="792"/>
                  </a:cubicBezTo>
                  <a:lnTo>
                    <a:pt x="12852" y="792"/>
                  </a:lnTo>
                  <a:cubicBezTo>
                    <a:pt x="12851" y="792"/>
                    <a:pt x="12850" y="792"/>
                    <a:pt x="12849" y="792"/>
                  </a:cubicBezTo>
                  <a:cubicBezTo>
                    <a:pt x="12745" y="792"/>
                    <a:pt x="12657" y="866"/>
                    <a:pt x="12643" y="969"/>
                  </a:cubicBezTo>
                  <a:cubicBezTo>
                    <a:pt x="12627" y="1090"/>
                    <a:pt x="12722" y="1197"/>
                    <a:pt x="12843" y="1197"/>
                  </a:cubicBezTo>
                  <a:lnTo>
                    <a:pt x="12865" y="1197"/>
                  </a:lnTo>
                  <a:cubicBezTo>
                    <a:pt x="12865" y="1197"/>
                    <a:pt x="13164" y="1326"/>
                    <a:pt x="13164" y="1492"/>
                  </a:cubicBezTo>
                  <a:cubicBezTo>
                    <a:pt x="13164" y="1610"/>
                    <a:pt x="13094" y="1718"/>
                    <a:pt x="12986" y="1766"/>
                  </a:cubicBezTo>
                  <a:lnTo>
                    <a:pt x="9921" y="3130"/>
                  </a:lnTo>
                  <a:lnTo>
                    <a:pt x="8583" y="2453"/>
                  </a:lnTo>
                  <a:lnTo>
                    <a:pt x="8583" y="1776"/>
                  </a:lnTo>
                  <a:cubicBezTo>
                    <a:pt x="8591" y="1519"/>
                    <a:pt x="8383" y="1310"/>
                    <a:pt x="8126" y="1305"/>
                  </a:cubicBezTo>
                  <a:lnTo>
                    <a:pt x="7903" y="1305"/>
                  </a:lnTo>
                  <a:lnTo>
                    <a:pt x="7090" y="92"/>
                  </a:lnTo>
                  <a:cubicBezTo>
                    <a:pt x="7050" y="31"/>
                    <a:pt x="6985" y="1"/>
                    <a:pt x="6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56"/>
          <p:cNvSpPr/>
          <p:nvPr/>
        </p:nvSpPr>
        <p:spPr>
          <a:xfrm>
            <a:off x="5985479" y="223730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56"/>
          <p:cNvGrpSpPr/>
          <p:nvPr/>
        </p:nvGrpSpPr>
        <p:grpSpPr>
          <a:xfrm>
            <a:off x="6041714" y="2309441"/>
            <a:ext cx="311201" cy="279111"/>
            <a:chOff x="3979238" y="2108955"/>
            <a:chExt cx="373546" cy="335067"/>
          </a:xfrm>
        </p:grpSpPr>
        <p:sp>
          <p:nvSpPr>
            <p:cNvPr id="502" name="Google Shape;502;p56"/>
            <p:cNvSpPr/>
            <p:nvPr/>
          </p:nvSpPr>
          <p:spPr>
            <a:xfrm>
              <a:off x="3991642" y="2285279"/>
              <a:ext cx="348010" cy="156559"/>
            </a:xfrm>
            <a:custGeom>
              <a:avLst/>
              <a:gdLst/>
              <a:ahLst/>
              <a:cxnLst/>
              <a:rect l="l" t="t" r="r" b="b"/>
              <a:pathLst>
                <a:path w="12906" h="5806" extrusionOk="0">
                  <a:moveTo>
                    <a:pt x="2264" y="1"/>
                  </a:moveTo>
                  <a:cubicBezTo>
                    <a:pt x="2192" y="1"/>
                    <a:pt x="2134" y="60"/>
                    <a:pt x="2134" y="132"/>
                  </a:cubicBezTo>
                  <a:lnTo>
                    <a:pt x="2134" y="785"/>
                  </a:lnTo>
                  <a:lnTo>
                    <a:pt x="1351" y="785"/>
                  </a:lnTo>
                  <a:lnTo>
                    <a:pt x="1351" y="133"/>
                  </a:lnTo>
                  <a:cubicBezTo>
                    <a:pt x="1351" y="61"/>
                    <a:pt x="1293" y="2"/>
                    <a:pt x="1222" y="2"/>
                  </a:cubicBezTo>
                  <a:cubicBezTo>
                    <a:pt x="1221" y="2"/>
                    <a:pt x="1220" y="2"/>
                    <a:pt x="1219" y="2"/>
                  </a:cubicBezTo>
                  <a:lnTo>
                    <a:pt x="699" y="2"/>
                  </a:lnTo>
                  <a:cubicBezTo>
                    <a:pt x="626" y="2"/>
                    <a:pt x="568" y="60"/>
                    <a:pt x="568" y="132"/>
                  </a:cubicBezTo>
                  <a:lnTo>
                    <a:pt x="568" y="785"/>
                  </a:lnTo>
                  <a:lnTo>
                    <a:pt x="263" y="785"/>
                  </a:lnTo>
                  <a:cubicBezTo>
                    <a:pt x="119" y="785"/>
                    <a:pt x="1" y="901"/>
                    <a:pt x="1" y="1047"/>
                  </a:cubicBezTo>
                  <a:lnTo>
                    <a:pt x="1" y="5806"/>
                  </a:lnTo>
                  <a:lnTo>
                    <a:pt x="12905" y="5806"/>
                  </a:lnTo>
                  <a:lnTo>
                    <a:pt x="12905" y="1047"/>
                  </a:lnTo>
                  <a:cubicBezTo>
                    <a:pt x="12905" y="901"/>
                    <a:pt x="12787" y="785"/>
                    <a:pt x="12643" y="785"/>
                  </a:cubicBezTo>
                  <a:lnTo>
                    <a:pt x="12365" y="785"/>
                  </a:lnTo>
                  <a:lnTo>
                    <a:pt x="12365" y="132"/>
                  </a:lnTo>
                  <a:cubicBezTo>
                    <a:pt x="12365" y="60"/>
                    <a:pt x="12306" y="1"/>
                    <a:pt x="12234" y="1"/>
                  </a:cubicBezTo>
                  <a:lnTo>
                    <a:pt x="11714" y="1"/>
                  </a:lnTo>
                  <a:cubicBezTo>
                    <a:pt x="11640" y="2"/>
                    <a:pt x="11583" y="60"/>
                    <a:pt x="11583" y="132"/>
                  </a:cubicBezTo>
                  <a:lnTo>
                    <a:pt x="11583" y="785"/>
                  </a:lnTo>
                  <a:lnTo>
                    <a:pt x="10799" y="785"/>
                  </a:lnTo>
                  <a:lnTo>
                    <a:pt x="10799" y="132"/>
                  </a:lnTo>
                  <a:cubicBezTo>
                    <a:pt x="10799" y="60"/>
                    <a:pt x="10741" y="1"/>
                    <a:pt x="10668" y="1"/>
                  </a:cubicBezTo>
                  <a:lnTo>
                    <a:pt x="10148" y="1"/>
                  </a:lnTo>
                  <a:cubicBezTo>
                    <a:pt x="10076" y="2"/>
                    <a:pt x="10017" y="60"/>
                    <a:pt x="10017" y="132"/>
                  </a:cubicBezTo>
                  <a:lnTo>
                    <a:pt x="10017" y="785"/>
                  </a:lnTo>
                  <a:lnTo>
                    <a:pt x="2917" y="785"/>
                  </a:lnTo>
                  <a:lnTo>
                    <a:pt x="2917" y="132"/>
                  </a:lnTo>
                  <a:cubicBezTo>
                    <a:pt x="2917" y="60"/>
                    <a:pt x="2858" y="1"/>
                    <a:pt x="2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6"/>
            <p:cNvSpPr/>
            <p:nvPr/>
          </p:nvSpPr>
          <p:spPr>
            <a:xfrm>
              <a:off x="3991642" y="2192142"/>
              <a:ext cx="348010" cy="249696"/>
            </a:xfrm>
            <a:custGeom>
              <a:avLst/>
              <a:gdLst/>
              <a:ahLst/>
              <a:cxnLst/>
              <a:rect l="l" t="t" r="r" b="b"/>
              <a:pathLst>
                <a:path w="12906" h="9260" extrusionOk="0">
                  <a:moveTo>
                    <a:pt x="4212" y="0"/>
                  </a:moveTo>
                  <a:lnTo>
                    <a:pt x="4212" y="5021"/>
                  </a:lnTo>
                  <a:lnTo>
                    <a:pt x="1" y="5021"/>
                  </a:lnTo>
                  <a:lnTo>
                    <a:pt x="1" y="9260"/>
                  </a:lnTo>
                  <a:lnTo>
                    <a:pt x="12905" y="9260"/>
                  </a:lnTo>
                  <a:lnTo>
                    <a:pt x="12905" y="5021"/>
                  </a:lnTo>
                  <a:lnTo>
                    <a:pt x="8721" y="5021"/>
                  </a:lnTo>
                  <a:lnTo>
                    <a:pt x="87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6"/>
            <p:cNvSpPr/>
            <p:nvPr/>
          </p:nvSpPr>
          <p:spPr>
            <a:xfrm>
              <a:off x="4205663" y="2192142"/>
              <a:ext cx="133989" cy="249696"/>
            </a:xfrm>
            <a:custGeom>
              <a:avLst/>
              <a:gdLst/>
              <a:ahLst/>
              <a:cxnLst/>
              <a:rect l="l" t="t" r="r" b="b"/>
              <a:pathLst>
                <a:path w="4969" h="9260" extrusionOk="0">
                  <a:moveTo>
                    <a:pt x="1" y="0"/>
                  </a:moveTo>
                  <a:lnTo>
                    <a:pt x="1" y="6587"/>
                  </a:lnTo>
                  <a:lnTo>
                    <a:pt x="784" y="6587"/>
                  </a:lnTo>
                  <a:lnTo>
                    <a:pt x="784" y="0"/>
                  </a:lnTo>
                  <a:close/>
                  <a:moveTo>
                    <a:pt x="4212" y="5021"/>
                  </a:moveTo>
                  <a:lnTo>
                    <a:pt x="4212" y="9260"/>
                  </a:lnTo>
                  <a:lnTo>
                    <a:pt x="4968" y="9260"/>
                  </a:lnTo>
                  <a:lnTo>
                    <a:pt x="4968" y="502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4081813" y="2149887"/>
              <a:ext cx="168289" cy="36430"/>
            </a:xfrm>
            <a:custGeom>
              <a:avLst/>
              <a:gdLst/>
              <a:ahLst/>
              <a:cxnLst/>
              <a:rect l="l" t="t" r="r" b="b"/>
              <a:pathLst>
                <a:path w="6241" h="1351" extrusionOk="0">
                  <a:moveTo>
                    <a:pt x="781" y="1"/>
                  </a:moveTo>
                  <a:lnTo>
                    <a:pt x="1" y="1351"/>
                  </a:lnTo>
                  <a:lnTo>
                    <a:pt x="6240" y="1351"/>
                  </a:lnTo>
                  <a:lnTo>
                    <a:pt x="54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6"/>
            <p:cNvSpPr/>
            <p:nvPr/>
          </p:nvSpPr>
          <p:spPr>
            <a:xfrm>
              <a:off x="4068951" y="2179738"/>
              <a:ext cx="194013" cy="21114"/>
            </a:xfrm>
            <a:custGeom>
              <a:avLst/>
              <a:gdLst/>
              <a:ahLst/>
              <a:cxnLst/>
              <a:rect l="l" t="t" r="r" b="b"/>
              <a:pathLst>
                <a:path w="7195" h="783" extrusionOk="0">
                  <a:moveTo>
                    <a:pt x="176" y="0"/>
                  </a:moveTo>
                  <a:cubicBezTo>
                    <a:pt x="60" y="0"/>
                    <a:pt x="1" y="142"/>
                    <a:pt x="83" y="224"/>
                  </a:cubicBezTo>
                  <a:lnTo>
                    <a:pt x="606" y="745"/>
                  </a:lnTo>
                  <a:cubicBezTo>
                    <a:pt x="630" y="770"/>
                    <a:pt x="663" y="783"/>
                    <a:pt x="698" y="783"/>
                  </a:cubicBezTo>
                  <a:lnTo>
                    <a:pt x="6497" y="783"/>
                  </a:lnTo>
                  <a:cubicBezTo>
                    <a:pt x="6532" y="783"/>
                    <a:pt x="6565" y="770"/>
                    <a:pt x="6589" y="745"/>
                  </a:cubicBezTo>
                  <a:lnTo>
                    <a:pt x="7112" y="224"/>
                  </a:lnTo>
                  <a:cubicBezTo>
                    <a:pt x="7194" y="142"/>
                    <a:pt x="7137" y="0"/>
                    <a:pt x="7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3985117" y="2243105"/>
              <a:ext cx="361843" cy="198732"/>
            </a:xfrm>
            <a:custGeom>
              <a:avLst/>
              <a:gdLst/>
              <a:ahLst/>
              <a:cxnLst/>
              <a:rect l="l" t="t" r="r" b="b"/>
              <a:pathLst>
                <a:path w="13419" h="7370" extrusionOk="0">
                  <a:moveTo>
                    <a:pt x="4099" y="0"/>
                  </a:moveTo>
                  <a:cubicBezTo>
                    <a:pt x="4027" y="0"/>
                    <a:pt x="3968" y="58"/>
                    <a:pt x="3968" y="130"/>
                  </a:cubicBezTo>
                  <a:lnTo>
                    <a:pt x="3968" y="6533"/>
                  </a:lnTo>
                  <a:lnTo>
                    <a:pt x="132" y="6533"/>
                  </a:lnTo>
                  <a:cubicBezTo>
                    <a:pt x="60" y="6533"/>
                    <a:pt x="1" y="6592"/>
                    <a:pt x="1" y="6664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lnTo>
                    <a:pt x="13287" y="7370"/>
                  </a:lnTo>
                  <a:cubicBezTo>
                    <a:pt x="13359" y="7370"/>
                    <a:pt x="13418" y="7311"/>
                    <a:pt x="13418" y="7239"/>
                  </a:cubicBezTo>
                  <a:lnTo>
                    <a:pt x="13418" y="6664"/>
                  </a:lnTo>
                  <a:cubicBezTo>
                    <a:pt x="13417" y="6592"/>
                    <a:pt x="13359" y="6533"/>
                    <a:pt x="13287" y="6533"/>
                  </a:cubicBezTo>
                  <a:lnTo>
                    <a:pt x="9449" y="6533"/>
                  </a:lnTo>
                  <a:lnTo>
                    <a:pt x="9449" y="131"/>
                  </a:lnTo>
                  <a:cubicBezTo>
                    <a:pt x="9449" y="58"/>
                    <a:pt x="9390" y="0"/>
                    <a:pt x="9318" y="0"/>
                  </a:cubicBezTo>
                  <a:lnTo>
                    <a:pt x="8798" y="0"/>
                  </a:lnTo>
                  <a:cubicBezTo>
                    <a:pt x="8724" y="0"/>
                    <a:pt x="8667" y="58"/>
                    <a:pt x="8667" y="130"/>
                  </a:cubicBezTo>
                  <a:lnTo>
                    <a:pt x="8667" y="783"/>
                  </a:lnTo>
                  <a:lnTo>
                    <a:pt x="7883" y="783"/>
                  </a:lnTo>
                  <a:lnTo>
                    <a:pt x="7883" y="131"/>
                  </a:lnTo>
                  <a:cubicBezTo>
                    <a:pt x="7883" y="58"/>
                    <a:pt x="7825" y="0"/>
                    <a:pt x="7752" y="0"/>
                  </a:cubicBezTo>
                  <a:lnTo>
                    <a:pt x="7232" y="0"/>
                  </a:lnTo>
                  <a:cubicBezTo>
                    <a:pt x="7160" y="0"/>
                    <a:pt x="7101" y="58"/>
                    <a:pt x="7101" y="131"/>
                  </a:cubicBezTo>
                  <a:lnTo>
                    <a:pt x="7101" y="783"/>
                  </a:lnTo>
                  <a:lnTo>
                    <a:pt x="6318" y="783"/>
                  </a:lnTo>
                  <a:lnTo>
                    <a:pt x="6318" y="131"/>
                  </a:lnTo>
                  <a:cubicBezTo>
                    <a:pt x="6318" y="58"/>
                    <a:pt x="6259" y="0"/>
                    <a:pt x="6187" y="0"/>
                  </a:cubicBezTo>
                  <a:lnTo>
                    <a:pt x="5666" y="0"/>
                  </a:lnTo>
                  <a:cubicBezTo>
                    <a:pt x="5594" y="0"/>
                    <a:pt x="5534" y="58"/>
                    <a:pt x="5534" y="130"/>
                  </a:cubicBezTo>
                  <a:lnTo>
                    <a:pt x="5534" y="783"/>
                  </a:lnTo>
                  <a:lnTo>
                    <a:pt x="4752" y="783"/>
                  </a:lnTo>
                  <a:lnTo>
                    <a:pt x="4752" y="131"/>
                  </a:lnTo>
                  <a:cubicBezTo>
                    <a:pt x="4752" y="58"/>
                    <a:pt x="4693" y="0"/>
                    <a:pt x="4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6"/>
            <p:cNvSpPr/>
            <p:nvPr/>
          </p:nvSpPr>
          <p:spPr>
            <a:xfrm>
              <a:off x="4101578" y="2130230"/>
              <a:ext cx="128866" cy="22624"/>
            </a:xfrm>
            <a:custGeom>
              <a:avLst/>
              <a:gdLst/>
              <a:ahLst/>
              <a:cxnLst/>
              <a:rect l="l" t="t" r="r" b="b"/>
              <a:pathLst>
                <a:path w="4779" h="839" extrusionOk="0">
                  <a:moveTo>
                    <a:pt x="1" y="1"/>
                  </a:moveTo>
                  <a:lnTo>
                    <a:pt x="1" y="838"/>
                  </a:lnTo>
                  <a:lnTo>
                    <a:pt x="4778" y="838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4091359" y="2243105"/>
              <a:ext cx="148550" cy="42254"/>
            </a:xfrm>
            <a:custGeom>
              <a:avLst/>
              <a:gdLst/>
              <a:ahLst/>
              <a:cxnLst/>
              <a:rect l="l" t="t" r="r" b="b"/>
              <a:pathLst>
                <a:path w="5509" h="1567" extrusionOk="0">
                  <a:moveTo>
                    <a:pt x="132" y="0"/>
                  </a:moveTo>
                  <a:cubicBezTo>
                    <a:pt x="60" y="0"/>
                    <a:pt x="1" y="58"/>
                    <a:pt x="1" y="131"/>
                  </a:cubicBezTo>
                  <a:lnTo>
                    <a:pt x="1" y="1566"/>
                  </a:lnTo>
                  <a:lnTo>
                    <a:pt x="5509" y="1566"/>
                  </a:lnTo>
                  <a:lnTo>
                    <a:pt x="5509" y="130"/>
                  </a:lnTo>
                  <a:cubicBezTo>
                    <a:pt x="5509" y="58"/>
                    <a:pt x="5450" y="0"/>
                    <a:pt x="5378" y="0"/>
                  </a:cubicBezTo>
                  <a:lnTo>
                    <a:pt x="4856" y="0"/>
                  </a:lnTo>
                  <a:cubicBezTo>
                    <a:pt x="4784" y="0"/>
                    <a:pt x="4725" y="58"/>
                    <a:pt x="4725" y="130"/>
                  </a:cubicBezTo>
                  <a:lnTo>
                    <a:pt x="4725" y="783"/>
                  </a:lnTo>
                  <a:lnTo>
                    <a:pt x="3943" y="783"/>
                  </a:lnTo>
                  <a:lnTo>
                    <a:pt x="3943" y="131"/>
                  </a:lnTo>
                  <a:cubicBezTo>
                    <a:pt x="3943" y="58"/>
                    <a:pt x="3884" y="0"/>
                    <a:pt x="3812" y="0"/>
                  </a:cubicBezTo>
                  <a:lnTo>
                    <a:pt x="3292" y="0"/>
                  </a:lnTo>
                  <a:cubicBezTo>
                    <a:pt x="3218" y="0"/>
                    <a:pt x="3161" y="58"/>
                    <a:pt x="3161" y="131"/>
                  </a:cubicBezTo>
                  <a:lnTo>
                    <a:pt x="3161" y="783"/>
                  </a:lnTo>
                  <a:lnTo>
                    <a:pt x="2377" y="783"/>
                  </a:lnTo>
                  <a:lnTo>
                    <a:pt x="2377" y="131"/>
                  </a:lnTo>
                  <a:cubicBezTo>
                    <a:pt x="2377" y="58"/>
                    <a:pt x="2319" y="0"/>
                    <a:pt x="2246" y="0"/>
                  </a:cubicBezTo>
                  <a:lnTo>
                    <a:pt x="1726" y="0"/>
                  </a:lnTo>
                  <a:cubicBezTo>
                    <a:pt x="1654" y="0"/>
                    <a:pt x="1594" y="58"/>
                    <a:pt x="1594" y="130"/>
                  </a:cubicBezTo>
                  <a:lnTo>
                    <a:pt x="1594" y="783"/>
                  </a:lnTo>
                  <a:lnTo>
                    <a:pt x="812" y="783"/>
                  </a:lnTo>
                  <a:lnTo>
                    <a:pt x="812" y="131"/>
                  </a:lnTo>
                  <a:cubicBezTo>
                    <a:pt x="812" y="58"/>
                    <a:pt x="753" y="0"/>
                    <a:pt x="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6"/>
            <p:cNvSpPr/>
            <p:nvPr/>
          </p:nvSpPr>
          <p:spPr>
            <a:xfrm>
              <a:off x="4113093" y="2313133"/>
              <a:ext cx="105730" cy="35513"/>
            </a:xfrm>
            <a:custGeom>
              <a:avLst/>
              <a:gdLst/>
              <a:ahLst/>
              <a:cxnLst/>
              <a:rect l="l" t="t" r="r" b="b"/>
              <a:pathLst>
                <a:path w="3921" h="1317" extrusionOk="0">
                  <a:moveTo>
                    <a:pt x="397" y="1"/>
                  </a:moveTo>
                  <a:cubicBezTo>
                    <a:pt x="178" y="1"/>
                    <a:pt x="0" y="181"/>
                    <a:pt x="6" y="401"/>
                  </a:cubicBezTo>
                  <a:lnTo>
                    <a:pt x="6" y="1185"/>
                  </a:lnTo>
                  <a:cubicBezTo>
                    <a:pt x="5" y="1259"/>
                    <a:pt x="64" y="1316"/>
                    <a:pt x="136" y="1316"/>
                  </a:cubicBezTo>
                  <a:lnTo>
                    <a:pt x="657" y="1316"/>
                  </a:lnTo>
                  <a:cubicBezTo>
                    <a:pt x="729" y="1316"/>
                    <a:pt x="788" y="1259"/>
                    <a:pt x="788" y="1185"/>
                  </a:cubicBezTo>
                  <a:lnTo>
                    <a:pt x="788" y="401"/>
                  </a:lnTo>
                  <a:cubicBezTo>
                    <a:pt x="793" y="181"/>
                    <a:pt x="617" y="1"/>
                    <a:pt x="397" y="1"/>
                  </a:cubicBezTo>
                  <a:close/>
                  <a:moveTo>
                    <a:pt x="1963" y="8"/>
                  </a:moveTo>
                  <a:cubicBezTo>
                    <a:pt x="1747" y="10"/>
                    <a:pt x="1571" y="185"/>
                    <a:pt x="1571" y="401"/>
                  </a:cubicBezTo>
                  <a:lnTo>
                    <a:pt x="1571" y="1187"/>
                  </a:lnTo>
                  <a:cubicBezTo>
                    <a:pt x="1571" y="1259"/>
                    <a:pt x="1630" y="1316"/>
                    <a:pt x="1702" y="1316"/>
                  </a:cubicBezTo>
                  <a:lnTo>
                    <a:pt x="2223" y="1316"/>
                  </a:lnTo>
                  <a:cubicBezTo>
                    <a:pt x="2295" y="1316"/>
                    <a:pt x="2355" y="1259"/>
                    <a:pt x="2355" y="1185"/>
                  </a:cubicBezTo>
                  <a:lnTo>
                    <a:pt x="2355" y="401"/>
                  </a:lnTo>
                  <a:cubicBezTo>
                    <a:pt x="2355" y="185"/>
                    <a:pt x="2179" y="10"/>
                    <a:pt x="1963" y="8"/>
                  </a:cubicBezTo>
                  <a:close/>
                  <a:moveTo>
                    <a:pt x="3529" y="8"/>
                  </a:moveTo>
                  <a:cubicBezTo>
                    <a:pt x="3313" y="10"/>
                    <a:pt x="3137" y="185"/>
                    <a:pt x="3137" y="401"/>
                  </a:cubicBezTo>
                  <a:lnTo>
                    <a:pt x="3137" y="1187"/>
                  </a:lnTo>
                  <a:cubicBezTo>
                    <a:pt x="3137" y="1259"/>
                    <a:pt x="3196" y="1316"/>
                    <a:pt x="3268" y="1316"/>
                  </a:cubicBezTo>
                  <a:lnTo>
                    <a:pt x="3790" y="1316"/>
                  </a:lnTo>
                  <a:cubicBezTo>
                    <a:pt x="3862" y="1316"/>
                    <a:pt x="3919" y="1259"/>
                    <a:pt x="3919" y="1185"/>
                  </a:cubicBezTo>
                  <a:lnTo>
                    <a:pt x="3919" y="401"/>
                  </a:lnTo>
                  <a:cubicBezTo>
                    <a:pt x="3921" y="185"/>
                    <a:pt x="3745" y="10"/>
                    <a:pt x="3529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6"/>
            <p:cNvSpPr/>
            <p:nvPr/>
          </p:nvSpPr>
          <p:spPr>
            <a:xfrm>
              <a:off x="3979238" y="2108955"/>
              <a:ext cx="373546" cy="335067"/>
            </a:xfrm>
            <a:custGeom>
              <a:avLst/>
              <a:gdLst/>
              <a:ahLst/>
              <a:cxnLst/>
              <a:rect l="l" t="t" r="r" b="b"/>
              <a:pathLst>
                <a:path w="13853" h="12426" extrusionOk="0">
                  <a:moveTo>
                    <a:pt x="9099" y="925"/>
                  </a:moveTo>
                  <a:lnTo>
                    <a:pt x="9099" y="1250"/>
                  </a:lnTo>
                  <a:lnTo>
                    <a:pt x="8098" y="1250"/>
                  </a:lnTo>
                  <a:cubicBezTo>
                    <a:pt x="8096" y="1249"/>
                    <a:pt x="8094" y="1249"/>
                    <a:pt x="8092" y="1249"/>
                  </a:cubicBezTo>
                  <a:cubicBezTo>
                    <a:pt x="7991" y="1249"/>
                    <a:pt x="7905" y="1325"/>
                    <a:pt x="7889" y="1427"/>
                  </a:cubicBezTo>
                  <a:cubicBezTo>
                    <a:pt x="7875" y="1546"/>
                    <a:pt x="7968" y="1654"/>
                    <a:pt x="8091" y="1654"/>
                  </a:cubicBezTo>
                  <a:lnTo>
                    <a:pt x="9167" y="1654"/>
                  </a:lnTo>
                  <a:lnTo>
                    <a:pt x="9566" y="2329"/>
                  </a:lnTo>
                  <a:lnTo>
                    <a:pt x="4283" y="2329"/>
                  </a:lnTo>
                  <a:lnTo>
                    <a:pt x="4683" y="1654"/>
                  </a:lnTo>
                  <a:lnTo>
                    <a:pt x="7297" y="1654"/>
                  </a:lnTo>
                  <a:cubicBezTo>
                    <a:pt x="7298" y="1654"/>
                    <a:pt x="7299" y="1654"/>
                    <a:pt x="7300" y="1654"/>
                  </a:cubicBezTo>
                  <a:cubicBezTo>
                    <a:pt x="7404" y="1654"/>
                    <a:pt x="7490" y="1579"/>
                    <a:pt x="7506" y="1477"/>
                  </a:cubicBezTo>
                  <a:cubicBezTo>
                    <a:pt x="7522" y="1356"/>
                    <a:pt x="7427" y="1250"/>
                    <a:pt x="7306" y="1250"/>
                  </a:cubicBezTo>
                  <a:lnTo>
                    <a:pt x="4727" y="1250"/>
                  </a:lnTo>
                  <a:lnTo>
                    <a:pt x="4727" y="925"/>
                  </a:lnTo>
                  <a:close/>
                  <a:moveTo>
                    <a:pt x="10206" y="2735"/>
                  </a:moveTo>
                  <a:lnTo>
                    <a:pt x="9824" y="3112"/>
                  </a:lnTo>
                  <a:lnTo>
                    <a:pt x="4025" y="3112"/>
                  </a:lnTo>
                  <a:lnTo>
                    <a:pt x="3645" y="2735"/>
                  </a:lnTo>
                  <a:close/>
                  <a:moveTo>
                    <a:pt x="4862" y="3516"/>
                  </a:moveTo>
                  <a:lnTo>
                    <a:pt x="8991" y="3517"/>
                  </a:lnTo>
                  <a:lnTo>
                    <a:pt x="8991" y="4681"/>
                  </a:lnTo>
                  <a:cubicBezTo>
                    <a:pt x="8824" y="4702"/>
                    <a:pt x="8697" y="4843"/>
                    <a:pt x="8694" y="5011"/>
                  </a:cubicBezTo>
                  <a:lnTo>
                    <a:pt x="8694" y="5462"/>
                  </a:lnTo>
                  <a:lnTo>
                    <a:pt x="8317" y="5462"/>
                  </a:lnTo>
                  <a:lnTo>
                    <a:pt x="8317" y="5013"/>
                  </a:lnTo>
                  <a:cubicBezTo>
                    <a:pt x="8317" y="4828"/>
                    <a:pt x="8169" y="4680"/>
                    <a:pt x="7984" y="4678"/>
                  </a:cubicBezTo>
                  <a:lnTo>
                    <a:pt x="7463" y="4678"/>
                  </a:lnTo>
                  <a:cubicBezTo>
                    <a:pt x="7278" y="4680"/>
                    <a:pt x="7130" y="4828"/>
                    <a:pt x="7130" y="5013"/>
                  </a:cubicBezTo>
                  <a:lnTo>
                    <a:pt x="7130" y="5461"/>
                  </a:lnTo>
                  <a:lnTo>
                    <a:pt x="6725" y="5461"/>
                  </a:lnTo>
                  <a:lnTo>
                    <a:pt x="6725" y="5011"/>
                  </a:lnTo>
                  <a:cubicBezTo>
                    <a:pt x="6725" y="4827"/>
                    <a:pt x="6575" y="4677"/>
                    <a:pt x="6392" y="4677"/>
                  </a:cubicBezTo>
                  <a:lnTo>
                    <a:pt x="5869" y="4677"/>
                  </a:lnTo>
                  <a:cubicBezTo>
                    <a:pt x="5686" y="4677"/>
                    <a:pt x="5536" y="4827"/>
                    <a:pt x="5536" y="5011"/>
                  </a:cubicBezTo>
                  <a:lnTo>
                    <a:pt x="5536" y="5461"/>
                  </a:lnTo>
                  <a:lnTo>
                    <a:pt x="5159" y="5461"/>
                  </a:lnTo>
                  <a:lnTo>
                    <a:pt x="5159" y="5010"/>
                  </a:lnTo>
                  <a:cubicBezTo>
                    <a:pt x="5156" y="4841"/>
                    <a:pt x="5029" y="4700"/>
                    <a:pt x="4862" y="4680"/>
                  </a:cubicBezTo>
                  <a:lnTo>
                    <a:pt x="4862" y="3516"/>
                  </a:lnTo>
                  <a:close/>
                  <a:moveTo>
                    <a:pt x="9478" y="5082"/>
                  </a:moveTo>
                  <a:lnTo>
                    <a:pt x="9478" y="6243"/>
                  </a:lnTo>
                  <a:lnTo>
                    <a:pt x="4375" y="6243"/>
                  </a:lnTo>
                  <a:lnTo>
                    <a:pt x="4375" y="5082"/>
                  </a:lnTo>
                  <a:lnTo>
                    <a:pt x="4754" y="5082"/>
                  </a:lnTo>
                  <a:lnTo>
                    <a:pt x="4754" y="5663"/>
                  </a:lnTo>
                  <a:cubicBezTo>
                    <a:pt x="4754" y="5773"/>
                    <a:pt x="4845" y="5864"/>
                    <a:pt x="4956" y="5864"/>
                  </a:cubicBezTo>
                  <a:lnTo>
                    <a:pt x="5739" y="5864"/>
                  </a:lnTo>
                  <a:cubicBezTo>
                    <a:pt x="5850" y="5864"/>
                    <a:pt x="5941" y="5773"/>
                    <a:pt x="5941" y="5663"/>
                  </a:cubicBezTo>
                  <a:lnTo>
                    <a:pt x="5941" y="5082"/>
                  </a:lnTo>
                  <a:lnTo>
                    <a:pt x="6320" y="5082"/>
                  </a:lnTo>
                  <a:lnTo>
                    <a:pt x="6320" y="5663"/>
                  </a:lnTo>
                  <a:cubicBezTo>
                    <a:pt x="6319" y="5775"/>
                    <a:pt x="6409" y="5866"/>
                    <a:pt x="6522" y="5866"/>
                  </a:cubicBezTo>
                  <a:lnTo>
                    <a:pt x="7304" y="5866"/>
                  </a:lnTo>
                  <a:cubicBezTo>
                    <a:pt x="7416" y="5866"/>
                    <a:pt x="7507" y="5775"/>
                    <a:pt x="7507" y="5663"/>
                  </a:cubicBezTo>
                  <a:lnTo>
                    <a:pt x="7507" y="5082"/>
                  </a:lnTo>
                  <a:lnTo>
                    <a:pt x="7912" y="5082"/>
                  </a:lnTo>
                  <a:lnTo>
                    <a:pt x="7912" y="5663"/>
                  </a:lnTo>
                  <a:cubicBezTo>
                    <a:pt x="7912" y="5773"/>
                    <a:pt x="8003" y="5864"/>
                    <a:pt x="8115" y="5864"/>
                  </a:cubicBezTo>
                  <a:lnTo>
                    <a:pt x="8898" y="5864"/>
                  </a:lnTo>
                  <a:cubicBezTo>
                    <a:pt x="9009" y="5864"/>
                    <a:pt x="9099" y="5773"/>
                    <a:pt x="9099" y="5663"/>
                  </a:cubicBezTo>
                  <a:lnTo>
                    <a:pt x="9099" y="5082"/>
                  </a:lnTo>
                  <a:close/>
                  <a:moveTo>
                    <a:pt x="3189" y="6649"/>
                  </a:moveTo>
                  <a:lnTo>
                    <a:pt x="3189" y="7229"/>
                  </a:lnTo>
                  <a:cubicBezTo>
                    <a:pt x="3189" y="7341"/>
                    <a:pt x="3279" y="7432"/>
                    <a:pt x="3391" y="7432"/>
                  </a:cubicBezTo>
                  <a:lnTo>
                    <a:pt x="3972" y="7432"/>
                  </a:lnTo>
                  <a:lnTo>
                    <a:pt x="3972" y="7809"/>
                  </a:lnTo>
                  <a:lnTo>
                    <a:pt x="677" y="7809"/>
                  </a:lnTo>
                  <a:lnTo>
                    <a:pt x="677" y="7489"/>
                  </a:lnTo>
                  <a:cubicBezTo>
                    <a:pt x="677" y="7458"/>
                    <a:pt x="703" y="7432"/>
                    <a:pt x="735" y="7432"/>
                  </a:cubicBezTo>
                  <a:cubicBezTo>
                    <a:pt x="736" y="7432"/>
                    <a:pt x="736" y="7432"/>
                    <a:pt x="737" y="7432"/>
                  </a:cubicBezTo>
                  <a:lnTo>
                    <a:pt x="737" y="7430"/>
                  </a:lnTo>
                  <a:lnTo>
                    <a:pt x="1043" y="7430"/>
                  </a:lnTo>
                  <a:cubicBezTo>
                    <a:pt x="1154" y="7430"/>
                    <a:pt x="1244" y="7340"/>
                    <a:pt x="1244" y="7229"/>
                  </a:cubicBezTo>
                  <a:lnTo>
                    <a:pt x="1244" y="6649"/>
                  </a:lnTo>
                  <a:lnTo>
                    <a:pt x="1623" y="6649"/>
                  </a:lnTo>
                  <a:lnTo>
                    <a:pt x="1623" y="7229"/>
                  </a:lnTo>
                  <a:cubicBezTo>
                    <a:pt x="1623" y="7341"/>
                    <a:pt x="1714" y="7432"/>
                    <a:pt x="1825" y="7432"/>
                  </a:cubicBezTo>
                  <a:lnTo>
                    <a:pt x="2609" y="7432"/>
                  </a:lnTo>
                  <a:cubicBezTo>
                    <a:pt x="2720" y="7432"/>
                    <a:pt x="2810" y="7341"/>
                    <a:pt x="2810" y="7229"/>
                  </a:cubicBezTo>
                  <a:lnTo>
                    <a:pt x="2810" y="6649"/>
                  </a:lnTo>
                  <a:close/>
                  <a:moveTo>
                    <a:pt x="12609" y="6649"/>
                  </a:moveTo>
                  <a:lnTo>
                    <a:pt x="12609" y="7229"/>
                  </a:lnTo>
                  <a:cubicBezTo>
                    <a:pt x="12609" y="7341"/>
                    <a:pt x="12700" y="7432"/>
                    <a:pt x="12812" y="7432"/>
                  </a:cubicBezTo>
                  <a:lnTo>
                    <a:pt x="13116" y="7432"/>
                  </a:lnTo>
                  <a:cubicBezTo>
                    <a:pt x="13149" y="7432"/>
                    <a:pt x="13175" y="7458"/>
                    <a:pt x="13177" y="7489"/>
                  </a:cubicBezTo>
                  <a:lnTo>
                    <a:pt x="13177" y="7809"/>
                  </a:lnTo>
                  <a:lnTo>
                    <a:pt x="9883" y="7809"/>
                  </a:lnTo>
                  <a:lnTo>
                    <a:pt x="9883" y="7432"/>
                  </a:lnTo>
                  <a:lnTo>
                    <a:pt x="10464" y="7432"/>
                  </a:lnTo>
                  <a:cubicBezTo>
                    <a:pt x="10575" y="7432"/>
                    <a:pt x="10665" y="7341"/>
                    <a:pt x="10665" y="7229"/>
                  </a:cubicBezTo>
                  <a:lnTo>
                    <a:pt x="10665" y="6649"/>
                  </a:lnTo>
                  <a:lnTo>
                    <a:pt x="11044" y="6649"/>
                  </a:lnTo>
                  <a:lnTo>
                    <a:pt x="11044" y="7229"/>
                  </a:lnTo>
                  <a:cubicBezTo>
                    <a:pt x="11044" y="7341"/>
                    <a:pt x="11135" y="7432"/>
                    <a:pt x="11246" y="7432"/>
                  </a:cubicBezTo>
                  <a:lnTo>
                    <a:pt x="12030" y="7432"/>
                  </a:lnTo>
                  <a:cubicBezTo>
                    <a:pt x="12141" y="7432"/>
                    <a:pt x="12231" y="7340"/>
                    <a:pt x="12231" y="7229"/>
                  </a:cubicBezTo>
                  <a:lnTo>
                    <a:pt x="12231" y="6649"/>
                  </a:lnTo>
                  <a:close/>
                  <a:moveTo>
                    <a:pt x="5347" y="7697"/>
                  </a:moveTo>
                  <a:cubicBezTo>
                    <a:pt x="5451" y="7697"/>
                    <a:pt x="5536" y="7781"/>
                    <a:pt x="5536" y="7887"/>
                  </a:cubicBezTo>
                  <a:lnTo>
                    <a:pt x="5536" y="8592"/>
                  </a:lnTo>
                  <a:lnTo>
                    <a:pt x="5157" y="8592"/>
                  </a:lnTo>
                  <a:lnTo>
                    <a:pt x="5157" y="7894"/>
                  </a:lnTo>
                  <a:cubicBezTo>
                    <a:pt x="5156" y="7796"/>
                    <a:pt x="5227" y="7713"/>
                    <a:pt x="5323" y="7698"/>
                  </a:cubicBezTo>
                  <a:cubicBezTo>
                    <a:pt x="5331" y="7697"/>
                    <a:pt x="5339" y="7697"/>
                    <a:pt x="5347" y="7697"/>
                  </a:cubicBezTo>
                  <a:close/>
                  <a:moveTo>
                    <a:pt x="6913" y="7697"/>
                  </a:moveTo>
                  <a:cubicBezTo>
                    <a:pt x="7017" y="7697"/>
                    <a:pt x="7102" y="7781"/>
                    <a:pt x="7102" y="7887"/>
                  </a:cubicBezTo>
                  <a:lnTo>
                    <a:pt x="7102" y="8592"/>
                  </a:lnTo>
                  <a:lnTo>
                    <a:pt x="6723" y="8592"/>
                  </a:lnTo>
                  <a:lnTo>
                    <a:pt x="6723" y="7894"/>
                  </a:lnTo>
                  <a:cubicBezTo>
                    <a:pt x="6722" y="7796"/>
                    <a:pt x="6793" y="7713"/>
                    <a:pt x="6889" y="7698"/>
                  </a:cubicBezTo>
                  <a:cubicBezTo>
                    <a:pt x="6897" y="7697"/>
                    <a:pt x="6905" y="7697"/>
                    <a:pt x="6913" y="7697"/>
                  </a:cubicBezTo>
                  <a:close/>
                  <a:moveTo>
                    <a:pt x="8506" y="7697"/>
                  </a:moveTo>
                  <a:cubicBezTo>
                    <a:pt x="8609" y="7697"/>
                    <a:pt x="8694" y="7781"/>
                    <a:pt x="8694" y="7887"/>
                  </a:cubicBezTo>
                  <a:lnTo>
                    <a:pt x="8694" y="8592"/>
                  </a:lnTo>
                  <a:lnTo>
                    <a:pt x="8317" y="8592"/>
                  </a:lnTo>
                  <a:lnTo>
                    <a:pt x="8317" y="7894"/>
                  </a:lnTo>
                  <a:cubicBezTo>
                    <a:pt x="8316" y="7796"/>
                    <a:pt x="8386" y="7713"/>
                    <a:pt x="8483" y="7698"/>
                  </a:cubicBezTo>
                  <a:cubicBezTo>
                    <a:pt x="8491" y="7697"/>
                    <a:pt x="8499" y="7697"/>
                    <a:pt x="8506" y="7697"/>
                  </a:cubicBezTo>
                  <a:close/>
                  <a:moveTo>
                    <a:pt x="5347" y="7293"/>
                  </a:moveTo>
                  <a:cubicBezTo>
                    <a:pt x="5340" y="7293"/>
                    <a:pt x="5333" y="7293"/>
                    <a:pt x="5326" y="7293"/>
                  </a:cubicBezTo>
                  <a:cubicBezTo>
                    <a:pt x="5003" y="7304"/>
                    <a:pt x="4754" y="7579"/>
                    <a:pt x="4754" y="7901"/>
                  </a:cubicBezTo>
                  <a:lnTo>
                    <a:pt x="4754" y="8664"/>
                  </a:lnTo>
                  <a:cubicBezTo>
                    <a:pt x="4754" y="8848"/>
                    <a:pt x="4902" y="8996"/>
                    <a:pt x="5087" y="8996"/>
                  </a:cubicBezTo>
                  <a:lnTo>
                    <a:pt x="5608" y="8996"/>
                  </a:lnTo>
                  <a:cubicBezTo>
                    <a:pt x="5791" y="8996"/>
                    <a:pt x="5941" y="8848"/>
                    <a:pt x="5941" y="8664"/>
                  </a:cubicBezTo>
                  <a:lnTo>
                    <a:pt x="5941" y="7887"/>
                  </a:lnTo>
                  <a:cubicBezTo>
                    <a:pt x="5941" y="7558"/>
                    <a:pt x="5673" y="7293"/>
                    <a:pt x="5347" y="7293"/>
                  </a:cubicBezTo>
                  <a:close/>
                  <a:moveTo>
                    <a:pt x="6914" y="7293"/>
                  </a:moveTo>
                  <a:cubicBezTo>
                    <a:pt x="6906" y="7293"/>
                    <a:pt x="6898" y="7293"/>
                    <a:pt x="6891" y="7293"/>
                  </a:cubicBezTo>
                  <a:cubicBezTo>
                    <a:pt x="6569" y="7304"/>
                    <a:pt x="6319" y="7579"/>
                    <a:pt x="6319" y="7901"/>
                  </a:cubicBezTo>
                  <a:lnTo>
                    <a:pt x="6319" y="8664"/>
                  </a:lnTo>
                  <a:cubicBezTo>
                    <a:pt x="6319" y="8848"/>
                    <a:pt x="6468" y="8996"/>
                    <a:pt x="6653" y="8996"/>
                  </a:cubicBezTo>
                  <a:lnTo>
                    <a:pt x="7173" y="8996"/>
                  </a:lnTo>
                  <a:cubicBezTo>
                    <a:pt x="7357" y="8996"/>
                    <a:pt x="7507" y="8848"/>
                    <a:pt x="7507" y="8664"/>
                  </a:cubicBezTo>
                  <a:lnTo>
                    <a:pt x="7507" y="7887"/>
                  </a:lnTo>
                  <a:cubicBezTo>
                    <a:pt x="7507" y="7558"/>
                    <a:pt x="7241" y="7293"/>
                    <a:pt x="6914" y="7293"/>
                  </a:cubicBezTo>
                  <a:close/>
                  <a:moveTo>
                    <a:pt x="8507" y="7293"/>
                  </a:moveTo>
                  <a:cubicBezTo>
                    <a:pt x="8500" y="7293"/>
                    <a:pt x="8492" y="7293"/>
                    <a:pt x="8484" y="7293"/>
                  </a:cubicBezTo>
                  <a:cubicBezTo>
                    <a:pt x="8161" y="7304"/>
                    <a:pt x="7912" y="7579"/>
                    <a:pt x="7912" y="7901"/>
                  </a:cubicBezTo>
                  <a:lnTo>
                    <a:pt x="7912" y="8664"/>
                  </a:lnTo>
                  <a:cubicBezTo>
                    <a:pt x="7912" y="8848"/>
                    <a:pt x="8061" y="8996"/>
                    <a:pt x="8245" y="8996"/>
                  </a:cubicBezTo>
                  <a:lnTo>
                    <a:pt x="8766" y="8996"/>
                  </a:lnTo>
                  <a:cubicBezTo>
                    <a:pt x="8951" y="8996"/>
                    <a:pt x="9099" y="8848"/>
                    <a:pt x="9099" y="8664"/>
                  </a:cubicBezTo>
                  <a:lnTo>
                    <a:pt x="9099" y="7887"/>
                  </a:lnTo>
                  <a:cubicBezTo>
                    <a:pt x="9099" y="7558"/>
                    <a:pt x="8833" y="7293"/>
                    <a:pt x="8507" y="7293"/>
                  </a:cubicBezTo>
                  <a:close/>
                  <a:moveTo>
                    <a:pt x="12528" y="8592"/>
                  </a:moveTo>
                  <a:cubicBezTo>
                    <a:pt x="12527" y="8592"/>
                    <a:pt x="12526" y="8592"/>
                    <a:pt x="12525" y="8592"/>
                  </a:cubicBezTo>
                  <a:lnTo>
                    <a:pt x="12010" y="8592"/>
                  </a:lnTo>
                  <a:cubicBezTo>
                    <a:pt x="11887" y="8592"/>
                    <a:pt x="11792" y="8698"/>
                    <a:pt x="11808" y="8819"/>
                  </a:cubicBezTo>
                  <a:cubicBezTo>
                    <a:pt x="11824" y="8922"/>
                    <a:pt x="11911" y="8996"/>
                    <a:pt x="12014" y="8996"/>
                  </a:cubicBezTo>
                  <a:cubicBezTo>
                    <a:pt x="12015" y="8996"/>
                    <a:pt x="12016" y="8996"/>
                    <a:pt x="12017" y="8996"/>
                  </a:cubicBezTo>
                  <a:lnTo>
                    <a:pt x="12533" y="8996"/>
                  </a:lnTo>
                  <a:cubicBezTo>
                    <a:pt x="12655" y="8996"/>
                    <a:pt x="12749" y="8890"/>
                    <a:pt x="12734" y="8769"/>
                  </a:cubicBezTo>
                  <a:cubicBezTo>
                    <a:pt x="12719" y="8667"/>
                    <a:pt x="12631" y="8592"/>
                    <a:pt x="12528" y="8592"/>
                  </a:cubicBezTo>
                  <a:close/>
                  <a:moveTo>
                    <a:pt x="2576" y="9348"/>
                  </a:moveTo>
                  <a:cubicBezTo>
                    <a:pt x="2453" y="9348"/>
                    <a:pt x="2358" y="9455"/>
                    <a:pt x="2374" y="9576"/>
                  </a:cubicBezTo>
                  <a:cubicBezTo>
                    <a:pt x="2390" y="9678"/>
                    <a:pt x="2477" y="9753"/>
                    <a:pt x="2580" y="9753"/>
                  </a:cubicBezTo>
                  <a:cubicBezTo>
                    <a:pt x="2581" y="9753"/>
                    <a:pt x="2582" y="9753"/>
                    <a:pt x="2583" y="9753"/>
                  </a:cubicBezTo>
                  <a:lnTo>
                    <a:pt x="3091" y="9753"/>
                  </a:lnTo>
                  <a:cubicBezTo>
                    <a:pt x="3092" y="9753"/>
                    <a:pt x="3093" y="9753"/>
                    <a:pt x="3094" y="9753"/>
                  </a:cubicBezTo>
                  <a:cubicBezTo>
                    <a:pt x="3197" y="9753"/>
                    <a:pt x="3285" y="9678"/>
                    <a:pt x="3300" y="9576"/>
                  </a:cubicBezTo>
                  <a:cubicBezTo>
                    <a:pt x="3315" y="9455"/>
                    <a:pt x="3221" y="9348"/>
                    <a:pt x="3099" y="9348"/>
                  </a:cubicBezTo>
                  <a:close/>
                  <a:moveTo>
                    <a:pt x="10436" y="9619"/>
                  </a:moveTo>
                  <a:cubicBezTo>
                    <a:pt x="10315" y="9619"/>
                    <a:pt x="10220" y="9725"/>
                    <a:pt x="10236" y="9846"/>
                  </a:cubicBezTo>
                  <a:cubicBezTo>
                    <a:pt x="10250" y="9948"/>
                    <a:pt x="10338" y="10024"/>
                    <a:pt x="10442" y="10024"/>
                  </a:cubicBezTo>
                  <a:cubicBezTo>
                    <a:pt x="10443" y="10024"/>
                    <a:pt x="10444" y="10024"/>
                    <a:pt x="10445" y="10024"/>
                  </a:cubicBezTo>
                  <a:lnTo>
                    <a:pt x="10954" y="10024"/>
                  </a:lnTo>
                  <a:lnTo>
                    <a:pt x="10954" y="10022"/>
                  </a:lnTo>
                  <a:cubicBezTo>
                    <a:pt x="10955" y="10022"/>
                    <a:pt x="10955" y="10022"/>
                    <a:pt x="10956" y="10022"/>
                  </a:cubicBezTo>
                  <a:cubicBezTo>
                    <a:pt x="11059" y="10022"/>
                    <a:pt x="11147" y="9948"/>
                    <a:pt x="11161" y="9846"/>
                  </a:cubicBezTo>
                  <a:cubicBezTo>
                    <a:pt x="11177" y="9725"/>
                    <a:pt x="11083" y="9619"/>
                    <a:pt x="10961" y="9619"/>
                  </a:cubicBezTo>
                  <a:close/>
                  <a:moveTo>
                    <a:pt x="1265" y="10132"/>
                  </a:moveTo>
                  <a:cubicBezTo>
                    <a:pt x="1143" y="10132"/>
                    <a:pt x="1048" y="10238"/>
                    <a:pt x="1064" y="10359"/>
                  </a:cubicBezTo>
                  <a:cubicBezTo>
                    <a:pt x="1079" y="10461"/>
                    <a:pt x="1166" y="10537"/>
                    <a:pt x="1269" y="10537"/>
                  </a:cubicBezTo>
                  <a:cubicBezTo>
                    <a:pt x="1270" y="10537"/>
                    <a:pt x="1271" y="10537"/>
                    <a:pt x="1272" y="10537"/>
                  </a:cubicBezTo>
                  <a:lnTo>
                    <a:pt x="1782" y="10537"/>
                  </a:lnTo>
                  <a:lnTo>
                    <a:pt x="1782" y="10535"/>
                  </a:lnTo>
                  <a:cubicBezTo>
                    <a:pt x="1783" y="10535"/>
                    <a:pt x="1784" y="10535"/>
                    <a:pt x="1785" y="10535"/>
                  </a:cubicBezTo>
                  <a:cubicBezTo>
                    <a:pt x="1887" y="10535"/>
                    <a:pt x="1975" y="10461"/>
                    <a:pt x="1989" y="10359"/>
                  </a:cubicBezTo>
                  <a:cubicBezTo>
                    <a:pt x="2005" y="10238"/>
                    <a:pt x="1910" y="10132"/>
                    <a:pt x="1789" y="10132"/>
                  </a:cubicBezTo>
                  <a:close/>
                  <a:moveTo>
                    <a:pt x="3970" y="8214"/>
                  </a:moveTo>
                  <a:lnTo>
                    <a:pt x="3970" y="11183"/>
                  </a:lnTo>
                  <a:lnTo>
                    <a:pt x="677" y="11183"/>
                  </a:lnTo>
                  <a:lnTo>
                    <a:pt x="677" y="8996"/>
                  </a:lnTo>
                  <a:lnTo>
                    <a:pt x="991" y="8996"/>
                  </a:lnTo>
                  <a:cubicBezTo>
                    <a:pt x="992" y="8996"/>
                    <a:pt x="993" y="8996"/>
                    <a:pt x="994" y="8996"/>
                  </a:cubicBezTo>
                  <a:cubicBezTo>
                    <a:pt x="1098" y="8996"/>
                    <a:pt x="1184" y="8922"/>
                    <a:pt x="1200" y="8819"/>
                  </a:cubicBezTo>
                  <a:cubicBezTo>
                    <a:pt x="1216" y="8698"/>
                    <a:pt x="1120" y="8592"/>
                    <a:pt x="999" y="8592"/>
                  </a:cubicBezTo>
                  <a:lnTo>
                    <a:pt x="677" y="8592"/>
                  </a:lnTo>
                  <a:lnTo>
                    <a:pt x="677" y="8214"/>
                  </a:lnTo>
                  <a:close/>
                  <a:moveTo>
                    <a:pt x="9478" y="6649"/>
                  </a:moveTo>
                  <a:lnTo>
                    <a:pt x="9478" y="11183"/>
                  </a:lnTo>
                  <a:lnTo>
                    <a:pt x="4375" y="11183"/>
                  </a:lnTo>
                  <a:lnTo>
                    <a:pt x="4375" y="6649"/>
                  </a:lnTo>
                  <a:close/>
                  <a:moveTo>
                    <a:pt x="13177" y="8214"/>
                  </a:moveTo>
                  <a:lnTo>
                    <a:pt x="13177" y="10401"/>
                  </a:lnTo>
                  <a:lnTo>
                    <a:pt x="12809" y="10401"/>
                  </a:lnTo>
                  <a:cubicBezTo>
                    <a:pt x="12808" y="10401"/>
                    <a:pt x="12807" y="10401"/>
                    <a:pt x="12806" y="10401"/>
                  </a:cubicBezTo>
                  <a:cubicBezTo>
                    <a:pt x="12704" y="10401"/>
                    <a:pt x="12616" y="10477"/>
                    <a:pt x="12602" y="10578"/>
                  </a:cubicBezTo>
                  <a:cubicBezTo>
                    <a:pt x="12586" y="10699"/>
                    <a:pt x="12681" y="10806"/>
                    <a:pt x="12802" y="10806"/>
                  </a:cubicBezTo>
                  <a:lnTo>
                    <a:pt x="13177" y="10806"/>
                  </a:lnTo>
                  <a:lnTo>
                    <a:pt x="13177" y="11185"/>
                  </a:lnTo>
                  <a:lnTo>
                    <a:pt x="9883" y="11185"/>
                  </a:lnTo>
                  <a:lnTo>
                    <a:pt x="9883" y="8214"/>
                  </a:lnTo>
                  <a:close/>
                  <a:moveTo>
                    <a:pt x="13420" y="11588"/>
                  </a:moveTo>
                  <a:lnTo>
                    <a:pt x="13420" y="12020"/>
                  </a:lnTo>
                  <a:lnTo>
                    <a:pt x="407" y="12020"/>
                  </a:lnTo>
                  <a:lnTo>
                    <a:pt x="407" y="11588"/>
                  </a:lnTo>
                  <a:close/>
                  <a:moveTo>
                    <a:pt x="4550" y="0"/>
                  </a:moveTo>
                  <a:cubicBezTo>
                    <a:pt x="4441" y="0"/>
                    <a:pt x="4349" y="90"/>
                    <a:pt x="4349" y="202"/>
                  </a:cubicBezTo>
                  <a:lnTo>
                    <a:pt x="4349" y="1411"/>
                  </a:lnTo>
                  <a:lnTo>
                    <a:pt x="4349" y="1427"/>
                  </a:lnTo>
                  <a:lnTo>
                    <a:pt x="3809" y="2329"/>
                  </a:lnTo>
                  <a:lnTo>
                    <a:pt x="3479" y="2329"/>
                  </a:lnTo>
                  <a:cubicBezTo>
                    <a:pt x="3478" y="2329"/>
                    <a:pt x="3477" y="2329"/>
                    <a:pt x="3476" y="2329"/>
                  </a:cubicBezTo>
                  <a:cubicBezTo>
                    <a:pt x="3329" y="2329"/>
                    <a:pt x="3199" y="2422"/>
                    <a:pt x="3152" y="2561"/>
                  </a:cubicBezTo>
                  <a:cubicBezTo>
                    <a:pt x="3113" y="2683"/>
                    <a:pt x="3148" y="2816"/>
                    <a:pt x="3241" y="2905"/>
                  </a:cubicBezTo>
                  <a:lnTo>
                    <a:pt x="3780" y="3424"/>
                  </a:lnTo>
                  <a:cubicBezTo>
                    <a:pt x="3841" y="3483"/>
                    <a:pt x="3923" y="3517"/>
                    <a:pt x="4009" y="3517"/>
                  </a:cubicBezTo>
                  <a:lnTo>
                    <a:pt x="4482" y="3517"/>
                  </a:lnTo>
                  <a:lnTo>
                    <a:pt x="4482" y="4677"/>
                  </a:lnTo>
                  <a:lnTo>
                    <a:pt x="4313" y="4677"/>
                  </a:lnTo>
                  <a:cubicBezTo>
                    <a:pt x="4123" y="4677"/>
                    <a:pt x="3969" y="4827"/>
                    <a:pt x="3969" y="5011"/>
                  </a:cubicBezTo>
                  <a:lnTo>
                    <a:pt x="3969" y="7027"/>
                  </a:lnTo>
                  <a:lnTo>
                    <a:pt x="3591" y="7027"/>
                  </a:lnTo>
                  <a:lnTo>
                    <a:pt x="3591" y="6577"/>
                  </a:lnTo>
                  <a:cubicBezTo>
                    <a:pt x="3591" y="6393"/>
                    <a:pt x="3441" y="6243"/>
                    <a:pt x="3259" y="6243"/>
                  </a:cubicBezTo>
                  <a:lnTo>
                    <a:pt x="2736" y="6243"/>
                  </a:lnTo>
                  <a:cubicBezTo>
                    <a:pt x="2551" y="6243"/>
                    <a:pt x="2403" y="6393"/>
                    <a:pt x="2403" y="6577"/>
                  </a:cubicBezTo>
                  <a:lnTo>
                    <a:pt x="2403" y="7027"/>
                  </a:lnTo>
                  <a:lnTo>
                    <a:pt x="2025" y="7027"/>
                  </a:lnTo>
                  <a:lnTo>
                    <a:pt x="2025" y="6577"/>
                  </a:lnTo>
                  <a:cubicBezTo>
                    <a:pt x="2025" y="6393"/>
                    <a:pt x="1877" y="6243"/>
                    <a:pt x="1692" y="6243"/>
                  </a:cubicBezTo>
                  <a:lnTo>
                    <a:pt x="1171" y="6243"/>
                  </a:lnTo>
                  <a:cubicBezTo>
                    <a:pt x="986" y="6243"/>
                    <a:pt x="838" y="6393"/>
                    <a:pt x="838" y="6577"/>
                  </a:cubicBezTo>
                  <a:lnTo>
                    <a:pt x="838" y="7027"/>
                  </a:lnTo>
                  <a:lnTo>
                    <a:pt x="749" y="7027"/>
                  </a:lnTo>
                  <a:cubicBezTo>
                    <a:pt x="485" y="7027"/>
                    <a:pt x="270" y="7234"/>
                    <a:pt x="270" y="7489"/>
                  </a:cubicBezTo>
                  <a:lnTo>
                    <a:pt x="270" y="11198"/>
                  </a:lnTo>
                  <a:cubicBezTo>
                    <a:pt x="115" y="11230"/>
                    <a:pt x="2" y="11366"/>
                    <a:pt x="1" y="11526"/>
                  </a:cubicBezTo>
                  <a:lnTo>
                    <a:pt x="1" y="12088"/>
                  </a:lnTo>
                  <a:cubicBezTo>
                    <a:pt x="1" y="12274"/>
                    <a:pt x="152" y="12425"/>
                    <a:pt x="338" y="12425"/>
                  </a:cubicBezTo>
                  <a:lnTo>
                    <a:pt x="13512" y="12425"/>
                  </a:lnTo>
                  <a:cubicBezTo>
                    <a:pt x="13513" y="12425"/>
                    <a:pt x="13514" y="12425"/>
                    <a:pt x="13515" y="12425"/>
                  </a:cubicBezTo>
                  <a:cubicBezTo>
                    <a:pt x="13701" y="12425"/>
                    <a:pt x="13852" y="12273"/>
                    <a:pt x="13852" y="12088"/>
                  </a:cubicBezTo>
                  <a:lnTo>
                    <a:pt x="13852" y="11525"/>
                  </a:lnTo>
                  <a:cubicBezTo>
                    <a:pt x="13849" y="11366"/>
                    <a:pt x="13737" y="11230"/>
                    <a:pt x="13581" y="11196"/>
                  </a:cubicBezTo>
                  <a:lnTo>
                    <a:pt x="13581" y="7489"/>
                  </a:lnTo>
                  <a:cubicBezTo>
                    <a:pt x="13581" y="7234"/>
                    <a:pt x="13367" y="7027"/>
                    <a:pt x="13103" y="7027"/>
                  </a:cubicBezTo>
                  <a:lnTo>
                    <a:pt x="13015" y="7027"/>
                  </a:lnTo>
                  <a:lnTo>
                    <a:pt x="13015" y="6577"/>
                  </a:lnTo>
                  <a:cubicBezTo>
                    <a:pt x="13015" y="6393"/>
                    <a:pt x="12865" y="6243"/>
                    <a:pt x="12682" y="6243"/>
                  </a:cubicBezTo>
                  <a:lnTo>
                    <a:pt x="12159" y="6243"/>
                  </a:lnTo>
                  <a:cubicBezTo>
                    <a:pt x="11975" y="6243"/>
                    <a:pt x="11827" y="6393"/>
                    <a:pt x="11827" y="6577"/>
                  </a:cubicBezTo>
                  <a:lnTo>
                    <a:pt x="11827" y="7027"/>
                  </a:lnTo>
                  <a:lnTo>
                    <a:pt x="11449" y="7027"/>
                  </a:lnTo>
                  <a:lnTo>
                    <a:pt x="11449" y="6577"/>
                  </a:lnTo>
                  <a:cubicBezTo>
                    <a:pt x="11449" y="6393"/>
                    <a:pt x="11301" y="6243"/>
                    <a:pt x="11116" y="6243"/>
                  </a:cubicBezTo>
                  <a:lnTo>
                    <a:pt x="10593" y="6243"/>
                  </a:lnTo>
                  <a:cubicBezTo>
                    <a:pt x="10410" y="6243"/>
                    <a:pt x="10261" y="6393"/>
                    <a:pt x="10261" y="6577"/>
                  </a:cubicBezTo>
                  <a:lnTo>
                    <a:pt x="10261" y="7027"/>
                  </a:lnTo>
                  <a:lnTo>
                    <a:pt x="9883" y="7027"/>
                  </a:lnTo>
                  <a:lnTo>
                    <a:pt x="9883" y="5011"/>
                  </a:lnTo>
                  <a:cubicBezTo>
                    <a:pt x="9884" y="4830"/>
                    <a:pt x="9739" y="4680"/>
                    <a:pt x="9557" y="4677"/>
                  </a:cubicBezTo>
                  <a:lnTo>
                    <a:pt x="9396" y="4677"/>
                  </a:lnTo>
                  <a:lnTo>
                    <a:pt x="9396" y="3517"/>
                  </a:lnTo>
                  <a:lnTo>
                    <a:pt x="9848" y="3517"/>
                  </a:lnTo>
                  <a:cubicBezTo>
                    <a:pt x="9936" y="3517"/>
                    <a:pt x="10021" y="3481"/>
                    <a:pt x="10085" y="3419"/>
                  </a:cubicBezTo>
                  <a:lnTo>
                    <a:pt x="10609" y="2898"/>
                  </a:lnTo>
                  <a:cubicBezTo>
                    <a:pt x="10821" y="2689"/>
                    <a:pt x="10672" y="2329"/>
                    <a:pt x="10376" y="2329"/>
                  </a:cubicBezTo>
                  <a:cubicBezTo>
                    <a:pt x="10376" y="2329"/>
                    <a:pt x="10375" y="2329"/>
                    <a:pt x="10374" y="2329"/>
                  </a:cubicBezTo>
                  <a:lnTo>
                    <a:pt x="10027" y="2329"/>
                  </a:lnTo>
                  <a:lnTo>
                    <a:pt x="9504" y="1434"/>
                  </a:lnTo>
                  <a:lnTo>
                    <a:pt x="9504" y="1420"/>
                  </a:lnTo>
                  <a:lnTo>
                    <a:pt x="9504" y="214"/>
                  </a:lnTo>
                  <a:cubicBezTo>
                    <a:pt x="9506" y="110"/>
                    <a:pt x="9429" y="19"/>
                    <a:pt x="9327" y="5"/>
                  </a:cubicBezTo>
                  <a:cubicBezTo>
                    <a:pt x="9318" y="4"/>
                    <a:pt x="9309" y="3"/>
                    <a:pt x="9300" y="3"/>
                  </a:cubicBezTo>
                  <a:cubicBezTo>
                    <a:pt x="9191" y="3"/>
                    <a:pt x="9099" y="92"/>
                    <a:pt x="9099" y="205"/>
                  </a:cubicBezTo>
                  <a:lnTo>
                    <a:pt x="9099" y="521"/>
                  </a:lnTo>
                  <a:lnTo>
                    <a:pt x="4754" y="521"/>
                  </a:lnTo>
                  <a:lnTo>
                    <a:pt x="4754" y="211"/>
                  </a:lnTo>
                  <a:cubicBezTo>
                    <a:pt x="4755" y="106"/>
                    <a:pt x="4679" y="16"/>
                    <a:pt x="4577" y="2"/>
                  </a:cubicBezTo>
                  <a:cubicBezTo>
                    <a:pt x="4568" y="1"/>
                    <a:pt x="4559" y="0"/>
                    <a:pt x="4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56"/>
          <p:cNvSpPr/>
          <p:nvPr/>
        </p:nvSpPr>
        <p:spPr>
          <a:xfrm>
            <a:off x="6808692" y="291685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56"/>
          <p:cNvGrpSpPr/>
          <p:nvPr/>
        </p:nvGrpSpPr>
        <p:grpSpPr>
          <a:xfrm>
            <a:off x="6892732" y="2976281"/>
            <a:ext cx="255513" cy="304499"/>
            <a:chOff x="7261930" y="2666860"/>
            <a:chExt cx="313091" cy="373115"/>
          </a:xfrm>
        </p:grpSpPr>
        <p:sp>
          <p:nvSpPr>
            <p:cNvPr id="513" name="Google Shape;513;p56"/>
            <p:cNvSpPr/>
            <p:nvPr/>
          </p:nvSpPr>
          <p:spPr>
            <a:xfrm>
              <a:off x="7283718" y="2905986"/>
              <a:ext cx="40178" cy="128542"/>
            </a:xfrm>
            <a:custGeom>
              <a:avLst/>
              <a:gdLst/>
              <a:ahLst/>
              <a:cxnLst/>
              <a:rect l="l" t="t" r="r" b="b"/>
              <a:pathLst>
                <a:path w="1490" h="4767" extrusionOk="0">
                  <a:moveTo>
                    <a:pt x="482" y="1"/>
                  </a:moveTo>
                  <a:cubicBezTo>
                    <a:pt x="336" y="1"/>
                    <a:pt x="218" y="117"/>
                    <a:pt x="218" y="263"/>
                  </a:cubicBezTo>
                  <a:lnTo>
                    <a:pt x="218" y="2358"/>
                  </a:lnTo>
                  <a:cubicBezTo>
                    <a:pt x="218" y="2502"/>
                    <a:pt x="336" y="2620"/>
                    <a:pt x="482" y="2620"/>
                  </a:cubicBezTo>
                  <a:lnTo>
                    <a:pt x="587" y="2620"/>
                  </a:lnTo>
                  <a:cubicBezTo>
                    <a:pt x="499" y="2667"/>
                    <a:pt x="434" y="2751"/>
                    <a:pt x="410" y="2849"/>
                  </a:cubicBezTo>
                  <a:lnTo>
                    <a:pt x="15" y="4461"/>
                  </a:lnTo>
                  <a:cubicBezTo>
                    <a:pt x="1" y="4522"/>
                    <a:pt x="31" y="4585"/>
                    <a:pt x="87" y="4612"/>
                  </a:cubicBezTo>
                  <a:cubicBezTo>
                    <a:pt x="295" y="4715"/>
                    <a:pt x="520" y="4767"/>
                    <a:pt x="746" y="4767"/>
                  </a:cubicBezTo>
                  <a:cubicBezTo>
                    <a:pt x="971" y="4767"/>
                    <a:pt x="1197" y="4715"/>
                    <a:pt x="1404" y="4612"/>
                  </a:cubicBezTo>
                  <a:cubicBezTo>
                    <a:pt x="1459" y="4585"/>
                    <a:pt x="1489" y="4522"/>
                    <a:pt x="1473" y="4461"/>
                  </a:cubicBezTo>
                  <a:lnTo>
                    <a:pt x="1076" y="2839"/>
                  </a:lnTo>
                  <a:cubicBezTo>
                    <a:pt x="1053" y="2745"/>
                    <a:pt x="989" y="2664"/>
                    <a:pt x="903" y="2620"/>
                  </a:cubicBezTo>
                  <a:lnTo>
                    <a:pt x="1008" y="2620"/>
                  </a:lnTo>
                  <a:cubicBezTo>
                    <a:pt x="1153" y="2620"/>
                    <a:pt x="1270" y="2503"/>
                    <a:pt x="1272" y="2358"/>
                  </a:cubicBezTo>
                  <a:lnTo>
                    <a:pt x="1272" y="263"/>
                  </a:lnTo>
                  <a:cubicBezTo>
                    <a:pt x="1270" y="117"/>
                    <a:pt x="1153" y="1"/>
                    <a:pt x="1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6"/>
            <p:cNvSpPr/>
            <p:nvPr/>
          </p:nvSpPr>
          <p:spPr>
            <a:xfrm>
              <a:off x="7274065" y="2693825"/>
              <a:ext cx="289496" cy="190346"/>
            </a:xfrm>
            <a:custGeom>
              <a:avLst/>
              <a:gdLst/>
              <a:ahLst/>
              <a:cxnLst/>
              <a:rect l="l" t="t" r="r" b="b"/>
              <a:pathLst>
                <a:path w="10736" h="7059" extrusionOk="0">
                  <a:moveTo>
                    <a:pt x="5368" y="0"/>
                  </a:moveTo>
                  <a:cubicBezTo>
                    <a:pt x="5329" y="0"/>
                    <a:pt x="5290" y="6"/>
                    <a:pt x="5253" y="17"/>
                  </a:cubicBezTo>
                  <a:cubicBezTo>
                    <a:pt x="2141" y="929"/>
                    <a:pt x="0" y="3798"/>
                    <a:pt x="0" y="7059"/>
                  </a:cubicBezTo>
                  <a:lnTo>
                    <a:pt x="10735" y="7059"/>
                  </a:lnTo>
                  <a:cubicBezTo>
                    <a:pt x="10735" y="3798"/>
                    <a:pt x="8594" y="929"/>
                    <a:pt x="5482" y="17"/>
                  </a:cubicBezTo>
                  <a:cubicBezTo>
                    <a:pt x="5445" y="6"/>
                    <a:pt x="5406" y="0"/>
                    <a:pt x="5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6"/>
            <p:cNvSpPr/>
            <p:nvPr/>
          </p:nvSpPr>
          <p:spPr>
            <a:xfrm>
              <a:off x="7351319" y="2672307"/>
              <a:ext cx="134906" cy="211864"/>
            </a:xfrm>
            <a:custGeom>
              <a:avLst/>
              <a:gdLst/>
              <a:ahLst/>
              <a:cxnLst/>
              <a:rect l="l" t="t" r="r" b="b"/>
              <a:pathLst>
                <a:path w="5003" h="7857" extrusionOk="0">
                  <a:moveTo>
                    <a:pt x="2502" y="1"/>
                  </a:moveTo>
                  <a:cubicBezTo>
                    <a:pt x="2235" y="1"/>
                    <a:pt x="1996" y="163"/>
                    <a:pt x="1898" y="410"/>
                  </a:cubicBezTo>
                  <a:cubicBezTo>
                    <a:pt x="1799" y="656"/>
                    <a:pt x="1859" y="938"/>
                    <a:pt x="2052" y="1123"/>
                  </a:cubicBezTo>
                  <a:cubicBezTo>
                    <a:pt x="819" y="2271"/>
                    <a:pt x="1" y="4903"/>
                    <a:pt x="1" y="7857"/>
                  </a:cubicBezTo>
                  <a:lnTo>
                    <a:pt x="5003" y="7857"/>
                  </a:lnTo>
                  <a:cubicBezTo>
                    <a:pt x="5003" y="4903"/>
                    <a:pt x="4185" y="2271"/>
                    <a:pt x="2953" y="1123"/>
                  </a:cubicBezTo>
                  <a:cubicBezTo>
                    <a:pt x="3144" y="938"/>
                    <a:pt x="3206" y="656"/>
                    <a:pt x="3107" y="410"/>
                  </a:cubicBezTo>
                  <a:cubicBezTo>
                    <a:pt x="3008" y="163"/>
                    <a:pt x="2768" y="1"/>
                    <a:pt x="2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6"/>
            <p:cNvSpPr/>
            <p:nvPr/>
          </p:nvSpPr>
          <p:spPr>
            <a:xfrm>
              <a:off x="7267755" y="2834664"/>
              <a:ext cx="302170" cy="77929"/>
            </a:xfrm>
            <a:custGeom>
              <a:avLst/>
              <a:gdLst/>
              <a:ahLst/>
              <a:cxnLst/>
              <a:rect l="l" t="t" r="r" b="b"/>
              <a:pathLst>
                <a:path w="11206" h="2890" extrusionOk="0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934" y="2889"/>
                  </a:lnTo>
                  <a:cubicBezTo>
                    <a:pt x="11084" y="2889"/>
                    <a:pt x="11205" y="2768"/>
                    <a:pt x="11205" y="2618"/>
                  </a:cubicBezTo>
                  <a:lnTo>
                    <a:pt x="11205" y="270"/>
                  </a:lnTo>
                  <a:cubicBezTo>
                    <a:pt x="11205" y="120"/>
                    <a:pt x="11084" y="0"/>
                    <a:pt x="10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6"/>
            <p:cNvSpPr/>
            <p:nvPr/>
          </p:nvSpPr>
          <p:spPr>
            <a:xfrm>
              <a:off x="7267755" y="2834664"/>
              <a:ext cx="279600" cy="77929"/>
            </a:xfrm>
            <a:custGeom>
              <a:avLst/>
              <a:gdLst/>
              <a:ahLst/>
              <a:cxnLst/>
              <a:rect l="l" t="t" r="r" b="b"/>
              <a:pathLst>
                <a:path w="10369" h="2890" extrusionOk="0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097" y="2889"/>
                  </a:lnTo>
                  <a:cubicBezTo>
                    <a:pt x="10247" y="2889"/>
                    <a:pt x="10368" y="2768"/>
                    <a:pt x="10368" y="2618"/>
                  </a:cubicBezTo>
                  <a:lnTo>
                    <a:pt x="10368" y="270"/>
                  </a:lnTo>
                  <a:cubicBezTo>
                    <a:pt x="10368" y="120"/>
                    <a:pt x="10247" y="0"/>
                    <a:pt x="10097" y="0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6"/>
            <p:cNvSpPr/>
            <p:nvPr/>
          </p:nvSpPr>
          <p:spPr>
            <a:xfrm>
              <a:off x="7396027" y="2852649"/>
              <a:ext cx="43899" cy="42200"/>
            </a:xfrm>
            <a:custGeom>
              <a:avLst/>
              <a:gdLst/>
              <a:ahLst/>
              <a:cxnLst/>
              <a:rect l="l" t="t" r="r" b="b"/>
              <a:pathLst>
                <a:path w="1628" h="1565" extrusionOk="0">
                  <a:moveTo>
                    <a:pt x="844" y="0"/>
                  </a:moveTo>
                  <a:cubicBezTo>
                    <a:pt x="528" y="0"/>
                    <a:pt x="244" y="191"/>
                    <a:pt x="122" y="482"/>
                  </a:cubicBezTo>
                  <a:cubicBezTo>
                    <a:pt x="1" y="774"/>
                    <a:pt x="67" y="1110"/>
                    <a:pt x="291" y="1333"/>
                  </a:cubicBezTo>
                  <a:cubicBezTo>
                    <a:pt x="440" y="1484"/>
                    <a:pt x="640" y="1564"/>
                    <a:pt x="845" y="1564"/>
                  </a:cubicBezTo>
                  <a:cubicBezTo>
                    <a:pt x="944" y="1564"/>
                    <a:pt x="1045" y="1545"/>
                    <a:pt x="1141" y="1506"/>
                  </a:cubicBezTo>
                  <a:cubicBezTo>
                    <a:pt x="1433" y="1386"/>
                    <a:pt x="1625" y="1103"/>
                    <a:pt x="1626" y="787"/>
                  </a:cubicBezTo>
                  <a:cubicBezTo>
                    <a:pt x="1628" y="353"/>
                    <a:pt x="1277" y="2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6"/>
            <p:cNvSpPr/>
            <p:nvPr/>
          </p:nvSpPr>
          <p:spPr>
            <a:xfrm>
              <a:off x="7261930" y="2666860"/>
              <a:ext cx="313091" cy="373115"/>
            </a:xfrm>
            <a:custGeom>
              <a:avLst/>
              <a:gdLst/>
              <a:ahLst/>
              <a:cxnLst/>
              <a:rect l="l" t="t" r="r" b="b"/>
              <a:pathLst>
                <a:path w="11611" h="13837" extrusionOk="0">
                  <a:moveTo>
                    <a:pt x="5817" y="410"/>
                  </a:moveTo>
                  <a:lnTo>
                    <a:pt x="5817" y="411"/>
                  </a:lnTo>
                  <a:cubicBezTo>
                    <a:pt x="5819" y="411"/>
                    <a:pt x="5820" y="411"/>
                    <a:pt x="5822" y="411"/>
                  </a:cubicBezTo>
                  <a:cubicBezTo>
                    <a:pt x="6223" y="411"/>
                    <a:pt x="6426" y="897"/>
                    <a:pt x="6142" y="1182"/>
                  </a:cubicBezTo>
                  <a:cubicBezTo>
                    <a:pt x="6050" y="1275"/>
                    <a:pt x="5936" y="1317"/>
                    <a:pt x="5824" y="1317"/>
                  </a:cubicBezTo>
                  <a:cubicBezTo>
                    <a:pt x="5592" y="1317"/>
                    <a:pt x="5369" y="1136"/>
                    <a:pt x="5369" y="864"/>
                  </a:cubicBezTo>
                  <a:cubicBezTo>
                    <a:pt x="5367" y="615"/>
                    <a:pt x="5569" y="411"/>
                    <a:pt x="5817" y="410"/>
                  </a:cubicBezTo>
                  <a:close/>
                  <a:moveTo>
                    <a:pt x="4901" y="1538"/>
                  </a:moveTo>
                  <a:cubicBezTo>
                    <a:pt x="4092" y="2512"/>
                    <a:pt x="3497" y="4113"/>
                    <a:pt x="3245" y="6035"/>
                  </a:cubicBezTo>
                  <a:lnTo>
                    <a:pt x="947" y="6035"/>
                  </a:lnTo>
                  <a:cubicBezTo>
                    <a:pt x="1543" y="4024"/>
                    <a:pt x="2995" y="2375"/>
                    <a:pt x="4901" y="1538"/>
                  </a:cubicBezTo>
                  <a:close/>
                  <a:moveTo>
                    <a:pt x="5385" y="1603"/>
                  </a:moveTo>
                  <a:lnTo>
                    <a:pt x="5385" y="1604"/>
                  </a:lnTo>
                  <a:cubicBezTo>
                    <a:pt x="5518" y="1683"/>
                    <a:pt x="5667" y="1722"/>
                    <a:pt x="5817" y="1722"/>
                  </a:cubicBezTo>
                  <a:cubicBezTo>
                    <a:pt x="5966" y="1722"/>
                    <a:pt x="6116" y="1683"/>
                    <a:pt x="6249" y="1604"/>
                  </a:cubicBezTo>
                  <a:cubicBezTo>
                    <a:pt x="7090" y="2476"/>
                    <a:pt x="7716" y="4080"/>
                    <a:pt x="7981" y="6035"/>
                  </a:cubicBezTo>
                  <a:lnTo>
                    <a:pt x="3654" y="6035"/>
                  </a:lnTo>
                  <a:cubicBezTo>
                    <a:pt x="3918" y="4100"/>
                    <a:pt x="4555" y="2467"/>
                    <a:pt x="5385" y="1603"/>
                  </a:cubicBezTo>
                  <a:close/>
                  <a:moveTo>
                    <a:pt x="5812" y="7092"/>
                  </a:moveTo>
                  <a:cubicBezTo>
                    <a:pt x="5888" y="7092"/>
                    <a:pt x="5963" y="7107"/>
                    <a:pt x="6036" y="7137"/>
                  </a:cubicBezTo>
                  <a:cubicBezTo>
                    <a:pt x="6253" y="7226"/>
                    <a:pt x="6396" y="7439"/>
                    <a:pt x="6396" y="7676"/>
                  </a:cubicBezTo>
                  <a:cubicBezTo>
                    <a:pt x="6397" y="7997"/>
                    <a:pt x="6138" y="8259"/>
                    <a:pt x="5817" y="8261"/>
                  </a:cubicBezTo>
                  <a:lnTo>
                    <a:pt x="5817" y="8259"/>
                  </a:lnTo>
                  <a:cubicBezTo>
                    <a:pt x="5814" y="8259"/>
                    <a:pt x="5812" y="8259"/>
                    <a:pt x="5810" y="8259"/>
                  </a:cubicBezTo>
                  <a:cubicBezTo>
                    <a:pt x="5576" y="8259"/>
                    <a:pt x="5366" y="8119"/>
                    <a:pt x="5275" y="7902"/>
                  </a:cubicBezTo>
                  <a:cubicBezTo>
                    <a:pt x="5183" y="7684"/>
                    <a:pt x="5232" y="7432"/>
                    <a:pt x="5399" y="7265"/>
                  </a:cubicBezTo>
                  <a:cubicBezTo>
                    <a:pt x="5510" y="7152"/>
                    <a:pt x="5660" y="7092"/>
                    <a:pt x="5812" y="7092"/>
                  </a:cubicBezTo>
                  <a:close/>
                  <a:moveTo>
                    <a:pt x="5813" y="6687"/>
                  </a:moveTo>
                  <a:cubicBezTo>
                    <a:pt x="5416" y="6687"/>
                    <a:pt x="5054" y="6926"/>
                    <a:pt x="4901" y="7294"/>
                  </a:cubicBezTo>
                  <a:cubicBezTo>
                    <a:pt x="4746" y="7664"/>
                    <a:pt x="4830" y="8089"/>
                    <a:pt x="5112" y="8373"/>
                  </a:cubicBezTo>
                  <a:cubicBezTo>
                    <a:pt x="5302" y="8563"/>
                    <a:pt x="5556" y="8665"/>
                    <a:pt x="5814" y="8665"/>
                  </a:cubicBezTo>
                  <a:cubicBezTo>
                    <a:pt x="5941" y="8665"/>
                    <a:pt x="6068" y="8641"/>
                    <a:pt x="6190" y="8591"/>
                  </a:cubicBezTo>
                  <a:cubicBezTo>
                    <a:pt x="6560" y="8438"/>
                    <a:pt x="6801" y="8076"/>
                    <a:pt x="6801" y="7676"/>
                  </a:cubicBezTo>
                  <a:cubicBezTo>
                    <a:pt x="6802" y="7131"/>
                    <a:pt x="6361" y="6689"/>
                    <a:pt x="5817" y="6687"/>
                  </a:cubicBezTo>
                  <a:cubicBezTo>
                    <a:pt x="5816" y="6687"/>
                    <a:pt x="5814" y="6687"/>
                    <a:pt x="5813" y="6687"/>
                  </a:cubicBezTo>
                  <a:close/>
                  <a:moveTo>
                    <a:pt x="6719" y="1535"/>
                  </a:moveTo>
                  <a:lnTo>
                    <a:pt x="6719" y="1535"/>
                  </a:lnTo>
                  <a:cubicBezTo>
                    <a:pt x="8626" y="2372"/>
                    <a:pt x="10080" y="4022"/>
                    <a:pt x="10675" y="6033"/>
                  </a:cubicBezTo>
                  <a:lnTo>
                    <a:pt x="9834" y="6033"/>
                  </a:lnTo>
                  <a:cubicBezTo>
                    <a:pt x="9833" y="6033"/>
                    <a:pt x="9832" y="6033"/>
                    <a:pt x="9831" y="6033"/>
                  </a:cubicBezTo>
                  <a:cubicBezTo>
                    <a:pt x="9728" y="6033"/>
                    <a:pt x="9640" y="6109"/>
                    <a:pt x="9625" y="6210"/>
                  </a:cubicBezTo>
                  <a:cubicBezTo>
                    <a:pt x="9610" y="6331"/>
                    <a:pt x="9704" y="6438"/>
                    <a:pt x="9826" y="6438"/>
                  </a:cubicBezTo>
                  <a:lnTo>
                    <a:pt x="11146" y="6438"/>
                  </a:lnTo>
                  <a:cubicBezTo>
                    <a:pt x="11179" y="6439"/>
                    <a:pt x="11205" y="6465"/>
                    <a:pt x="11205" y="6499"/>
                  </a:cubicBezTo>
                  <a:lnTo>
                    <a:pt x="11205" y="8869"/>
                  </a:lnTo>
                  <a:cubicBezTo>
                    <a:pt x="11204" y="8898"/>
                    <a:pt x="11179" y="8922"/>
                    <a:pt x="11149" y="8922"/>
                  </a:cubicBezTo>
                  <a:cubicBezTo>
                    <a:pt x="11148" y="8922"/>
                    <a:pt x="11147" y="8922"/>
                    <a:pt x="11146" y="8922"/>
                  </a:cubicBezTo>
                  <a:lnTo>
                    <a:pt x="464" y="8922"/>
                  </a:lnTo>
                  <a:cubicBezTo>
                    <a:pt x="464" y="8922"/>
                    <a:pt x="463" y="8922"/>
                    <a:pt x="462" y="8922"/>
                  </a:cubicBezTo>
                  <a:cubicBezTo>
                    <a:pt x="431" y="8922"/>
                    <a:pt x="407" y="8898"/>
                    <a:pt x="405" y="8869"/>
                  </a:cubicBezTo>
                  <a:lnTo>
                    <a:pt x="405" y="6499"/>
                  </a:lnTo>
                  <a:cubicBezTo>
                    <a:pt x="405" y="6465"/>
                    <a:pt x="431" y="6439"/>
                    <a:pt x="464" y="6438"/>
                  </a:cubicBezTo>
                  <a:lnTo>
                    <a:pt x="9046" y="6438"/>
                  </a:lnTo>
                  <a:cubicBezTo>
                    <a:pt x="9047" y="6438"/>
                    <a:pt x="9049" y="6438"/>
                    <a:pt x="9051" y="6438"/>
                  </a:cubicBezTo>
                  <a:cubicBezTo>
                    <a:pt x="9153" y="6438"/>
                    <a:pt x="9239" y="6363"/>
                    <a:pt x="9254" y="6261"/>
                  </a:cubicBezTo>
                  <a:cubicBezTo>
                    <a:pt x="9269" y="6140"/>
                    <a:pt x="9175" y="6033"/>
                    <a:pt x="9053" y="6033"/>
                  </a:cubicBezTo>
                  <a:lnTo>
                    <a:pt x="8377" y="6033"/>
                  </a:lnTo>
                  <a:cubicBezTo>
                    <a:pt x="8125" y="4118"/>
                    <a:pt x="7528" y="2509"/>
                    <a:pt x="6719" y="1535"/>
                  </a:cubicBezTo>
                  <a:close/>
                  <a:moveTo>
                    <a:pt x="1891" y="9327"/>
                  </a:moveTo>
                  <a:lnTo>
                    <a:pt x="1891" y="9706"/>
                  </a:lnTo>
                  <a:lnTo>
                    <a:pt x="1242" y="9706"/>
                  </a:lnTo>
                  <a:lnTo>
                    <a:pt x="1242" y="9327"/>
                  </a:lnTo>
                  <a:close/>
                  <a:moveTo>
                    <a:pt x="1891" y="10110"/>
                  </a:moveTo>
                  <a:lnTo>
                    <a:pt x="1891" y="10488"/>
                  </a:lnTo>
                  <a:lnTo>
                    <a:pt x="1242" y="10488"/>
                  </a:lnTo>
                  <a:lnTo>
                    <a:pt x="1242" y="10110"/>
                  </a:lnTo>
                  <a:close/>
                  <a:moveTo>
                    <a:pt x="1892" y="10893"/>
                  </a:moveTo>
                  <a:lnTo>
                    <a:pt x="1892" y="11213"/>
                  </a:lnTo>
                  <a:cubicBezTo>
                    <a:pt x="1892" y="11246"/>
                    <a:pt x="1865" y="11272"/>
                    <a:pt x="1832" y="11272"/>
                  </a:cubicBezTo>
                  <a:lnTo>
                    <a:pt x="1303" y="11272"/>
                  </a:lnTo>
                  <a:cubicBezTo>
                    <a:pt x="1270" y="11272"/>
                    <a:pt x="1244" y="11244"/>
                    <a:pt x="1244" y="11213"/>
                  </a:cubicBezTo>
                  <a:lnTo>
                    <a:pt x="1244" y="10893"/>
                  </a:lnTo>
                  <a:close/>
                  <a:moveTo>
                    <a:pt x="1554" y="11679"/>
                  </a:moveTo>
                  <a:cubicBezTo>
                    <a:pt x="1613" y="11679"/>
                    <a:pt x="1666" y="11719"/>
                    <a:pt x="1679" y="11777"/>
                  </a:cubicBezTo>
                  <a:lnTo>
                    <a:pt x="2052" y="13316"/>
                  </a:lnTo>
                  <a:cubicBezTo>
                    <a:pt x="1957" y="13358"/>
                    <a:pt x="1858" y="13388"/>
                    <a:pt x="1755" y="13405"/>
                  </a:cubicBezTo>
                  <a:lnTo>
                    <a:pt x="1755" y="12793"/>
                  </a:lnTo>
                  <a:cubicBezTo>
                    <a:pt x="1757" y="12689"/>
                    <a:pt x="1682" y="12600"/>
                    <a:pt x="1578" y="12586"/>
                  </a:cubicBezTo>
                  <a:cubicBezTo>
                    <a:pt x="1569" y="12584"/>
                    <a:pt x="1560" y="12584"/>
                    <a:pt x="1551" y="12584"/>
                  </a:cubicBezTo>
                  <a:cubicBezTo>
                    <a:pt x="1442" y="12584"/>
                    <a:pt x="1351" y="12673"/>
                    <a:pt x="1351" y="12786"/>
                  </a:cubicBezTo>
                  <a:lnTo>
                    <a:pt x="1351" y="13405"/>
                  </a:lnTo>
                  <a:cubicBezTo>
                    <a:pt x="1248" y="13388"/>
                    <a:pt x="1149" y="13358"/>
                    <a:pt x="1055" y="13316"/>
                  </a:cubicBezTo>
                  <a:lnTo>
                    <a:pt x="1425" y="11788"/>
                  </a:lnTo>
                  <a:cubicBezTo>
                    <a:pt x="1437" y="11731"/>
                    <a:pt x="1483" y="11688"/>
                    <a:pt x="1539" y="11679"/>
                  </a:cubicBezTo>
                  <a:cubicBezTo>
                    <a:pt x="1544" y="11679"/>
                    <a:pt x="1549" y="11679"/>
                    <a:pt x="1554" y="11679"/>
                  </a:cubicBezTo>
                  <a:close/>
                  <a:moveTo>
                    <a:pt x="5805" y="1"/>
                  </a:moveTo>
                  <a:cubicBezTo>
                    <a:pt x="5254" y="1"/>
                    <a:pt x="4847" y="515"/>
                    <a:pt x="4974" y="1053"/>
                  </a:cubicBezTo>
                  <a:cubicBezTo>
                    <a:pt x="2801" y="1917"/>
                    <a:pt x="1146" y="3765"/>
                    <a:pt x="513" y="6035"/>
                  </a:cubicBezTo>
                  <a:lnTo>
                    <a:pt x="464" y="6035"/>
                  </a:lnTo>
                  <a:cubicBezTo>
                    <a:pt x="208" y="6035"/>
                    <a:pt x="1" y="6244"/>
                    <a:pt x="2" y="6500"/>
                  </a:cubicBezTo>
                  <a:lnTo>
                    <a:pt x="2" y="8863"/>
                  </a:lnTo>
                  <a:cubicBezTo>
                    <a:pt x="1" y="9118"/>
                    <a:pt x="208" y="9327"/>
                    <a:pt x="464" y="9328"/>
                  </a:cubicBezTo>
                  <a:lnTo>
                    <a:pt x="838" y="9328"/>
                  </a:lnTo>
                  <a:lnTo>
                    <a:pt x="838" y="11221"/>
                  </a:lnTo>
                  <a:cubicBezTo>
                    <a:pt x="839" y="11386"/>
                    <a:pt x="926" y="11538"/>
                    <a:pt x="1068" y="11620"/>
                  </a:cubicBezTo>
                  <a:cubicBezTo>
                    <a:pt x="1057" y="11646"/>
                    <a:pt x="1048" y="11674"/>
                    <a:pt x="1042" y="11700"/>
                  </a:cubicBezTo>
                  <a:lnTo>
                    <a:pt x="655" y="13284"/>
                  </a:lnTo>
                  <a:cubicBezTo>
                    <a:pt x="617" y="13437"/>
                    <a:pt x="691" y="13594"/>
                    <a:pt x="830" y="13663"/>
                  </a:cubicBezTo>
                  <a:cubicBezTo>
                    <a:pt x="1062" y="13779"/>
                    <a:pt x="1315" y="13836"/>
                    <a:pt x="1567" y="13836"/>
                  </a:cubicBezTo>
                  <a:cubicBezTo>
                    <a:pt x="1819" y="13836"/>
                    <a:pt x="2071" y="13779"/>
                    <a:pt x="2303" y="13663"/>
                  </a:cubicBezTo>
                  <a:cubicBezTo>
                    <a:pt x="2444" y="13594"/>
                    <a:pt x="2518" y="13437"/>
                    <a:pt x="2479" y="13284"/>
                  </a:cubicBezTo>
                  <a:lnTo>
                    <a:pt x="2090" y="11691"/>
                  </a:lnTo>
                  <a:cubicBezTo>
                    <a:pt x="2084" y="11666"/>
                    <a:pt x="2077" y="11643"/>
                    <a:pt x="2067" y="11622"/>
                  </a:cubicBezTo>
                  <a:cubicBezTo>
                    <a:pt x="2209" y="11538"/>
                    <a:pt x="2296" y="11386"/>
                    <a:pt x="2296" y="11223"/>
                  </a:cubicBezTo>
                  <a:lnTo>
                    <a:pt x="2296" y="9328"/>
                  </a:lnTo>
                  <a:lnTo>
                    <a:pt x="11146" y="9328"/>
                  </a:lnTo>
                  <a:cubicBezTo>
                    <a:pt x="11403" y="9327"/>
                    <a:pt x="11610" y="9118"/>
                    <a:pt x="11610" y="8863"/>
                  </a:cubicBezTo>
                  <a:lnTo>
                    <a:pt x="11610" y="6500"/>
                  </a:lnTo>
                  <a:cubicBezTo>
                    <a:pt x="11610" y="6244"/>
                    <a:pt x="11403" y="6035"/>
                    <a:pt x="11146" y="6035"/>
                  </a:cubicBezTo>
                  <a:lnTo>
                    <a:pt x="11097" y="6035"/>
                  </a:lnTo>
                  <a:cubicBezTo>
                    <a:pt x="10465" y="3767"/>
                    <a:pt x="8811" y="1917"/>
                    <a:pt x="6637" y="1053"/>
                  </a:cubicBezTo>
                  <a:cubicBezTo>
                    <a:pt x="6763" y="515"/>
                    <a:pt x="6357" y="1"/>
                    <a:pt x="5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56"/>
          <p:cNvSpPr/>
          <p:nvPr/>
        </p:nvSpPr>
        <p:spPr>
          <a:xfrm>
            <a:off x="1905729" y="291685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0" name="Google Shape;520;p56"/>
          <p:cNvGrpSpPr/>
          <p:nvPr/>
        </p:nvGrpSpPr>
        <p:grpSpPr>
          <a:xfrm>
            <a:off x="1965372" y="2976496"/>
            <a:ext cx="304421" cy="304509"/>
            <a:chOff x="7224907" y="3874623"/>
            <a:chExt cx="372791" cy="372899"/>
          </a:xfrm>
        </p:grpSpPr>
        <p:sp>
          <p:nvSpPr>
            <p:cNvPr id="521" name="Google Shape;521;p56"/>
            <p:cNvSpPr/>
            <p:nvPr/>
          </p:nvSpPr>
          <p:spPr>
            <a:xfrm>
              <a:off x="7322467" y="3957810"/>
              <a:ext cx="247539" cy="275879"/>
            </a:xfrm>
            <a:custGeom>
              <a:avLst/>
              <a:gdLst/>
              <a:ahLst/>
              <a:cxnLst/>
              <a:rect l="l" t="t" r="r" b="b"/>
              <a:pathLst>
                <a:path w="9180" h="10231" extrusionOk="0">
                  <a:moveTo>
                    <a:pt x="271" y="0"/>
                  </a:moveTo>
                  <a:cubicBezTo>
                    <a:pt x="121" y="0"/>
                    <a:pt x="0" y="120"/>
                    <a:pt x="0" y="269"/>
                  </a:cubicBezTo>
                  <a:lnTo>
                    <a:pt x="0" y="9961"/>
                  </a:lnTo>
                  <a:cubicBezTo>
                    <a:pt x="0" y="10110"/>
                    <a:pt x="121" y="10231"/>
                    <a:pt x="271" y="10231"/>
                  </a:cubicBezTo>
                  <a:lnTo>
                    <a:pt x="8910" y="10231"/>
                  </a:lnTo>
                  <a:cubicBezTo>
                    <a:pt x="9058" y="10231"/>
                    <a:pt x="9179" y="10110"/>
                    <a:pt x="9179" y="9961"/>
                  </a:cubicBezTo>
                  <a:lnTo>
                    <a:pt x="9179" y="269"/>
                  </a:lnTo>
                  <a:cubicBezTo>
                    <a:pt x="9179" y="120"/>
                    <a:pt x="9058" y="0"/>
                    <a:pt x="8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6"/>
            <p:cNvSpPr/>
            <p:nvPr/>
          </p:nvSpPr>
          <p:spPr>
            <a:xfrm>
              <a:off x="7251872" y="4021124"/>
              <a:ext cx="141243" cy="211864"/>
            </a:xfrm>
            <a:custGeom>
              <a:avLst/>
              <a:gdLst/>
              <a:ahLst/>
              <a:cxnLst/>
              <a:rect l="l" t="t" r="r" b="b"/>
              <a:pathLst>
                <a:path w="5238" h="7857" extrusionOk="0">
                  <a:moveTo>
                    <a:pt x="270" y="0"/>
                  </a:moveTo>
                  <a:cubicBezTo>
                    <a:pt x="120" y="0"/>
                    <a:pt x="0" y="121"/>
                    <a:pt x="0" y="270"/>
                  </a:cubicBezTo>
                  <a:lnTo>
                    <a:pt x="0" y="7586"/>
                  </a:lnTo>
                  <a:cubicBezTo>
                    <a:pt x="0" y="7736"/>
                    <a:pt x="120" y="7857"/>
                    <a:pt x="270" y="7857"/>
                  </a:cubicBezTo>
                  <a:lnTo>
                    <a:pt x="4967" y="7857"/>
                  </a:lnTo>
                  <a:cubicBezTo>
                    <a:pt x="5116" y="7857"/>
                    <a:pt x="5238" y="7736"/>
                    <a:pt x="5238" y="7586"/>
                  </a:cubicBezTo>
                  <a:lnTo>
                    <a:pt x="5238" y="270"/>
                  </a:lnTo>
                  <a:cubicBezTo>
                    <a:pt x="5238" y="121"/>
                    <a:pt x="5116" y="0"/>
                    <a:pt x="4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6"/>
            <p:cNvSpPr/>
            <p:nvPr/>
          </p:nvSpPr>
          <p:spPr>
            <a:xfrm>
              <a:off x="7273714" y="4021124"/>
              <a:ext cx="21114" cy="127410"/>
            </a:xfrm>
            <a:custGeom>
              <a:avLst/>
              <a:gdLst/>
              <a:ahLst/>
              <a:cxnLst/>
              <a:rect l="l" t="t" r="r" b="b"/>
              <a:pathLst>
                <a:path w="783" h="4725" extrusionOk="0">
                  <a:moveTo>
                    <a:pt x="0" y="0"/>
                  </a:moveTo>
                  <a:lnTo>
                    <a:pt x="0" y="4725"/>
                  </a:lnTo>
                  <a:lnTo>
                    <a:pt x="782" y="4725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6"/>
            <p:cNvSpPr/>
            <p:nvPr/>
          </p:nvSpPr>
          <p:spPr>
            <a:xfrm>
              <a:off x="7242462" y="3943599"/>
              <a:ext cx="80814" cy="254415"/>
            </a:xfrm>
            <a:custGeom>
              <a:avLst/>
              <a:gdLst/>
              <a:ahLst/>
              <a:cxnLst/>
              <a:rect l="l" t="t" r="r" b="b"/>
              <a:pathLst>
                <a:path w="2997" h="9435" extrusionOk="0">
                  <a:moveTo>
                    <a:pt x="1558" y="1"/>
                  </a:moveTo>
                  <a:cubicBezTo>
                    <a:pt x="1356" y="1"/>
                    <a:pt x="1162" y="158"/>
                    <a:pt x="1162" y="395"/>
                  </a:cubicBezTo>
                  <a:cubicBezTo>
                    <a:pt x="1162" y="611"/>
                    <a:pt x="1338" y="788"/>
                    <a:pt x="1554" y="788"/>
                  </a:cubicBezTo>
                  <a:cubicBezTo>
                    <a:pt x="1555" y="788"/>
                    <a:pt x="1556" y="788"/>
                    <a:pt x="1557" y="788"/>
                  </a:cubicBezTo>
                  <a:lnTo>
                    <a:pt x="1555" y="788"/>
                  </a:lnTo>
                  <a:cubicBezTo>
                    <a:pt x="1905" y="788"/>
                    <a:pt x="2081" y="364"/>
                    <a:pt x="1833" y="116"/>
                  </a:cubicBezTo>
                  <a:cubicBezTo>
                    <a:pt x="1753" y="36"/>
                    <a:pt x="1655" y="1"/>
                    <a:pt x="1558" y="1"/>
                  </a:cubicBezTo>
                  <a:close/>
                  <a:moveTo>
                    <a:pt x="1555" y="2098"/>
                  </a:moveTo>
                  <a:cubicBezTo>
                    <a:pt x="1436" y="2098"/>
                    <a:pt x="1317" y="2121"/>
                    <a:pt x="1204" y="2168"/>
                  </a:cubicBezTo>
                  <a:cubicBezTo>
                    <a:pt x="862" y="2309"/>
                    <a:pt x="639" y="2645"/>
                    <a:pt x="639" y="3015"/>
                  </a:cubicBezTo>
                  <a:cubicBezTo>
                    <a:pt x="639" y="3522"/>
                    <a:pt x="1050" y="3933"/>
                    <a:pt x="1555" y="3933"/>
                  </a:cubicBezTo>
                  <a:cubicBezTo>
                    <a:pt x="1927" y="3933"/>
                    <a:pt x="2261" y="3710"/>
                    <a:pt x="2402" y="3367"/>
                  </a:cubicBezTo>
                  <a:cubicBezTo>
                    <a:pt x="2545" y="3024"/>
                    <a:pt x="2466" y="2629"/>
                    <a:pt x="2204" y="2367"/>
                  </a:cubicBezTo>
                  <a:cubicBezTo>
                    <a:pt x="2028" y="2191"/>
                    <a:pt x="1793" y="2098"/>
                    <a:pt x="1555" y="2098"/>
                  </a:cubicBezTo>
                  <a:close/>
                  <a:moveTo>
                    <a:pt x="1555" y="6554"/>
                  </a:moveTo>
                  <a:cubicBezTo>
                    <a:pt x="973" y="6554"/>
                    <a:pt x="447" y="6904"/>
                    <a:pt x="224" y="7443"/>
                  </a:cubicBezTo>
                  <a:cubicBezTo>
                    <a:pt x="1" y="7981"/>
                    <a:pt x="125" y="8601"/>
                    <a:pt x="537" y="9013"/>
                  </a:cubicBezTo>
                  <a:cubicBezTo>
                    <a:pt x="812" y="9288"/>
                    <a:pt x="1180" y="9434"/>
                    <a:pt x="1555" y="9434"/>
                  </a:cubicBezTo>
                  <a:cubicBezTo>
                    <a:pt x="1741" y="9434"/>
                    <a:pt x="1928" y="9398"/>
                    <a:pt x="2107" y="9324"/>
                  </a:cubicBezTo>
                  <a:cubicBezTo>
                    <a:pt x="2645" y="9102"/>
                    <a:pt x="2996" y="8576"/>
                    <a:pt x="2996" y="7994"/>
                  </a:cubicBezTo>
                  <a:cubicBezTo>
                    <a:pt x="2996" y="7199"/>
                    <a:pt x="2352" y="6554"/>
                    <a:pt x="1557" y="65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6"/>
            <p:cNvSpPr/>
            <p:nvPr/>
          </p:nvSpPr>
          <p:spPr>
            <a:xfrm>
              <a:off x="7274739" y="4000145"/>
              <a:ext cx="51018" cy="197869"/>
            </a:xfrm>
            <a:custGeom>
              <a:avLst/>
              <a:gdLst/>
              <a:ahLst/>
              <a:cxnLst/>
              <a:rect l="l" t="t" r="r" b="b"/>
              <a:pathLst>
                <a:path w="1892" h="7338" extrusionOk="0">
                  <a:moveTo>
                    <a:pt x="362" y="1"/>
                  </a:moveTo>
                  <a:cubicBezTo>
                    <a:pt x="268" y="1"/>
                    <a:pt x="172" y="15"/>
                    <a:pt x="76" y="47"/>
                  </a:cubicBezTo>
                  <a:cubicBezTo>
                    <a:pt x="453" y="169"/>
                    <a:pt x="708" y="521"/>
                    <a:pt x="708" y="918"/>
                  </a:cubicBezTo>
                  <a:cubicBezTo>
                    <a:pt x="708" y="1316"/>
                    <a:pt x="452" y="1667"/>
                    <a:pt x="76" y="1791"/>
                  </a:cubicBezTo>
                  <a:cubicBezTo>
                    <a:pt x="171" y="1822"/>
                    <a:pt x="267" y="1837"/>
                    <a:pt x="360" y="1837"/>
                  </a:cubicBezTo>
                  <a:cubicBezTo>
                    <a:pt x="848" y="1837"/>
                    <a:pt x="1276" y="1442"/>
                    <a:pt x="1276" y="918"/>
                  </a:cubicBezTo>
                  <a:cubicBezTo>
                    <a:pt x="1276" y="395"/>
                    <a:pt x="849" y="1"/>
                    <a:pt x="362" y="1"/>
                  </a:cubicBezTo>
                  <a:close/>
                  <a:moveTo>
                    <a:pt x="360" y="4457"/>
                  </a:moveTo>
                  <a:cubicBezTo>
                    <a:pt x="239" y="4457"/>
                    <a:pt x="118" y="4471"/>
                    <a:pt x="1" y="4501"/>
                  </a:cubicBezTo>
                  <a:cubicBezTo>
                    <a:pt x="638" y="4664"/>
                    <a:pt x="1084" y="5239"/>
                    <a:pt x="1084" y="5897"/>
                  </a:cubicBezTo>
                  <a:cubicBezTo>
                    <a:pt x="1084" y="6556"/>
                    <a:pt x="638" y="7131"/>
                    <a:pt x="1" y="7293"/>
                  </a:cubicBezTo>
                  <a:cubicBezTo>
                    <a:pt x="120" y="7324"/>
                    <a:pt x="239" y="7338"/>
                    <a:pt x="356" y="7338"/>
                  </a:cubicBezTo>
                  <a:cubicBezTo>
                    <a:pt x="1062" y="7338"/>
                    <a:pt x="1690" y="6814"/>
                    <a:pt x="1783" y="6078"/>
                  </a:cubicBezTo>
                  <a:cubicBezTo>
                    <a:pt x="1891" y="5219"/>
                    <a:pt x="1224" y="4460"/>
                    <a:pt x="360" y="4457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6"/>
            <p:cNvSpPr/>
            <p:nvPr/>
          </p:nvSpPr>
          <p:spPr>
            <a:xfrm>
              <a:off x="7273714" y="4176900"/>
              <a:ext cx="303599" cy="49535"/>
            </a:xfrm>
            <a:custGeom>
              <a:avLst/>
              <a:gdLst/>
              <a:ahLst/>
              <a:cxnLst/>
              <a:rect l="l" t="t" r="r" b="b"/>
              <a:pathLst>
                <a:path w="11259" h="1837" extrusionOk="0">
                  <a:moveTo>
                    <a:pt x="133" y="1"/>
                  </a:moveTo>
                  <a:cubicBezTo>
                    <a:pt x="59" y="1"/>
                    <a:pt x="0" y="61"/>
                    <a:pt x="0" y="135"/>
                  </a:cubicBezTo>
                  <a:lnTo>
                    <a:pt x="0" y="1701"/>
                  </a:lnTo>
                  <a:cubicBezTo>
                    <a:pt x="0" y="1776"/>
                    <a:pt x="61" y="1836"/>
                    <a:pt x="136" y="1836"/>
                  </a:cubicBezTo>
                  <a:lnTo>
                    <a:pt x="11123" y="1836"/>
                  </a:lnTo>
                  <a:cubicBezTo>
                    <a:pt x="11198" y="1836"/>
                    <a:pt x="11258" y="1776"/>
                    <a:pt x="11258" y="1701"/>
                  </a:cubicBezTo>
                  <a:lnTo>
                    <a:pt x="11258" y="135"/>
                  </a:lnTo>
                  <a:cubicBezTo>
                    <a:pt x="11258" y="61"/>
                    <a:pt x="11199" y="1"/>
                    <a:pt x="11125" y="1"/>
                  </a:cubicBezTo>
                  <a:cubicBezTo>
                    <a:pt x="11124" y="1"/>
                    <a:pt x="11124" y="1"/>
                    <a:pt x="11123" y="1"/>
                  </a:cubicBezTo>
                  <a:lnTo>
                    <a:pt x="136" y="1"/>
                  </a:lnTo>
                  <a:cubicBezTo>
                    <a:pt x="135" y="1"/>
                    <a:pt x="134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6"/>
            <p:cNvSpPr/>
            <p:nvPr/>
          </p:nvSpPr>
          <p:spPr>
            <a:xfrm>
              <a:off x="7363265" y="3978654"/>
              <a:ext cx="54604" cy="113091"/>
            </a:xfrm>
            <a:custGeom>
              <a:avLst/>
              <a:gdLst/>
              <a:ahLst/>
              <a:cxnLst/>
              <a:rect l="l" t="t" r="r" b="b"/>
              <a:pathLst>
                <a:path w="2025" h="4194" extrusionOk="0">
                  <a:moveTo>
                    <a:pt x="1023" y="1"/>
                  </a:moveTo>
                  <a:lnTo>
                    <a:pt x="0" y="2361"/>
                  </a:lnTo>
                  <a:lnTo>
                    <a:pt x="0" y="4193"/>
                  </a:lnTo>
                  <a:lnTo>
                    <a:pt x="2024" y="4193"/>
                  </a:lnTo>
                  <a:lnTo>
                    <a:pt x="2024" y="2361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6"/>
            <p:cNvSpPr/>
            <p:nvPr/>
          </p:nvSpPr>
          <p:spPr>
            <a:xfrm>
              <a:off x="7385349" y="3978708"/>
              <a:ext cx="32520" cy="113064"/>
            </a:xfrm>
            <a:custGeom>
              <a:avLst/>
              <a:gdLst/>
              <a:ahLst/>
              <a:cxnLst/>
              <a:rect l="l" t="t" r="r" b="b"/>
              <a:pathLst>
                <a:path w="1206" h="4193" extrusionOk="0">
                  <a:moveTo>
                    <a:pt x="233" y="0"/>
                  </a:moveTo>
                  <a:lnTo>
                    <a:pt x="1" y="551"/>
                  </a:lnTo>
                  <a:lnTo>
                    <a:pt x="746" y="2359"/>
                  </a:lnTo>
                  <a:lnTo>
                    <a:pt x="746" y="4193"/>
                  </a:lnTo>
                  <a:lnTo>
                    <a:pt x="1205" y="4193"/>
                  </a:lnTo>
                  <a:lnTo>
                    <a:pt x="1205" y="235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6"/>
            <p:cNvSpPr/>
            <p:nvPr/>
          </p:nvSpPr>
          <p:spPr>
            <a:xfrm>
              <a:off x="7263494" y="4155787"/>
              <a:ext cx="42254" cy="70648"/>
            </a:xfrm>
            <a:custGeom>
              <a:avLst/>
              <a:gdLst/>
              <a:ahLst/>
              <a:cxnLst/>
              <a:rect l="l" t="t" r="r" b="b"/>
              <a:pathLst>
                <a:path w="1567" h="2620" extrusionOk="0">
                  <a:moveTo>
                    <a:pt x="136" y="0"/>
                  </a:moveTo>
                  <a:cubicBezTo>
                    <a:pt x="61" y="0"/>
                    <a:pt x="0" y="61"/>
                    <a:pt x="0" y="135"/>
                  </a:cubicBezTo>
                  <a:lnTo>
                    <a:pt x="0" y="2484"/>
                  </a:lnTo>
                  <a:cubicBezTo>
                    <a:pt x="0" y="2559"/>
                    <a:pt x="61" y="2619"/>
                    <a:pt x="136" y="2619"/>
                  </a:cubicBezTo>
                  <a:lnTo>
                    <a:pt x="1432" y="2619"/>
                  </a:lnTo>
                  <a:cubicBezTo>
                    <a:pt x="1506" y="2619"/>
                    <a:pt x="1566" y="2559"/>
                    <a:pt x="1566" y="2484"/>
                  </a:cubicBezTo>
                  <a:lnTo>
                    <a:pt x="1566" y="135"/>
                  </a:lnTo>
                  <a:cubicBezTo>
                    <a:pt x="1566" y="61"/>
                    <a:pt x="1506" y="0"/>
                    <a:pt x="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6"/>
            <p:cNvSpPr/>
            <p:nvPr/>
          </p:nvSpPr>
          <p:spPr>
            <a:xfrm>
              <a:off x="7351589" y="4042210"/>
              <a:ext cx="78630" cy="198058"/>
            </a:xfrm>
            <a:custGeom>
              <a:avLst/>
              <a:gdLst/>
              <a:ahLst/>
              <a:cxnLst/>
              <a:rect l="l" t="t" r="r" b="b"/>
              <a:pathLst>
                <a:path w="2916" h="7345" extrusionOk="0">
                  <a:moveTo>
                    <a:pt x="479" y="1"/>
                  </a:moveTo>
                  <a:cubicBezTo>
                    <a:pt x="334" y="1"/>
                    <a:pt x="217" y="119"/>
                    <a:pt x="217" y="263"/>
                  </a:cubicBezTo>
                  <a:lnTo>
                    <a:pt x="217" y="2623"/>
                  </a:lnTo>
                  <a:lnTo>
                    <a:pt x="1" y="3147"/>
                  </a:lnTo>
                  <a:lnTo>
                    <a:pt x="1" y="7344"/>
                  </a:lnTo>
                  <a:lnTo>
                    <a:pt x="2915" y="7344"/>
                  </a:lnTo>
                  <a:lnTo>
                    <a:pt x="2915" y="3147"/>
                  </a:lnTo>
                  <a:lnTo>
                    <a:pt x="2701" y="2623"/>
                  </a:lnTo>
                  <a:lnTo>
                    <a:pt x="2701" y="263"/>
                  </a:lnTo>
                  <a:cubicBezTo>
                    <a:pt x="2701" y="119"/>
                    <a:pt x="2583" y="1"/>
                    <a:pt x="2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6"/>
            <p:cNvSpPr/>
            <p:nvPr/>
          </p:nvSpPr>
          <p:spPr>
            <a:xfrm>
              <a:off x="7406571" y="4042210"/>
              <a:ext cx="23648" cy="198058"/>
            </a:xfrm>
            <a:custGeom>
              <a:avLst/>
              <a:gdLst/>
              <a:ahLst/>
              <a:cxnLst/>
              <a:rect l="l" t="t" r="r" b="b"/>
              <a:pathLst>
                <a:path w="877" h="7345" extrusionOk="0">
                  <a:moveTo>
                    <a:pt x="0" y="1"/>
                  </a:moveTo>
                  <a:cubicBezTo>
                    <a:pt x="143" y="4"/>
                    <a:pt x="258" y="120"/>
                    <a:pt x="255" y="263"/>
                  </a:cubicBezTo>
                  <a:lnTo>
                    <a:pt x="255" y="2755"/>
                  </a:lnTo>
                  <a:lnTo>
                    <a:pt x="472" y="3280"/>
                  </a:lnTo>
                  <a:lnTo>
                    <a:pt x="472" y="7344"/>
                  </a:lnTo>
                  <a:lnTo>
                    <a:pt x="876" y="7344"/>
                  </a:lnTo>
                  <a:lnTo>
                    <a:pt x="876" y="3147"/>
                  </a:lnTo>
                  <a:lnTo>
                    <a:pt x="660" y="2623"/>
                  </a:lnTo>
                  <a:lnTo>
                    <a:pt x="660" y="263"/>
                  </a:lnTo>
                  <a:cubicBezTo>
                    <a:pt x="660" y="119"/>
                    <a:pt x="544" y="1"/>
                    <a:pt x="400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6"/>
            <p:cNvSpPr/>
            <p:nvPr/>
          </p:nvSpPr>
          <p:spPr>
            <a:xfrm>
              <a:off x="7457588" y="3879827"/>
              <a:ext cx="98881" cy="360441"/>
            </a:xfrm>
            <a:custGeom>
              <a:avLst/>
              <a:gdLst/>
              <a:ahLst/>
              <a:cxnLst/>
              <a:rect l="l" t="t" r="r" b="b"/>
              <a:pathLst>
                <a:path w="3667" h="13367" extrusionOk="0">
                  <a:moveTo>
                    <a:pt x="654" y="1"/>
                  </a:moveTo>
                  <a:cubicBezTo>
                    <a:pt x="582" y="1"/>
                    <a:pt x="525" y="60"/>
                    <a:pt x="525" y="132"/>
                  </a:cubicBezTo>
                  <a:lnTo>
                    <a:pt x="525" y="1254"/>
                  </a:lnTo>
                  <a:cubicBezTo>
                    <a:pt x="523" y="4264"/>
                    <a:pt x="421" y="7268"/>
                    <a:pt x="213" y="10269"/>
                  </a:cubicBezTo>
                  <a:lnTo>
                    <a:pt x="0" y="13366"/>
                  </a:lnTo>
                  <a:lnTo>
                    <a:pt x="3667" y="13366"/>
                  </a:lnTo>
                  <a:lnTo>
                    <a:pt x="3452" y="10269"/>
                  </a:lnTo>
                  <a:cubicBezTo>
                    <a:pt x="3246" y="7266"/>
                    <a:pt x="3142" y="4261"/>
                    <a:pt x="3142" y="1254"/>
                  </a:cubicBezTo>
                  <a:lnTo>
                    <a:pt x="3142" y="627"/>
                  </a:lnTo>
                  <a:cubicBezTo>
                    <a:pt x="3142" y="568"/>
                    <a:pt x="3102" y="515"/>
                    <a:pt x="3043" y="500"/>
                  </a:cubicBezTo>
                  <a:lnTo>
                    <a:pt x="1429" y="97"/>
                  </a:lnTo>
                  <a:cubicBezTo>
                    <a:pt x="1176" y="34"/>
                    <a:pt x="916" y="2"/>
                    <a:pt x="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6"/>
            <p:cNvSpPr/>
            <p:nvPr/>
          </p:nvSpPr>
          <p:spPr>
            <a:xfrm>
              <a:off x="7521172" y="3888698"/>
              <a:ext cx="35216" cy="351570"/>
            </a:xfrm>
            <a:custGeom>
              <a:avLst/>
              <a:gdLst/>
              <a:ahLst/>
              <a:cxnLst/>
              <a:rect l="l" t="t" r="r" b="b"/>
              <a:pathLst>
                <a:path w="1306" h="13038" extrusionOk="0">
                  <a:moveTo>
                    <a:pt x="1" y="0"/>
                  </a:moveTo>
                  <a:lnTo>
                    <a:pt x="1" y="925"/>
                  </a:lnTo>
                  <a:cubicBezTo>
                    <a:pt x="1" y="3933"/>
                    <a:pt x="104" y="6939"/>
                    <a:pt x="310" y="9940"/>
                  </a:cubicBezTo>
                  <a:lnTo>
                    <a:pt x="524" y="13037"/>
                  </a:lnTo>
                  <a:lnTo>
                    <a:pt x="1306" y="13037"/>
                  </a:lnTo>
                  <a:lnTo>
                    <a:pt x="1094" y="9940"/>
                  </a:lnTo>
                  <a:cubicBezTo>
                    <a:pt x="888" y="6937"/>
                    <a:pt x="784" y="3932"/>
                    <a:pt x="784" y="925"/>
                  </a:cubicBezTo>
                  <a:lnTo>
                    <a:pt x="784" y="298"/>
                  </a:lnTo>
                  <a:cubicBezTo>
                    <a:pt x="784" y="238"/>
                    <a:pt x="744" y="186"/>
                    <a:pt x="685" y="1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6"/>
            <p:cNvSpPr/>
            <p:nvPr/>
          </p:nvSpPr>
          <p:spPr>
            <a:xfrm>
              <a:off x="7330475" y="4198014"/>
              <a:ext cx="141270" cy="28421"/>
            </a:xfrm>
            <a:custGeom>
              <a:avLst/>
              <a:gdLst/>
              <a:ahLst/>
              <a:cxnLst/>
              <a:rect l="l" t="t" r="r" b="b"/>
              <a:pathLst>
                <a:path w="5239" h="1054" extrusionOk="0">
                  <a:moveTo>
                    <a:pt x="135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918"/>
                  </a:lnTo>
                  <a:cubicBezTo>
                    <a:pt x="0" y="993"/>
                    <a:pt x="61" y="1053"/>
                    <a:pt x="135" y="1053"/>
                  </a:cubicBezTo>
                  <a:lnTo>
                    <a:pt x="5103" y="1053"/>
                  </a:lnTo>
                  <a:cubicBezTo>
                    <a:pt x="5178" y="1053"/>
                    <a:pt x="5239" y="993"/>
                    <a:pt x="5239" y="918"/>
                  </a:cubicBezTo>
                  <a:lnTo>
                    <a:pt x="5239" y="136"/>
                  </a:lnTo>
                  <a:cubicBezTo>
                    <a:pt x="5239" y="61"/>
                    <a:pt x="5178" y="0"/>
                    <a:pt x="5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6"/>
            <p:cNvSpPr/>
            <p:nvPr/>
          </p:nvSpPr>
          <p:spPr>
            <a:xfrm>
              <a:off x="7453355" y="3957567"/>
              <a:ext cx="89011" cy="282701"/>
            </a:xfrm>
            <a:custGeom>
              <a:avLst/>
              <a:gdLst/>
              <a:ahLst/>
              <a:cxnLst/>
              <a:rect l="l" t="t" r="r" b="b"/>
              <a:pathLst>
                <a:path w="3301" h="10484" extrusionOk="0">
                  <a:moveTo>
                    <a:pt x="643" y="0"/>
                  </a:moveTo>
                  <a:cubicBezTo>
                    <a:pt x="571" y="0"/>
                    <a:pt x="513" y="58"/>
                    <a:pt x="512" y="130"/>
                  </a:cubicBezTo>
                  <a:cubicBezTo>
                    <a:pt x="480" y="2552"/>
                    <a:pt x="380" y="4970"/>
                    <a:pt x="213" y="7386"/>
                  </a:cubicBezTo>
                  <a:lnTo>
                    <a:pt x="0" y="10483"/>
                  </a:lnTo>
                  <a:lnTo>
                    <a:pt x="3301" y="10483"/>
                  </a:lnTo>
                  <a:cubicBezTo>
                    <a:pt x="2328" y="7672"/>
                    <a:pt x="1542" y="4199"/>
                    <a:pt x="1073" y="381"/>
                  </a:cubicBezTo>
                  <a:cubicBezTo>
                    <a:pt x="1046" y="165"/>
                    <a:pt x="862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6"/>
            <p:cNvSpPr/>
            <p:nvPr/>
          </p:nvSpPr>
          <p:spPr>
            <a:xfrm>
              <a:off x="7230786" y="4220584"/>
              <a:ext cx="361789" cy="21114"/>
            </a:xfrm>
            <a:custGeom>
              <a:avLst/>
              <a:gdLst/>
              <a:ahLst/>
              <a:cxnLst/>
              <a:rect l="l" t="t" r="r" b="b"/>
              <a:pathLst>
                <a:path w="13417" h="783" extrusionOk="0">
                  <a:moveTo>
                    <a:pt x="136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649"/>
                  </a:lnTo>
                  <a:cubicBezTo>
                    <a:pt x="0" y="722"/>
                    <a:pt x="61" y="783"/>
                    <a:pt x="136" y="783"/>
                  </a:cubicBezTo>
                  <a:lnTo>
                    <a:pt x="13282" y="783"/>
                  </a:lnTo>
                  <a:cubicBezTo>
                    <a:pt x="13356" y="783"/>
                    <a:pt x="13416" y="722"/>
                    <a:pt x="13416" y="649"/>
                  </a:cubicBezTo>
                  <a:lnTo>
                    <a:pt x="13416" y="136"/>
                  </a:lnTo>
                  <a:cubicBezTo>
                    <a:pt x="13416" y="61"/>
                    <a:pt x="13356" y="0"/>
                    <a:pt x="132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6"/>
            <p:cNvSpPr/>
            <p:nvPr/>
          </p:nvSpPr>
          <p:spPr>
            <a:xfrm>
              <a:off x="7224907" y="3874623"/>
              <a:ext cx="372791" cy="372899"/>
            </a:xfrm>
            <a:custGeom>
              <a:avLst/>
              <a:gdLst/>
              <a:ahLst/>
              <a:cxnLst/>
              <a:rect l="l" t="t" r="r" b="b"/>
              <a:pathLst>
                <a:path w="13825" h="13829" extrusionOk="0">
                  <a:moveTo>
                    <a:pt x="11771" y="2787"/>
                  </a:moveTo>
                  <a:cubicBezTo>
                    <a:pt x="11769" y="2787"/>
                    <a:pt x="11768" y="2787"/>
                    <a:pt x="11766" y="2787"/>
                  </a:cubicBezTo>
                  <a:lnTo>
                    <a:pt x="11777" y="2787"/>
                  </a:lnTo>
                  <a:cubicBezTo>
                    <a:pt x="11775" y="2787"/>
                    <a:pt x="11773" y="2787"/>
                    <a:pt x="11771" y="2787"/>
                  </a:cubicBezTo>
                  <a:close/>
                  <a:moveTo>
                    <a:pt x="2208" y="2762"/>
                  </a:moveTo>
                  <a:cubicBezTo>
                    <a:pt x="2378" y="2762"/>
                    <a:pt x="2463" y="2967"/>
                    <a:pt x="2343" y="3088"/>
                  </a:cubicBezTo>
                  <a:cubicBezTo>
                    <a:pt x="2304" y="3127"/>
                    <a:pt x="2256" y="3144"/>
                    <a:pt x="2210" y="3144"/>
                  </a:cubicBezTo>
                  <a:cubicBezTo>
                    <a:pt x="2111" y="3144"/>
                    <a:pt x="2018" y="3068"/>
                    <a:pt x="2018" y="2953"/>
                  </a:cubicBezTo>
                  <a:cubicBezTo>
                    <a:pt x="2018" y="2847"/>
                    <a:pt x="2103" y="2762"/>
                    <a:pt x="2208" y="2762"/>
                  </a:cubicBezTo>
                  <a:close/>
                  <a:moveTo>
                    <a:pt x="6160" y="4385"/>
                  </a:moveTo>
                  <a:lnTo>
                    <a:pt x="6857" y="6027"/>
                  </a:lnTo>
                  <a:lnTo>
                    <a:pt x="5449" y="6027"/>
                  </a:lnTo>
                  <a:lnTo>
                    <a:pt x="6160" y="4385"/>
                  </a:lnTo>
                  <a:close/>
                  <a:moveTo>
                    <a:pt x="2208" y="4859"/>
                  </a:moveTo>
                  <a:cubicBezTo>
                    <a:pt x="2394" y="4859"/>
                    <a:pt x="2577" y="4931"/>
                    <a:pt x="2713" y="5068"/>
                  </a:cubicBezTo>
                  <a:cubicBezTo>
                    <a:pt x="2918" y="5272"/>
                    <a:pt x="2979" y="5579"/>
                    <a:pt x="2868" y="5847"/>
                  </a:cubicBezTo>
                  <a:cubicBezTo>
                    <a:pt x="2758" y="6114"/>
                    <a:pt x="2497" y="6288"/>
                    <a:pt x="2208" y="6288"/>
                  </a:cubicBezTo>
                  <a:cubicBezTo>
                    <a:pt x="1813" y="6288"/>
                    <a:pt x="1493" y="5968"/>
                    <a:pt x="1493" y="5573"/>
                  </a:cubicBezTo>
                  <a:cubicBezTo>
                    <a:pt x="1493" y="5284"/>
                    <a:pt x="1667" y="5024"/>
                    <a:pt x="1934" y="4913"/>
                  </a:cubicBezTo>
                  <a:cubicBezTo>
                    <a:pt x="2023" y="4877"/>
                    <a:pt x="2116" y="4859"/>
                    <a:pt x="2208" y="4859"/>
                  </a:cubicBezTo>
                  <a:close/>
                  <a:moveTo>
                    <a:pt x="2404" y="6687"/>
                  </a:moveTo>
                  <a:lnTo>
                    <a:pt x="2404" y="8910"/>
                  </a:lnTo>
                  <a:cubicBezTo>
                    <a:pt x="2341" y="8903"/>
                    <a:pt x="2278" y="8899"/>
                    <a:pt x="2215" y="8899"/>
                  </a:cubicBezTo>
                  <a:cubicBezTo>
                    <a:pt x="2152" y="8899"/>
                    <a:pt x="2089" y="8903"/>
                    <a:pt x="2026" y="8910"/>
                  </a:cubicBezTo>
                  <a:lnTo>
                    <a:pt x="2026" y="6687"/>
                  </a:lnTo>
                  <a:cubicBezTo>
                    <a:pt x="2089" y="6698"/>
                    <a:pt x="2152" y="6703"/>
                    <a:pt x="2215" y="6703"/>
                  </a:cubicBezTo>
                  <a:cubicBezTo>
                    <a:pt x="2279" y="6703"/>
                    <a:pt x="2342" y="6698"/>
                    <a:pt x="2404" y="6687"/>
                  </a:cubicBezTo>
                  <a:close/>
                  <a:moveTo>
                    <a:pt x="2202" y="9310"/>
                  </a:moveTo>
                  <a:cubicBezTo>
                    <a:pt x="2340" y="9310"/>
                    <a:pt x="2484" y="9333"/>
                    <a:pt x="2630" y="9383"/>
                  </a:cubicBezTo>
                  <a:cubicBezTo>
                    <a:pt x="3023" y="9519"/>
                    <a:pt x="3317" y="9851"/>
                    <a:pt x="3405" y="10259"/>
                  </a:cubicBezTo>
                  <a:cubicBezTo>
                    <a:pt x="3461" y="10503"/>
                    <a:pt x="3441" y="10760"/>
                    <a:pt x="3350" y="10995"/>
                  </a:cubicBezTo>
                  <a:lnTo>
                    <a:pt x="3186" y="10995"/>
                  </a:lnTo>
                  <a:lnTo>
                    <a:pt x="3186" y="10545"/>
                  </a:lnTo>
                  <a:cubicBezTo>
                    <a:pt x="3186" y="10361"/>
                    <a:pt x="3038" y="10211"/>
                    <a:pt x="2853" y="10211"/>
                  </a:cubicBezTo>
                  <a:lnTo>
                    <a:pt x="1549" y="10211"/>
                  </a:lnTo>
                  <a:cubicBezTo>
                    <a:pt x="1365" y="10211"/>
                    <a:pt x="1215" y="10361"/>
                    <a:pt x="1215" y="10545"/>
                  </a:cubicBezTo>
                  <a:lnTo>
                    <a:pt x="1215" y="11286"/>
                  </a:lnTo>
                  <a:cubicBezTo>
                    <a:pt x="1054" y="11073"/>
                    <a:pt x="966" y="10812"/>
                    <a:pt x="967" y="10544"/>
                  </a:cubicBezTo>
                  <a:cubicBezTo>
                    <a:pt x="967" y="9863"/>
                    <a:pt x="1521" y="9310"/>
                    <a:pt x="2202" y="9310"/>
                  </a:cubicBezTo>
                  <a:close/>
                  <a:moveTo>
                    <a:pt x="5765" y="6811"/>
                  </a:moveTo>
                  <a:cubicBezTo>
                    <a:pt x="5757" y="6811"/>
                    <a:pt x="5749" y="6811"/>
                    <a:pt x="5740" y="6812"/>
                  </a:cubicBezTo>
                  <a:cubicBezTo>
                    <a:pt x="5637" y="6828"/>
                    <a:pt x="5562" y="6917"/>
                    <a:pt x="5563" y="7021"/>
                  </a:cubicBezTo>
                  <a:lnTo>
                    <a:pt x="5563" y="11207"/>
                  </a:lnTo>
                  <a:cubicBezTo>
                    <a:pt x="5563" y="11321"/>
                    <a:pt x="5656" y="11410"/>
                    <a:pt x="5766" y="11410"/>
                  </a:cubicBezTo>
                  <a:cubicBezTo>
                    <a:pt x="5774" y="11410"/>
                    <a:pt x="5783" y="11409"/>
                    <a:pt x="5791" y="11408"/>
                  </a:cubicBezTo>
                  <a:cubicBezTo>
                    <a:pt x="5893" y="11392"/>
                    <a:pt x="5970" y="11303"/>
                    <a:pt x="5968" y="11199"/>
                  </a:cubicBezTo>
                  <a:lnTo>
                    <a:pt x="5968" y="7014"/>
                  </a:lnTo>
                  <a:lnTo>
                    <a:pt x="5967" y="7015"/>
                  </a:lnTo>
                  <a:cubicBezTo>
                    <a:pt x="5968" y="6901"/>
                    <a:pt x="5875" y="6811"/>
                    <a:pt x="5765" y="6811"/>
                  </a:cubicBezTo>
                  <a:close/>
                  <a:moveTo>
                    <a:pt x="6547" y="6811"/>
                  </a:moveTo>
                  <a:cubicBezTo>
                    <a:pt x="6539" y="6811"/>
                    <a:pt x="6531" y="6811"/>
                    <a:pt x="6523" y="6812"/>
                  </a:cubicBezTo>
                  <a:cubicBezTo>
                    <a:pt x="6420" y="6828"/>
                    <a:pt x="6344" y="6917"/>
                    <a:pt x="6346" y="7021"/>
                  </a:cubicBezTo>
                  <a:lnTo>
                    <a:pt x="6346" y="11207"/>
                  </a:lnTo>
                  <a:cubicBezTo>
                    <a:pt x="6346" y="11321"/>
                    <a:pt x="6438" y="11410"/>
                    <a:pt x="6549" y="11410"/>
                  </a:cubicBezTo>
                  <a:cubicBezTo>
                    <a:pt x="6557" y="11410"/>
                    <a:pt x="6565" y="11409"/>
                    <a:pt x="6573" y="11408"/>
                  </a:cubicBezTo>
                  <a:cubicBezTo>
                    <a:pt x="6677" y="11392"/>
                    <a:pt x="6752" y="11303"/>
                    <a:pt x="6750" y="11199"/>
                  </a:cubicBezTo>
                  <a:lnTo>
                    <a:pt x="6750" y="7015"/>
                  </a:lnTo>
                  <a:cubicBezTo>
                    <a:pt x="6750" y="6901"/>
                    <a:pt x="6658" y="6811"/>
                    <a:pt x="6547" y="6811"/>
                  </a:cubicBezTo>
                  <a:close/>
                  <a:moveTo>
                    <a:pt x="8407" y="11400"/>
                  </a:moveTo>
                  <a:lnTo>
                    <a:pt x="8380" y="11777"/>
                  </a:lnTo>
                  <a:lnTo>
                    <a:pt x="7804" y="11777"/>
                  </a:lnTo>
                  <a:lnTo>
                    <a:pt x="7804" y="11400"/>
                  </a:lnTo>
                  <a:close/>
                  <a:moveTo>
                    <a:pt x="7122" y="6432"/>
                  </a:moveTo>
                  <a:cubicBezTo>
                    <a:pt x="7155" y="6432"/>
                    <a:pt x="7183" y="6459"/>
                    <a:pt x="7183" y="6491"/>
                  </a:cubicBezTo>
                  <a:lnTo>
                    <a:pt x="7183" y="8857"/>
                  </a:lnTo>
                  <a:cubicBezTo>
                    <a:pt x="7183" y="8883"/>
                    <a:pt x="7187" y="8909"/>
                    <a:pt x="7197" y="8933"/>
                  </a:cubicBezTo>
                  <a:lnTo>
                    <a:pt x="7399" y="9421"/>
                  </a:lnTo>
                  <a:lnTo>
                    <a:pt x="7399" y="11804"/>
                  </a:lnTo>
                  <a:lnTo>
                    <a:pt x="4915" y="11804"/>
                  </a:lnTo>
                  <a:lnTo>
                    <a:pt x="4915" y="9421"/>
                  </a:lnTo>
                  <a:lnTo>
                    <a:pt x="5115" y="8933"/>
                  </a:lnTo>
                  <a:cubicBezTo>
                    <a:pt x="5125" y="8909"/>
                    <a:pt x="5131" y="8883"/>
                    <a:pt x="5131" y="8857"/>
                  </a:cubicBezTo>
                  <a:lnTo>
                    <a:pt x="5131" y="6491"/>
                  </a:lnTo>
                  <a:cubicBezTo>
                    <a:pt x="5131" y="6459"/>
                    <a:pt x="5157" y="6432"/>
                    <a:pt x="5190" y="6432"/>
                  </a:cubicBezTo>
                  <a:close/>
                  <a:moveTo>
                    <a:pt x="2783" y="10616"/>
                  </a:moveTo>
                  <a:lnTo>
                    <a:pt x="2783" y="12613"/>
                  </a:lnTo>
                  <a:lnTo>
                    <a:pt x="1621" y="12613"/>
                  </a:lnTo>
                  <a:lnTo>
                    <a:pt x="1621" y="10616"/>
                  </a:lnTo>
                  <a:close/>
                  <a:moveTo>
                    <a:pt x="4483" y="11400"/>
                  </a:moveTo>
                  <a:lnTo>
                    <a:pt x="4483" y="11804"/>
                  </a:lnTo>
                  <a:lnTo>
                    <a:pt x="4033" y="11804"/>
                  </a:lnTo>
                  <a:cubicBezTo>
                    <a:pt x="3849" y="11804"/>
                    <a:pt x="3699" y="11953"/>
                    <a:pt x="3699" y="12137"/>
                  </a:cubicBezTo>
                  <a:lnTo>
                    <a:pt x="3699" y="12614"/>
                  </a:lnTo>
                  <a:lnTo>
                    <a:pt x="3186" y="12614"/>
                  </a:lnTo>
                  <a:lnTo>
                    <a:pt x="3186" y="11400"/>
                  </a:lnTo>
                  <a:close/>
                  <a:moveTo>
                    <a:pt x="12878" y="11400"/>
                  </a:moveTo>
                  <a:lnTo>
                    <a:pt x="12878" y="12614"/>
                  </a:lnTo>
                  <a:lnTo>
                    <a:pt x="12436" y="12614"/>
                  </a:lnTo>
                  <a:lnTo>
                    <a:pt x="12351" y="11400"/>
                  </a:lnTo>
                  <a:close/>
                  <a:moveTo>
                    <a:pt x="9187" y="3310"/>
                  </a:moveTo>
                  <a:cubicBezTo>
                    <a:pt x="9272" y="3337"/>
                    <a:pt x="9334" y="3412"/>
                    <a:pt x="9345" y="3501"/>
                  </a:cubicBezTo>
                  <a:cubicBezTo>
                    <a:pt x="9747" y="6788"/>
                    <a:pt x="10406" y="9942"/>
                    <a:pt x="11251" y="12641"/>
                  </a:cubicBezTo>
                  <a:lnTo>
                    <a:pt x="8740" y="12641"/>
                  </a:lnTo>
                  <a:lnTo>
                    <a:pt x="8887" y="10488"/>
                  </a:lnTo>
                  <a:cubicBezTo>
                    <a:pt x="8897" y="10359"/>
                    <a:pt x="8906" y="10231"/>
                    <a:pt x="8913" y="10103"/>
                  </a:cubicBezTo>
                  <a:lnTo>
                    <a:pt x="9930" y="10103"/>
                  </a:lnTo>
                  <a:cubicBezTo>
                    <a:pt x="9931" y="10103"/>
                    <a:pt x="9932" y="10103"/>
                    <a:pt x="9933" y="10103"/>
                  </a:cubicBezTo>
                  <a:cubicBezTo>
                    <a:pt x="10036" y="10103"/>
                    <a:pt x="10123" y="10028"/>
                    <a:pt x="10139" y="9926"/>
                  </a:cubicBezTo>
                  <a:cubicBezTo>
                    <a:pt x="10153" y="9805"/>
                    <a:pt x="10060" y="9698"/>
                    <a:pt x="9937" y="9698"/>
                  </a:cubicBezTo>
                  <a:lnTo>
                    <a:pt x="8939" y="9698"/>
                  </a:lnTo>
                  <a:cubicBezTo>
                    <a:pt x="8975" y="9133"/>
                    <a:pt x="9007" y="8566"/>
                    <a:pt x="9034" y="7998"/>
                  </a:cubicBezTo>
                  <a:lnTo>
                    <a:pt x="9668" y="7998"/>
                  </a:lnTo>
                  <a:cubicBezTo>
                    <a:pt x="9669" y="7998"/>
                    <a:pt x="9670" y="7998"/>
                    <a:pt x="9671" y="7998"/>
                  </a:cubicBezTo>
                  <a:cubicBezTo>
                    <a:pt x="9773" y="7998"/>
                    <a:pt x="9861" y="7922"/>
                    <a:pt x="9877" y="7821"/>
                  </a:cubicBezTo>
                  <a:cubicBezTo>
                    <a:pt x="9891" y="7700"/>
                    <a:pt x="9798" y="7593"/>
                    <a:pt x="9675" y="7593"/>
                  </a:cubicBezTo>
                  <a:lnTo>
                    <a:pt x="9054" y="7593"/>
                  </a:lnTo>
                  <a:cubicBezTo>
                    <a:pt x="9080" y="7025"/>
                    <a:pt x="9103" y="6459"/>
                    <a:pt x="9123" y="5892"/>
                  </a:cubicBezTo>
                  <a:lnTo>
                    <a:pt x="9321" y="5892"/>
                  </a:lnTo>
                  <a:cubicBezTo>
                    <a:pt x="9424" y="5892"/>
                    <a:pt x="9515" y="5812"/>
                    <a:pt x="9520" y="5709"/>
                  </a:cubicBezTo>
                  <a:cubicBezTo>
                    <a:pt x="9521" y="5602"/>
                    <a:pt x="9436" y="5514"/>
                    <a:pt x="9329" y="5514"/>
                  </a:cubicBezTo>
                  <a:lnTo>
                    <a:pt x="9136" y="5514"/>
                  </a:lnTo>
                  <a:cubicBezTo>
                    <a:pt x="9159" y="4778"/>
                    <a:pt x="9177" y="4043"/>
                    <a:pt x="9187" y="3310"/>
                  </a:cubicBezTo>
                  <a:close/>
                  <a:moveTo>
                    <a:pt x="8340" y="12208"/>
                  </a:moveTo>
                  <a:lnTo>
                    <a:pt x="8309" y="12640"/>
                  </a:lnTo>
                  <a:lnTo>
                    <a:pt x="5635" y="12640"/>
                  </a:lnTo>
                  <a:cubicBezTo>
                    <a:pt x="5634" y="12640"/>
                    <a:pt x="5633" y="12640"/>
                    <a:pt x="5632" y="12640"/>
                  </a:cubicBezTo>
                  <a:cubicBezTo>
                    <a:pt x="5530" y="12640"/>
                    <a:pt x="5442" y="12715"/>
                    <a:pt x="5426" y="12817"/>
                  </a:cubicBezTo>
                  <a:cubicBezTo>
                    <a:pt x="5412" y="12938"/>
                    <a:pt x="5506" y="13045"/>
                    <a:pt x="5628" y="13045"/>
                  </a:cubicBezTo>
                  <a:lnTo>
                    <a:pt x="13420" y="13045"/>
                  </a:lnTo>
                  <a:lnTo>
                    <a:pt x="13418" y="13422"/>
                  </a:lnTo>
                  <a:lnTo>
                    <a:pt x="407" y="13422"/>
                  </a:lnTo>
                  <a:lnTo>
                    <a:pt x="407" y="13045"/>
                  </a:lnTo>
                  <a:lnTo>
                    <a:pt x="4862" y="13045"/>
                  </a:lnTo>
                  <a:cubicBezTo>
                    <a:pt x="4863" y="13045"/>
                    <a:pt x="4864" y="13045"/>
                    <a:pt x="4864" y="13045"/>
                  </a:cubicBezTo>
                  <a:cubicBezTo>
                    <a:pt x="4967" y="13045"/>
                    <a:pt x="5055" y="12969"/>
                    <a:pt x="5070" y="12868"/>
                  </a:cubicBezTo>
                  <a:cubicBezTo>
                    <a:pt x="5085" y="12747"/>
                    <a:pt x="4991" y="12640"/>
                    <a:pt x="4869" y="12640"/>
                  </a:cubicBezTo>
                  <a:lnTo>
                    <a:pt x="4105" y="12640"/>
                  </a:lnTo>
                  <a:lnTo>
                    <a:pt x="4105" y="12208"/>
                  </a:lnTo>
                  <a:close/>
                  <a:moveTo>
                    <a:pt x="9267" y="0"/>
                  </a:moveTo>
                  <a:cubicBezTo>
                    <a:pt x="9084" y="3"/>
                    <a:pt x="8937" y="152"/>
                    <a:pt x="8937" y="335"/>
                  </a:cubicBezTo>
                  <a:lnTo>
                    <a:pt x="8937" y="1454"/>
                  </a:lnTo>
                  <a:cubicBezTo>
                    <a:pt x="8937" y="1944"/>
                    <a:pt x="8935" y="2440"/>
                    <a:pt x="8930" y="2931"/>
                  </a:cubicBezTo>
                  <a:cubicBezTo>
                    <a:pt x="8832" y="2990"/>
                    <a:pt x="8772" y="3095"/>
                    <a:pt x="8770" y="3209"/>
                  </a:cubicBezTo>
                  <a:cubicBezTo>
                    <a:pt x="8739" y="5614"/>
                    <a:pt x="8638" y="8048"/>
                    <a:pt x="8472" y="10446"/>
                  </a:cubicBezTo>
                  <a:lnTo>
                    <a:pt x="8435" y="10995"/>
                  </a:lnTo>
                  <a:lnTo>
                    <a:pt x="7805" y="10995"/>
                  </a:lnTo>
                  <a:lnTo>
                    <a:pt x="7805" y="9362"/>
                  </a:lnTo>
                  <a:cubicBezTo>
                    <a:pt x="7805" y="9335"/>
                    <a:pt x="7799" y="9309"/>
                    <a:pt x="7789" y="9285"/>
                  </a:cubicBezTo>
                  <a:lnTo>
                    <a:pt x="7589" y="8798"/>
                  </a:lnTo>
                  <a:lnTo>
                    <a:pt x="7589" y="6501"/>
                  </a:lnTo>
                  <a:cubicBezTo>
                    <a:pt x="7587" y="6318"/>
                    <a:pt x="7481" y="6151"/>
                    <a:pt x="7314" y="6076"/>
                  </a:cubicBezTo>
                  <a:lnTo>
                    <a:pt x="6347" y="3794"/>
                  </a:lnTo>
                  <a:lnTo>
                    <a:pt x="6347" y="2306"/>
                  </a:lnTo>
                  <a:cubicBezTo>
                    <a:pt x="6348" y="2202"/>
                    <a:pt x="6272" y="2113"/>
                    <a:pt x="6170" y="2098"/>
                  </a:cubicBezTo>
                  <a:cubicBezTo>
                    <a:pt x="6161" y="2097"/>
                    <a:pt x="6152" y="2096"/>
                    <a:pt x="6143" y="2096"/>
                  </a:cubicBezTo>
                  <a:cubicBezTo>
                    <a:pt x="6033" y="2096"/>
                    <a:pt x="5942" y="2185"/>
                    <a:pt x="5942" y="2298"/>
                  </a:cubicBezTo>
                  <a:lnTo>
                    <a:pt x="5942" y="3844"/>
                  </a:lnTo>
                  <a:lnTo>
                    <a:pt x="4974" y="6075"/>
                  </a:lnTo>
                  <a:cubicBezTo>
                    <a:pt x="4807" y="6150"/>
                    <a:pt x="4699" y="6317"/>
                    <a:pt x="4699" y="6500"/>
                  </a:cubicBezTo>
                  <a:lnTo>
                    <a:pt x="4699" y="8796"/>
                  </a:lnTo>
                  <a:lnTo>
                    <a:pt x="4499" y="9285"/>
                  </a:lnTo>
                  <a:cubicBezTo>
                    <a:pt x="4487" y="9308"/>
                    <a:pt x="4483" y="9335"/>
                    <a:pt x="4483" y="9361"/>
                  </a:cubicBezTo>
                  <a:lnTo>
                    <a:pt x="4483" y="10993"/>
                  </a:lnTo>
                  <a:lnTo>
                    <a:pt x="3823" y="10993"/>
                  </a:lnTo>
                  <a:cubicBezTo>
                    <a:pt x="3866" y="10846"/>
                    <a:pt x="3889" y="10695"/>
                    <a:pt x="3889" y="10541"/>
                  </a:cubicBezTo>
                  <a:cubicBezTo>
                    <a:pt x="3889" y="9845"/>
                    <a:pt x="3440" y="9249"/>
                    <a:pt x="2809" y="9011"/>
                  </a:cubicBezTo>
                  <a:lnTo>
                    <a:pt x="2809" y="6511"/>
                  </a:lnTo>
                  <a:cubicBezTo>
                    <a:pt x="3133" y="6312"/>
                    <a:pt x="3349" y="5962"/>
                    <a:pt x="3349" y="5563"/>
                  </a:cubicBezTo>
                  <a:cubicBezTo>
                    <a:pt x="3349" y="5016"/>
                    <a:pt x="2940" y="4558"/>
                    <a:pt x="2404" y="4462"/>
                  </a:cubicBezTo>
                  <a:lnTo>
                    <a:pt x="2404" y="3513"/>
                  </a:lnTo>
                  <a:cubicBezTo>
                    <a:pt x="2639" y="3428"/>
                    <a:pt x="2797" y="3205"/>
                    <a:pt x="2797" y="2954"/>
                  </a:cubicBezTo>
                  <a:cubicBezTo>
                    <a:pt x="2797" y="2703"/>
                    <a:pt x="2639" y="2479"/>
                    <a:pt x="2404" y="2394"/>
                  </a:cubicBezTo>
                  <a:lnTo>
                    <a:pt x="2404" y="1258"/>
                  </a:lnTo>
                  <a:cubicBezTo>
                    <a:pt x="2405" y="1153"/>
                    <a:pt x="2329" y="1064"/>
                    <a:pt x="2226" y="1049"/>
                  </a:cubicBezTo>
                  <a:cubicBezTo>
                    <a:pt x="2218" y="1048"/>
                    <a:pt x="2209" y="1048"/>
                    <a:pt x="2200" y="1048"/>
                  </a:cubicBezTo>
                  <a:cubicBezTo>
                    <a:pt x="2090" y="1048"/>
                    <a:pt x="1999" y="1137"/>
                    <a:pt x="1999" y="1250"/>
                  </a:cubicBezTo>
                  <a:lnTo>
                    <a:pt x="1999" y="2394"/>
                  </a:lnTo>
                  <a:cubicBezTo>
                    <a:pt x="1757" y="2473"/>
                    <a:pt x="1594" y="2699"/>
                    <a:pt x="1594" y="2954"/>
                  </a:cubicBezTo>
                  <a:cubicBezTo>
                    <a:pt x="1594" y="3208"/>
                    <a:pt x="1757" y="3434"/>
                    <a:pt x="1999" y="3513"/>
                  </a:cubicBezTo>
                  <a:lnTo>
                    <a:pt x="1999" y="4473"/>
                  </a:lnTo>
                  <a:cubicBezTo>
                    <a:pt x="1461" y="4569"/>
                    <a:pt x="1054" y="5026"/>
                    <a:pt x="1054" y="5575"/>
                  </a:cubicBezTo>
                  <a:cubicBezTo>
                    <a:pt x="1054" y="5972"/>
                    <a:pt x="1270" y="6322"/>
                    <a:pt x="1594" y="6521"/>
                  </a:cubicBezTo>
                  <a:lnTo>
                    <a:pt x="1594" y="9021"/>
                  </a:lnTo>
                  <a:cubicBezTo>
                    <a:pt x="1005" y="9260"/>
                    <a:pt x="585" y="9857"/>
                    <a:pt x="585" y="10552"/>
                  </a:cubicBezTo>
                  <a:cubicBezTo>
                    <a:pt x="585" y="11071"/>
                    <a:pt x="819" y="11555"/>
                    <a:pt x="1215" y="11865"/>
                  </a:cubicBezTo>
                  <a:lnTo>
                    <a:pt x="1215" y="12641"/>
                  </a:lnTo>
                  <a:lnTo>
                    <a:pt x="336" y="12641"/>
                  </a:lnTo>
                  <a:cubicBezTo>
                    <a:pt x="335" y="12641"/>
                    <a:pt x="334" y="12641"/>
                    <a:pt x="334" y="12641"/>
                  </a:cubicBezTo>
                  <a:cubicBezTo>
                    <a:pt x="150" y="12641"/>
                    <a:pt x="2" y="12789"/>
                    <a:pt x="1" y="12973"/>
                  </a:cubicBezTo>
                  <a:lnTo>
                    <a:pt x="1" y="13496"/>
                  </a:lnTo>
                  <a:cubicBezTo>
                    <a:pt x="1" y="13680"/>
                    <a:pt x="150" y="13829"/>
                    <a:pt x="335" y="13829"/>
                  </a:cubicBezTo>
                  <a:lnTo>
                    <a:pt x="13489" y="13829"/>
                  </a:lnTo>
                  <a:cubicBezTo>
                    <a:pt x="13673" y="13829"/>
                    <a:pt x="13823" y="13680"/>
                    <a:pt x="13823" y="13496"/>
                  </a:cubicBezTo>
                  <a:lnTo>
                    <a:pt x="13823" y="12973"/>
                  </a:lnTo>
                  <a:cubicBezTo>
                    <a:pt x="13824" y="12791"/>
                    <a:pt x="13678" y="12643"/>
                    <a:pt x="13496" y="12641"/>
                  </a:cubicBezTo>
                  <a:lnTo>
                    <a:pt x="13284" y="12641"/>
                  </a:lnTo>
                  <a:lnTo>
                    <a:pt x="13284" y="11355"/>
                  </a:lnTo>
                  <a:cubicBezTo>
                    <a:pt x="13284" y="11170"/>
                    <a:pt x="13134" y="11021"/>
                    <a:pt x="12950" y="11021"/>
                  </a:cubicBezTo>
                  <a:lnTo>
                    <a:pt x="12320" y="11021"/>
                  </a:lnTo>
                  <a:lnTo>
                    <a:pt x="12281" y="10470"/>
                  </a:lnTo>
                  <a:cubicBezTo>
                    <a:pt x="12117" y="8089"/>
                    <a:pt x="12018" y="5671"/>
                    <a:pt x="11985" y="3284"/>
                  </a:cubicBezTo>
                  <a:cubicBezTo>
                    <a:pt x="11983" y="3172"/>
                    <a:pt x="11892" y="3084"/>
                    <a:pt x="11781" y="3084"/>
                  </a:cubicBezTo>
                  <a:cubicBezTo>
                    <a:pt x="11780" y="3084"/>
                    <a:pt x="11780" y="3084"/>
                    <a:pt x="11779" y="3084"/>
                  </a:cubicBezTo>
                  <a:cubicBezTo>
                    <a:pt x="11666" y="3085"/>
                    <a:pt x="11577" y="3177"/>
                    <a:pt x="11578" y="3290"/>
                  </a:cubicBezTo>
                  <a:cubicBezTo>
                    <a:pt x="11581" y="3419"/>
                    <a:pt x="11583" y="3549"/>
                    <a:pt x="11586" y="3679"/>
                  </a:cubicBezTo>
                  <a:lnTo>
                    <a:pt x="10207" y="3679"/>
                  </a:lnTo>
                  <a:cubicBezTo>
                    <a:pt x="10206" y="3679"/>
                    <a:pt x="10205" y="3679"/>
                    <a:pt x="10204" y="3679"/>
                  </a:cubicBezTo>
                  <a:cubicBezTo>
                    <a:pt x="10101" y="3679"/>
                    <a:pt x="10014" y="3753"/>
                    <a:pt x="9998" y="3856"/>
                  </a:cubicBezTo>
                  <a:cubicBezTo>
                    <a:pt x="9983" y="3977"/>
                    <a:pt x="10077" y="4084"/>
                    <a:pt x="10200" y="4084"/>
                  </a:cubicBezTo>
                  <a:lnTo>
                    <a:pt x="11596" y="4084"/>
                  </a:lnTo>
                  <a:cubicBezTo>
                    <a:pt x="11604" y="4559"/>
                    <a:pt x="11617" y="5036"/>
                    <a:pt x="11632" y="5514"/>
                  </a:cubicBezTo>
                  <a:lnTo>
                    <a:pt x="10463" y="5514"/>
                  </a:lnTo>
                  <a:cubicBezTo>
                    <a:pt x="10359" y="5514"/>
                    <a:pt x="10267" y="5595"/>
                    <a:pt x="10264" y="5699"/>
                  </a:cubicBezTo>
                  <a:cubicBezTo>
                    <a:pt x="10261" y="5804"/>
                    <a:pt x="10348" y="5892"/>
                    <a:pt x="10453" y="5892"/>
                  </a:cubicBezTo>
                  <a:lnTo>
                    <a:pt x="11645" y="5892"/>
                  </a:lnTo>
                  <a:cubicBezTo>
                    <a:pt x="11663" y="6459"/>
                    <a:pt x="11686" y="7025"/>
                    <a:pt x="11714" y="7593"/>
                  </a:cubicBezTo>
                  <a:lnTo>
                    <a:pt x="10993" y="7593"/>
                  </a:lnTo>
                  <a:cubicBezTo>
                    <a:pt x="10992" y="7593"/>
                    <a:pt x="10991" y="7593"/>
                    <a:pt x="10990" y="7593"/>
                  </a:cubicBezTo>
                  <a:cubicBezTo>
                    <a:pt x="10887" y="7593"/>
                    <a:pt x="10800" y="7668"/>
                    <a:pt x="10784" y="7770"/>
                  </a:cubicBezTo>
                  <a:cubicBezTo>
                    <a:pt x="10769" y="7891"/>
                    <a:pt x="10864" y="7998"/>
                    <a:pt x="10985" y="7998"/>
                  </a:cubicBezTo>
                  <a:lnTo>
                    <a:pt x="11733" y="7998"/>
                  </a:lnTo>
                  <a:cubicBezTo>
                    <a:pt x="11761" y="8569"/>
                    <a:pt x="11793" y="9138"/>
                    <a:pt x="11829" y="9707"/>
                  </a:cubicBezTo>
                  <a:cubicBezTo>
                    <a:pt x="11810" y="9701"/>
                    <a:pt x="11792" y="9698"/>
                    <a:pt x="11771" y="9698"/>
                  </a:cubicBezTo>
                  <a:lnTo>
                    <a:pt x="11519" y="9698"/>
                  </a:lnTo>
                  <a:cubicBezTo>
                    <a:pt x="11518" y="9698"/>
                    <a:pt x="11517" y="9698"/>
                    <a:pt x="11516" y="9698"/>
                  </a:cubicBezTo>
                  <a:cubicBezTo>
                    <a:pt x="11412" y="9698"/>
                    <a:pt x="11325" y="9774"/>
                    <a:pt x="11310" y="9875"/>
                  </a:cubicBezTo>
                  <a:cubicBezTo>
                    <a:pt x="11295" y="9996"/>
                    <a:pt x="11390" y="10103"/>
                    <a:pt x="11511" y="10103"/>
                  </a:cubicBezTo>
                  <a:lnTo>
                    <a:pt x="11769" y="10103"/>
                  </a:lnTo>
                  <a:cubicBezTo>
                    <a:pt x="11796" y="10103"/>
                    <a:pt x="11825" y="10097"/>
                    <a:pt x="11851" y="10086"/>
                  </a:cubicBezTo>
                  <a:cubicBezTo>
                    <a:pt x="11859" y="10220"/>
                    <a:pt x="11868" y="10354"/>
                    <a:pt x="11877" y="10486"/>
                  </a:cubicBezTo>
                  <a:lnTo>
                    <a:pt x="12025" y="12640"/>
                  </a:lnTo>
                  <a:lnTo>
                    <a:pt x="11672" y="12640"/>
                  </a:lnTo>
                  <a:cubicBezTo>
                    <a:pt x="10812" y="9929"/>
                    <a:pt x="10142" y="6746"/>
                    <a:pt x="9736" y="3422"/>
                  </a:cubicBezTo>
                  <a:cubicBezTo>
                    <a:pt x="9707" y="3190"/>
                    <a:pt x="9553" y="2991"/>
                    <a:pt x="9334" y="2906"/>
                  </a:cubicBezTo>
                  <a:cubicBezTo>
                    <a:pt x="9339" y="2417"/>
                    <a:pt x="9342" y="1921"/>
                    <a:pt x="9342" y="1431"/>
                  </a:cubicBezTo>
                  <a:lnTo>
                    <a:pt x="9342" y="414"/>
                  </a:lnTo>
                  <a:cubicBezTo>
                    <a:pt x="9563" y="418"/>
                    <a:pt x="9782" y="449"/>
                    <a:pt x="9996" y="502"/>
                  </a:cubicBezTo>
                  <a:lnTo>
                    <a:pt x="11557" y="892"/>
                  </a:lnTo>
                  <a:lnTo>
                    <a:pt x="11557" y="1464"/>
                  </a:lnTo>
                  <a:lnTo>
                    <a:pt x="11557" y="1843"/>
                  </a:lnTo>
                  <a:lnTo>
                    <a:pt x="9934" y="1843"/>
                  </a:lnTo>
                  <a:cubicBezTo>
                    <a:pt x="9933" y="1843"/>
                    <a:pt x="9932" y="1843"/>
                    <a:pt x="9931" y="1843"/>
                  </a:cubicBezTo>
                  <a:cubicBezTo>
                    <a:pt x="9828" y="1843"/>
                    <a:pt x="9740" y="1918"/>
                    <a:pt x="9726" y="2020"/>
                  </a:cubicBezTo>
                  <a:cubicBezTo>
                    <a:pt x="9710" y="2141"/>
                    <a:pt x="9803" y="2248"/>
                    <a:pt x="9926" y="2248"/>
                  </a:cubicBezTo>
                  <a:lnTo>
                    <a:pt x="11575" y="2248"/>
                  </a:lnTo>
                  <a:cubicBezTo>
                    <a:pt x="11575" y="2362"/>
                    <a:pt x="11577" y="2476"/>
                    <a:pt x="11577" y="2589"/>
                  </a:cubicBezTo>
                  <a:cubicBezTo>
                    <a:pt x="11578" y="2697"/>
                    <a:pt x="11665" y="2784"/>
                    <a:pt x="11771" y="2787"/>
                  </a:cubicBezTo>
                  <a:lnTo>
                    <a:pt x="11771" y="2787"/>
                  </a:lnTo>
                  <a:cubicBezTo>
                    <a:pt x="11880" y="2784"/>
                    <a:pt x="11967" y="2694"/>
                    <a:pt x="11966" y="2585"/>
                  </a:cubicBezTo>
                  <a:cubicBezTo>
                    <a:pt x="11963" y="2209"/>
                    <a:pt x="11962" y="1829"/>
                    <a:pt x="11962" y="1454"/>
                  </a:cubicBezTo>
                  <a:lnTo>
                    <a:pt x="11962" y="829"/>
                  </a:lnTo>
                  <a:cubicBezTo>
                    <a:pt x="11962" y="676"/>
                    <a:pt x="11858" y="542"/>
                    <a:pt x="11709" y="506"/>
                  </a:cubicBezTo>
                  <a:lnTo>
                    <a:pt x="10094" y="103"/>
                  </a:lnTo>
                  <a:cubicBezTo>
                    <a:pt x="9824" y="35"/>
                    <a:pt x="9545" y="0"/>
                    <a:pt x="9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56"/>
          <p:cNvSpPr txBox="1"/>
          <p:nvPr/>
        </p:nvSpPr>
        <p:spPr>
          <a:xfrm>
            <a:off x="2224213" y="1506475"/>
            <a:ext cx="1412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ven Pro"/>
                <a:ea typeface="Maven Pro"/>
                <a:cs typeface="Maven Pro"/>
                <a:sym typeface="Maven Pro"/>
              </a:rPr>
              <a:t>Rotate</a:t>
            </a:r>
            <a:endParaRPr dirty="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539" name="Google Shape;539;p56"/>
          <p:cNvCxnSpPr>
            <a:stCxn id="540" idx="0"/>
            <a:endCxn id="538" idx="2"/>
          </p:cNvCxnSpPr>
          <p:nvPr/>
        </p:nvCxnSpPr>
        <p:spPr>
          <a:xfrm rot="10800000">
            <a:off x="2930242" y="1929933"/>
            <a:ext cx="0" cy="30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Google Shape;540;p56"/>
          <p:cNvSpPr/>
          <p:nvPr/>
        </p:nvSpPr>
        <p:spPr>
          <a:xfrm>
            <a:off x="2718442" y="2234433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6"/>
          <p:cNvSpPr/>
          <p:nvPr/>
        </p:nvSpPr>
        <p:spPr>
          <a:xfrm>
            <a:off x="7599554" y="223730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56"/>
          <p:cNvGrpSpPr/>
          <p:nvPr/>
        </p:nvGrpSpPr>
        <p:grpSpPr>
          <a:xfrm>
            <a:off x="7734327" y="2296806"/>
            <a:ext cx="154150" cy="304489"/>
            <a:chOff x="8141502" y="1463439"/>
            <a:chExt cx="188701" cy="372737"/>
          </a:xfrm>
        </p:grpSpPr>
        <p:sp>
          <p:nvSpPr>
            <p:cNvPr id="542" name="Google Shape;542;p56"/>
            <p:cNvSpPr/>
            <p:nvPr/>
          </p:nvSpPr>
          <p:spPr>
            <a:xfrm>
              <a:off x="8146625" y="1489649"/>
              <a:ext cx="178454" cy="340703"/>
            </a:xfrm>
            <a:custGeom>
              <a:avLst/>
              <a:gdLst/>
              <a:ahLst/>
              <a:cxnLst/>
              <a:rect l="l" t="t" r="r" b="b"/>
              <a:pathLst>
                <a:path w="6618" h="12635" extrusionOk="0">
                  <a:moveTo>
                    <a:pt x="1271" y="1"/>
                  </a:moveTo>
                  <a:lnTo>
                    <a:pt x="1271" y="1835"/>
                  </a:lnTo>
                  <a:lnTo>
                    <a:pt x="320" y="2228"/>
                  </a:lnTo>
                  <a:cubicBezTo>
                    <a:pt x="126" y="2310"/>
                    <a:pt x="0" y="2502"/>
                    <a:pt x="2" y="2714"/>
                  </a:cubicBezTo>
                  <a:lnTo>
                    <a:pt x="2" y="11586"/>
                  </a:lnTo>
                  <a:cubicBezTo>
                    <a:pt x="2" y="12165"/>
                    <a:pt x="455" y="12634"/>
                    <a:pt x="1016" y="12634"/>
                  </a:cubicBezTo>
                  <a:lnTo>
                    <a:pt x="5600" y="12634"/>
                  </a:lnTo>
                  <a:cubicBezTo>
                    <a:pt x="6161" y="12634"/>
                    <a:pt x="6616" y="12165"/>
                    <a:pt x="6616" y="11586"/>
                  </a:cubicBezTo>
                  <a:lnTo>
                    <a:pt x="6616" y="2714"/>
                  </a:lnTo>
                  <a:cubicBezTo>
                    <a:pt x="6618" y="2502"/>
                    <a:pt x="6491" y="2310"/>
                    <a:pt x="6296" y="2228"/>
                  </a:cubicBezTo>
                  <a:lnTo>
                    <a:pt x="5347" y="1835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6"/>
            <p:cNvSpPr/>
            <p:nvPr/>
          </p:nvSpPr>
          <p:spPr>
            <a:xfrm>
              <a:off x="8270394" y="1489649"/>
              <a:ext cx="54685" cy="340703"/>
            </a:xfrm>
            <a:custGeom>
              <a:avLst/>
              <a:gdLst/>
              <a:ahLst/>
              <a:cxnLst/>
              <a:rect l="l" t="t" r="r" b="b"/>
              <a:pathLst>
                <a:path w="2028" h="12635" extrusionOk="0">
                  <a:moveTo>
                    <a:pt x="0" y="1"/>
                  </a:moveTo>
                  <a:lnTo>
                    <a:pt x="0" y="2359"/>
                  </a:lnTo>
                  <a:lnTo>
                    <a:pt x="950" y="2752"/>
                  </a:lnTo>
                  <a:cubicBezTo>
                    <a:pt x="1144" y="2835"/>
                    <a:pt x="1271" y="3026"/>
                    <a:pt x="1270" y="3238"/>
                  </a:cubicBezTo>
                  <a:lnTo>
                    <a:pt x="1270" y="11586"/>
                  </a:lnTo>
                  <a:cubicBezTo>
                    <a:pt x="1270" y="12165"/>
                    <a:pt x="814" y="12634"/>
                    <a:pt x="254" y="12634"/>
                  </a:cubicBezTo>
                  <a:lnTo>
                    <a:pt x="1010" y="12634"/>
                  </a:lnTo>
                  <a:cubicBezTo>
                    <a:pt x="1571" y="12634"/>
                    <a:pt x="2026" y="12165"/>
                    <a:pt x="2026" y="11586"/>
                  </a:cubicBezTo>
                  <a:lnTo>
                    <a:pt x="2026" y="2714"/>
                  </a:lnTo>
                  <a:cubicBezTo>
                    <a:pt x="2028" y="2502"/>
                    <a:pt x="1901" y="2310"/>
                    <a:pt x="1706" y="2228"/>
                  </a:cubicBezTo>
                  <a:lnTo>
                    <a:pt x="757" y="1835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6"/>
            <p:cNvSpPr/>
            <p:nvPr/>
          </p:nvSpPr>
          <p:spPr>
            <a:xfrm>
              <a:off x="8156252" y="1468509"/>
              <a:ext cx="159120" cy="42254"/>
            </a:xfrm>
            <a:custGeom>
              <a:avLst/>
              <a:gdLst/>
              <a:ahLst/>
              <a:cxnLst/>
              <a:rect l="l" t="t" r="r" b="b"/>
              <a:pathLst>
                <a:path w="5901" h="1567" extrusionOk="0">
                  <a:moveTo>
                    <a:pt x="783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7"/>
                    <a:pt x="351" y="1567"/>
                    <a:pt x="783" y="1567"/>
                  </a:cubicBezTo>
                  <a:lnTo>
                    <a:pt x="5117" y="1567"/>
                  </a:lnTo>
                  <a:cubicBezTo>
                    <a:pt x="5549" y="1567"/>
                    <a:pt x="5900" y="1217"/>
                    <a:pt x="5900" y="785"/>
                  </a:cubicBezTo>
                  <a:cubicBezTo>
                    <a:pt x="5900" y="352"/>
                    <a:pt x="5549" y="1"/>
                    <a:pt x="5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6"/>
            <p:cNvSpPr/>
            <p:nvPr/>
          </p:nvSpPr>
          <p:spPr>
            <a:xfrm>
              <a:off x="8273738" y="1468509"/>
              <a:ext cx="41850" cy="42254"/>
            </a:xfrm>
            <a:custGeom>
              <a:avLst/>
              <a:gdLst/>
              <a:ahLst/>
              <a:cxnLst/>
              <a:rect l="l" t="t" r="r" b="b"/>
              <a:pathLst>
                <a:path w="1552" h="1567" extrusionOk="0">
                  <a:moveTo>
                    <a:pt x="0" y="1"/>
                  </a:moveTo>
                  <a:cubicBezTo>
                    <a:pt x="421" y="1"/>
                    <a:pt x="764" y="352"/>
                    <a:pt x="764" y="785"/>
                  </a:cubicBezTo>
                  <a:cubicBezTo>
                    <a:pt x="764" y="1217"/>
                    <a:pt x="422" y="1567"/>
                    <a:pt x="0" y="1567"/>
                  </a:cubicBezTo>
                  <a:lnTo>
                    <a:pt x="790" y="1567"/>
                  </a:lnTo>
                  <a:cubicBezTo>
                    <a:pt x="1211" y="1567"/>
                    <a:pt x="1552" y="1217"/>
                    <a:pt x="1552" y="785"/>
                  </a:cubicBezTo>
                  <a:cubicBezTo>
                    <a:pt x="1552" y="352"/>
                    <a:pt x="1211" y="1"/>
                    <a:pt x="790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6"/>
            <p:cNvSpPr/>
            <p:nvPr/>
          </p:nvSpPr>
          <p:spPr>
            <a:xfrm>
              <a:off x="8146652" y="1630865"/>
              <a:ext cx="178400" cy="199487"/>
            </a:xfrm>
            <a:custGeom>
              <a:avLst/>
              <a:gdLst/>
              <a:ahLst/>
              <a:cxnLst/>
              <a:rect l="l" t="t" r="r" b="b"/>
              <a:pathLst>
                <a:path w="6616" h="7398" extrusionOk="0">
                  <a:moveTo>
                    <a:pt x="1" y="1"/>
                  </a:moveTo>
                  <a:lnTo>
                    <a:pt x="1" y="6349"/>
                  </a:lnTo>
                  <a:cubicBezTo>
                    <a:pt x="1" y="6928"/>
                    <a:pt x="457" y="7397"/>
                    <a:pt x="1022" y="7397"/>
                  </a:cubicBezTo>
                  <a:lnTo>
                    <a:pt x="5594" y="7397"/>
                  </a:lnTo>
                  <a:cubicBezTo>
                    <a:pt x="6157" y="7397"/>
                    <a:pt x="6615" y="6928"/>
                    <a:pt x="6615" y="6349"/>
                  </a:cubicBezTo>
                  <a:lnTo>
                    <a:pt x="6615" y="1"/>
                  </a:lnTo>
                  <a:lnTo>
                    <a:pt x="2557" y="1"/>
                  </a:lnTo>
                  <a:cubicBezTo>
                    <a:pt x="2420" y="1"/>
                    <a:pt x="2289" y="55"/>
                    <a:pt x="2193" y="153"/>
                  </a:cubicBezTo>
                  <a:cubicBezTo>
                    <a:pt x="2095" y="256"/>
                    <a:pt x="1964" y="307"/>
                    <a:pt x="1833" y="307"/>
                  </a:cubicBezTo>
                  <a:cubicBezTo>
                    <a:pt x="1701" y="307"/>
                    <a:pt x="1570" y="256"/>
                    <a:pt x="1472" y="153"/>
                  </a:cubicBezTo>
                  <a:cubicBezTo>
                    <a:pt x="1377" y="57"/>
                    <a:pt x="1247" y="1"/>
                    <a:pt x="1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6"/>
            <p:cNvSpPr/>
            <p:nvPr/>
          </p:nvSpPr>
          <p:spPr>
            <a:xfrm>
              <a:off x="8276812" y="1630865"/>
              <a:ext cx="48240" cy="199487"/>
            </a:xfrm>
            <a:custGeom>
              <a:avLst/>
              <a:gdLst/>
              <a:ahLst/>
              <a:cxnLst/>
              <a:rect l="l" t="t" r="r" b="b"/>
              <a:pathLst>
                <a:path w="1789" h="7398" extrusionOk="0">
                  <a:moveTo>
                    <a:pt x="1032" y="1"/>
                  </a:moveTo>
                  <a:lnTo>
                    <a:pt x="1032" y="6349"/>
                  </a:lnTo>
                  <a:cubicBezTo>
                    <a:pt x="1032" y="6928"/>
                    <a:pt x="569" y="7397"/>
                    <a:pt x="0" y="7397"/>
                  </a:cubicBezTo>
                  <a:lnTo>
                    <a:pt x="757" y="7397"/>
                  </a:lnTo>
                  <a:cubicBezTo>
                    <a:pt x="1326" y="7397"/>
                    <a:pt x="1788" y="6928"/>
                    <a:pt x="1788" y="6349"/>
                  </a:cubicBezTo>
                  <a:lnTo>
                    <a:pt x="1788" y="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6"/>
            <p:cNvSpPr/>
            <p:nvPr/>
          </p:nvSpPr>
          <p:spPr>
            <a:xfrm>
              <a:off x="8245641" y="1595918"/>
              <a:ext cx="48079" cy="106296"/>
            </a:xfrm>
            <a:custGeom>
              <a:avLst/>
              <a:gdLst/>
              <a:ahLst/>
              <a:cxnLst/>
              <a:rect l="l" t="t" r="r" b="b"/>
              <a:pathLst>
                <a:path w="1783" h="3942" extrusionOk="0">
                  <a:moveTo>
                    <a:pt x="136" y="0"/>
                  </a:moveTo>
                  <a:cubicBezTo>
                    <a:pt x="61" y="0"/>
                    <a:pt x="1" y="61"/>
                    <a:pt x="1" y="135"/>
                  </a:cubicBezTo>
                  <a:lnTo>
                    <a:pt x="1" y="3806"/>
                  </a:lnTo>
                  <a:cubicBezTo>
                    <a:pt x="1" y="3881"/>
                    <a:pt x="61" y="3942"/>
                    <a:pt x="136" y="3942"/>
                  </a:cubicBezTo>
                  <a:lnTo>
                    <a:pt x="1647" y="3942"/>
                  </a:lnTo>
                  <a:cubicBezTo>
                    <a:pt x="1722" y="3942"/>
                    <a:pt x="1783" y="3881"/>
                    <a:pt x="1783" y="3806"/>
                  </a:cubicBezTo>
                  <a:lnTo>
                    <a:pt x="1783" y="135"/>
                  </a:lnTo>
                  <a:cubicBezTo>
                    <a:pt x="1783" y="61"/>
                    <a:pt x="1722" y="0"/>
                    <a:pt x="1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6"/>
            <p:cNvSpPr/>
            <p:nvPr/>
          </p:nvSpPr>
          <p:spPr>
            <a:xfrm>
              <a:off x="8245641" y="1595918"/>
              <a:ext cx="27693" cy="106296"/>
            </a:xfrm>
            <a:custGeom>
              <a:avLst/>
              <a:gdLst/>
              <a:ahLst/>
              <a:cxnLst/>
              <a:rect l="l" t="t" r="r" b="b"/>
              <a:pathLst>
                <a:path w="1027" h="3942" extrusionOk="0">
                  <a:moveTo>
                    <a:pt x="129" y="0"/>
                  </a:moveTo>
                  <a:cubicBezTo>
                    <a:pt x="57" y="1"/>
                    <a:pt x="1" y="61"/>
                    <a:pt x="1" y="133"/>
                  </a:cubicBezTo>
                  <a:lnTo>
                    <a:pt x="1" y="3811"/>
                  </a:lnTo>
                  <a:cubicBezTo>
                    <a:pt x="1" y="3883"/>
                    <a:pt x="57" y="3940"/>
                    <a:pt x="129" y="3942"/>
                  </a:cubicBezTo>
                  <a:lnTo>
                    <a:pt x="1026" y="394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6"/>
            <p:cNvSpPr/>
            <p:nvPr/>
          </p:nvSpPr>
          <p:spPr>
            <a:xfrm>
              <a:off x="8141502" y="1463439"/>
              <a:ext cx="188701" cy="372737"/>
            </a:xfrm>
            <a:custGeom>
              <a:avLst/>
              <a:gdLst/>
              <a:ahLst/>
              <a:cxnLst/>
              <a:rect l="l" t="t" r="r" b="b"/>
              <a:pathLst>
                <a:path w="6998" h="13823" extrusionOk="0">
                  <a:moveTo>
                    <a:pt x="5681" y="405"/>
                  </a:moveTo>
                  <a:cubicBezTo>
                    <a:pt x="5991" y="405"/>
                    <a:pt x="6241" y="666"/>
                    <a:pt x="6241" y="986"/>
                  </a:cubicBezTo>
                  <a:cubicBezTo>
                    <a:pt x="6241" y="1305"/>
                    <a:pt x="5989" y="1566"/>
                    <a:pt x="5681" y="1566"/>
                  </a:cubicBezTo>
                  <a:lnTo>
                    <a:pt x="2850" y="1566"/>
                  </a:lnTo>
                  <a:cubicBezTo>
                    <a:pt x="2849" y="1566"/>
                    <a:pt x="2848" y="1566"/>
                    <a:pt x="2847" y="1566"/>
                  </a:cubicBezTo>
                  <a:cubicBezTo>
                    <a:pt x="2743" y="1566"/>
                    <a:pt x="2655" y="1641"/>
                    <a:pt x="2641" y="1743"/>
                  </a:cubicBezTo>
                  <a:cubicBezTo>
                    <a:pt x="2625" y="1864"/>
                    <a:pt x="2720" y="1971"/>
                    <a:pt x="2841" y="1971"/>
                  </a:cubicBezTo>
                  <a:lnTo>
                    <a:pt x="5321" y="1971"/>
                  </a:lnTo>
                  <a:lnTo>
                    <a:pt x="5321" y="2619"/>
                  </a:lnTo>
                  <a:lnTo>
                    <a:pt x="1677" y="2619"/>
                  </a:lnTo>
                  <a:lnTo>
                    <a:pt x="1677" y="1971"/>
                  </a:lnTo>
                  <a:lnTo>
                    <a:pt x="2092" y="1971"/>
                  </a:lnTo>
                  <a:cubicBezTo>
                    <a:pt x="2093" y="1971"/>
                    <a:pt x="2094" y="1971"/>
                    <a:pt x="2095" y="1971"/>
                  </a:cubicBezTo>
                  <a:cubicBezTo>
                    <a:pt x="2197" y="1971"/>
                    <a:pt x="2285" y="1895"/>
                    <a:pt x="2299" y="1794"/>
                  </a:cubicBezTo>
                  <a:cubicBezTo>
                    <a:pt x="2315" y="1673"/>
                    <a:pt x="2220" y="1566"/>
                    <a:pt x="2099" y="1566"/>
                  </a:cubicBezTo>
                  <a:lnTo>
                    <a:pt x="1313" y="1566"/>
                  </a:lnTo>
                  <a:cubicBezTo>
                    <a:pt x="1004" y="1566"/>
                    <a:pt x="752" y="1305"/>
                    <a:pt x="752" y="986"/>
                  </a:cubicBezTo>
                  <a:cubicBezTo>
                    <a:pt x="752" y="666"/>
                    <a:pt x="1004" y="405"/>
                    <a:pt x="1313" y="405"/>
                  </a:cubicBezTo>
                  <a:close/>
                  <a:moveTo>
                    <a:pt x="4622" y="5508"/>
                  </a:moveTo>
                  <a:cubicBezTo>
                    <a:pt x="4521" y="5508"/>
                    <a:pt x="4434" y="5583"/>
                    <a:pt x="4420" y="5685"/>
                  </a:cubicBezTo>
                  <a:cubicBezTo>
                    <a:pt x="4404" y="5805"/>
                    <a:pt x="4499" y="5913"/>
                    <a:pt x="4620" y="5913"/>
                  </a:cubicBezTo>
                  <a:lnTo>
                    <a:pt x="4875" y="5913"/>
                  </a:lnTo>
                  <a:cubicBezTo>
                    <a:pt x="4998" y="5913"/>
                    <a:pt x="5092" y="5805"/>
                    <a:pt x="5077" y="5685"/>
                  </a:cubicBezTo>
                  <a:cubicBezTo>
                    <a:pt x="5062" y="5583"/>
                    <a:pt x="4975" y="5508"/>
                    <a:pt x="4874" y="5508"/>
                  </a:cubicBezTo>
                  <a:cubicBezTo>
                    <a:pt x="4872" y="5508"/>
                    <a:pt x="4870" y="5508"/>
                    <a:pt x="4868" y="5508"/>
                  </a:cubicBezTo>
                  <a:lnTo>
                    <a:pt x="4628" y="5508"/>
                  </a:lnTo>
                  <a:cubicBezTo>
                    <a:pt x="4626" y="5508"/>
                    <a:pt x="4624" y="5508"/>
                    <a:pt x="4622" y="5508"/>
                  </a:cubicBezTo>
                  <a:close/>
                  <a:moveTo>
                    <a:pt x="5478" y="3024"/>
                  </a:moveTo>
                  <a:lnTo>
                    <a:pt x="6394" y="3403"/>
                  </a:lnTo>
                  <a:cubicBezTo>
                    <a:pt x="6514" y="3454"/>
                    <a:pt x="6591" y="3573"/>
                    <a:pt x="6590" y="3704"/>
                  </a:cubicBezTo>
                  <a:lnTo>
                    <a:pt x="6590" y="6021"/>
                  </a:lnTo>
                  <a:lnTo>
                    <a:pt x="5834" y="6021"/>
                  </a:lnTo>
                  <a:lnTo>
                    <a:pt x="5834" y="5061"/>
                  </a:lnTo>
                  <a:cubicBezTo>
                    <a:pt x="5834" y="4876"/>
                    <a:pt x="5682" y="4724"/>
                    <a:pt x="5496" y="4724"/>
                  </a:cubicBezTo>
                  <a:lnTo>
                    <a:pt x="4942" y="4724"/>
                  </a:lnTo>
                  <a:lnTo>
                    <a:pt x="4942" y="3024"/>
                  </a:lnTo>
                  <a:close/>
                  <a:moveTo>
                    <a:pt x="4538" y="3024"/>
                  </a:moveTo>
                  <a:lnTo>
                    <a:pt x="4538" y="4724"/>
                  </a:lnTo>
                  <a:lnTo>
                    <a:pt x="3985" y="4724"/>
                  </a:lnTo>
                  <a:cubicBezTo>
                    <a:pt x="3798" y="4724"/>
                    <a:pt x="3647" y="4876"/>
                    <a:pt x="3647" y="5061"/>
                  </a:cubicBezTo>
                  <a:lnTo>
                    <a:pt x="3647" y="6020"/>
                  </a:lnTo>
                  <a:lnTo>
                    <a:pt x="2739" y="6020"/>
                  </a:lnTo>
                  <a:cubicBezTo>
                    <a:pt x="2547" y="6021"/>
                    <a:pt x="2364" y="6099"/>
                    <a:pt x="2232" y="6234"/>
                  </a:cubicBezTo>
                  <a:cubicBezTo>
                    <a:pt x="2173" y="6296"/>
                    <a:pt x="2094" y="6327"/>
                    <a:pt x="2015" y="6327"/>
                  </a:cubicBezTo>
                  <a:cubicBezTo>
                    <a:pt x="1936" y="6327"/>
                    <a:pt x="1857" y="6296"/>
                    <a:pt x="1798" y="6234"/>
                  </a:cubicBezTo>
                  <a:cubicBezTo>
                    <a:pt x="1664" y="6099"/>
                    <a:pt x="1481" y="6021"/>
                    <a:pt x="1291" y="6020"/>
                  </a:cubicBezTo>
                  <a:lnTo>
                    <a:pt x="380" y="6020"/>
                  </a:lnTo>
                  <a:lnTo>
                    <a:pt x="380" y="3700"/>
                  </a:lnTo>
                  <a:cubicBezTo>
                    <a:pt x="379" y="3569"/>
                    <a:pt x="455" y="3451"/>
                    <a:pt x="576" y="3400"/>
                  </a:cubicBezTo>
                  <a:lnTo>
                    <a:pt x="1497" y="3024"/>
                  </a:lnTo>
                  <a:close/>
                  <a:moveTo>
                    <a:pt x="4625" y="6290"/>
                  </a:moveTo>
                  <a:cubicBezTo>
                    <a:pt x="4522" y="6290"/>
                    <a:pt x="4434" y="6365"/>
                    <a:pt x="4420" y="6468"/>
                  </a:cubicBezTo>
                  <a:cubicBezTo>
                    <a:pt x="4404" y="6589"/>
                    <a:pt x="4498" y="6695"/>
                    <a:pt x="4620" y="6695"/>
                  </a:cubicBezTo>
                  <a:lnTo>
                    <a:pt x="4875" y="6695"/>
                  </a:lnTo>
                  <a:cubicBezTo>
                    <a:pt x="4998" y="6695"/>
                    <a:pt x="5092" y="6589"/>
                    <a:pt x="5077" y="6468"/>
                  </a:cubicBezTo>
                  <a:cubicBezTo>
                    <a:pt x="5061" y="6365"/>
                    <a:pt x="4974" y="6290"/>
                    <a:pt x="4871" y="6290"/>
                  </a:cubicBezTo>
                  <a:cubicBezTo>
                    <a:pt x="4870" y="6290"/>
                    <a:pt x="4869" y="6290"/>
                    <a:pt x="4868" y="6290"/>
                  </a:cubicBezTo>
                  <a:lnTo>
                    <a:pt x="4628" y="6290"/>
                  </a:lnTo>
                  <a:cubicBezTo>
                    <a:pt x="4627" y="6290"/>
                    <a:pt x="4626" y="6290"/>
                    <a:pt x="4625" y="6290"/>
                  </a:cubicBezTo>
                  <a:close/>
                  <a:moveTo>
                    <a:pt x="4625" y="7073"/>
                  </a:moveTo>
                  <a:cubicBezTo>
                    <a:pt x="4522" y="7073"/>
                    <a:pt x="4434" y="7149"/>
                    <a:pt x="4420" y="7250"/>
                  </a:cubicBezTo>
                  <a:cubicBezTo>
                    <a:pt x="4404" y="7371"/>
                    <a:pt x="4498" y="7478"/>
                    <a:pt x="4620" y="7478"/>
                  </a:cubicBezTo>
                  <a:lnTo>
                    <a:pt x="4875" y="7478"/>
                  </a:lnTo>
                  <a:cubicBezTo>
                    <a:pt x="4998" y="7478"/>
                    <a:pt x="5092" y="7371"/>
                    <a:pt x="5077" y="7250"/>
                  </a:cubicBezTo>
                  <a:cubicBezTo>
                    <a:pt x="5061" y="7149"/>
                    <a:pt x="4974" y="7073"/>
                    <a:pt x="4871" y="7073"/>
                  </a:cubicBezTo>
                  <a:cubicBezTo>
                    <a:pt x="4870" y="7073"/>
                    <a:pt x="4869" y="7073"/>
                    <a:pt x="4868" y="7073"/>
                  </a:cubicBezTo>
                  <a:lnTo>
                    <a:pt x="4628" y="7073"/>
                  </a:lnTo>
                  <a:cubicBezTo>
                    <a:pt x="4627" y="7073"/>
                    <a:pt x="4626" y="7073"/>
                    <a:pt x="4625" y="7073"/>
                  </a:cubicBezTo>
                  <a:close/>
                  <a:moveTo>
                    <a:pt x="4625" y="7856"/>
                  </a:moveTo>
                  <a:cubicBezTo>
                    <a:pt x="4522" y="7856"/>
                    <a:pt x="4434" y="7931"/>
                    <a:pt x="4420" y="8034"/>
                  </a:cubicBezTo>
                  <a:cubicBezTo>
                    <a:pt x="4404" y="8155"/>
                    <a:pt x="4499" y="8261"/>
                    <a:pt x="4620" y="8261"/>
                  </a:cubicBezTo>
                  <a:lnTo>
                    <a:pt x="4875" y="8261"/>
                  </a:lnTo>
                  <a:cubicBezTo>
                    <a:pt x="4998" y="8261"/>
                    <a:pt x="5092" y="8155"/>
                    <a:pt x="5077" y="8034"/>
                  </a:cubicBezTo>
                  <a:cubicBezTo>
                    <a:pt x="5061" y="7931"/>
                    <a:pt x="4974" y="7856"/>
                    <a:pt x="4871" y="7856"/>
                  </a:cubicBezTo>
                  <a:cubicBezTo>
                    <a:pt x="4870" y="7856"/>
                    <a:pt x="4869" y="7856"/>
                    <a:pt x="4868" y="7856"/>
                  </a:cubicBezTo>
                  <a:lnTo>
                    <a:pt x="4628" y="7856"/>
                  </a:lnTo>
                  <a:cubicBezTo>
                    <a:pt x="4627" y="7856"/>
                    <a:pt x="4626" y="7856"/>
                    <a:pt x="4625" y="7856"/>
                  </a:cubicBezTo>
                  <a:close/>
                  <a:moveTo>
                    <a:pt x="5429" y="5103"/>
                  </a:moveTo>
                  <a:lnTo>
                    <a:pt x="5429" y="8639"/>
                  </a:lnTo>
                  <a:lnTo>
                    <a:pt x="4051" y="8639"/>
                  </a:lnTo>
                  <a:lnTo>
                    <a:pt x="4051" y="5103"/>
                  </a:lnTo>
                  <a:close/>
                  <a:moveTo>
                    <a:pt x="1746" y="8037"/>
                  </a:moveTo>
                  <a:cubicBezTo>
                    <a:pt x="1736" y="8037"/>
                    <a:pt x="1725" y="8038"/>
                    <a:pt x="1714" y="8039"/>
                  </a:cubicBezTo>
                  <a:cubicBezTo>
                    <a:pt x="1604" y="8058"/>
                    <a:pt x="1529" y="8162"/>
                    <a:pt x="1547" y="8271"/>
                  </a:cubicBezTo>
                  <a:lnTo>
                    <a:pt x="1615" y="8695"/>
                  </a:lnTo>
                  <a:lnTo>
                    <a:pt x="1448" y="8868"/>
                  </a:lnTo>
                  <a:cubicBezTo>
                    <a:pt x="1370" y="8947"/>
                    <a:pt x="1372" y="9075"/>
                    <a:pt x="1452" y="9153"/>
                  </a:cubicBezTo>
                  <a:cubicBezTo>
                    <a:pt x="1491" y="9192"/>
                    <a:pt x="1542" y="9211"/>
                    <a:pt x="1593" y="9211"/>
                  </a:cubicBezTo>
                  <a:cubicBezTo>
                    <a:pt x="1646" y="9211"/>
                    <a:pt x="1698" y="9190"/>
                    <a:pt x="1738" y="9150"/>
                  </a:cubicBezTo>
                  <a:lnTo>
                    <a:pt x="1903" y="8982"/>
                  </a:lnTo>
                  <a:lnTo>
                    <a:pt x="2308" y="9051"/>
                  </a:lnTo>
                  <a:cubicBezTo>
                    <a:pt x="2320" y="9053"/>
                    <a:pt x="2331" y="9054"/>
                    <a:pt x="2342" y="9054"/>
                  </a:cubicBezTo>
                  <a:cubicBezTo>
                    <a:pt x="2440" y="9054"/>
                    <a:pt x="2525" y="8983"/>
                    <a:pt x="2541" y="8885"/>
                  </a:cubicBezTo>
                  <a:cubicBezTo>
                    <a:pt x="2562" y="8774"/>
                    <a:pt x="2487" y="8670"/>
                    <a:pt x="2377" y="8652"/>
                  </a:cubicBezTo>
                  <a:lnTo>
                    <a:pt x="2008" y="8588"/>
                  </a:lnTo>
                  <a:lnTo>
                    <a:pt x="1946" y="8207"/>
                  </a:lnTo>
                  <a:cubicBezTo>
                    <a:pt x="1931" y="8108"/>
                    <a:pt x="1844" y="8037"/>
                    <a:pt x="1746" y="8037"/>
                  </a:cubicBezTo>
                  <a:close/>
                  <a:moveTo>
                    <a:pt x="5642" y="9880"/>
                  </a:moveTo>
                  <a:cubicBezTo>
                    <a:pt x="5578" y="9880"/>
                    <a:pt x="5515" y="9910"/>
                    <a:pt x="5476" y="9967"/>
                  </a:cubicBezTo>
                  <a:lnTo>
                    <a:pt x="5236" y="10313"/>
                  </a:lnTo>
                  <a:lnTo>
                    <a:pt x="5004" y="10313"/>
                  </a:lnTo>
                  <a:cubicBezTo>
                    <a:pt x="4881" y="10313"/>
                    <a:pt x="4788" y="10420"/>
                    <a:pt x="4803" y="10541"/>
                  </a:cubicBezTo>
                  <a:cubicBezTo>
                    <a:pt x="4818" y="10642"/>
                    <a:pt x="4906" y="10718"/>
                    <a:pt x="5008" y="10718"/>
                  </a:cubicBezTo>
                  <a:cubicBezTo>
                    <a:pt x="5009" y="10718"/>
                    <a:pt x="5010" y="10718"/>
                    <a:pt x="5011" y="10718"/>
                  </a:cubicBezTo>
                  <a:lnTo>
                    <a:pt x="5236" y="10718"/>
                  </a:lnTo>
                  <a:lnTo>
                    <a:pt x="5476" y="11064"/>
                  </a:lnTo>
                  <a:cubicBezTo>
                    <a:pt x="5515" y="11121"/>
                    <a:pt x="5579" y="11152"/>
                    <a:pt x="5643" y="11152"/>
                  </a:cubicBezTo>
                  <a:cubicBezTo>
                    <a:pt x="5683" y="11152"/>
                    <a:pt x="5723" y="11140"/>
                    <a:pt x="5759" y="11115"/>
                  </a:cubicBezTo>
                  <a:cubicBezTo>
                    <a:pt x="5852" y="11052"/>
                    <a:pt x="5874" y="10924"/>
                    <a:pt x="5808" y="10832"/>
                  </a:cubicBezTo>
                  <a:lnTo>
                    <a:pt x="5587" y="10515"/>
                  </a:lnTo>
                  <a:lnTo>
                    <a:pt x="5808" y="10199"/>
                  </a:lnTo>
                  <a:cubicBezTo>
                    <a:pt x="5872" y="10107"/>
                    <a:pt x="5849" y="9980"/>
                    <a:pt x="5757" y="9917"/>
                  </a:cubicBezTo>
                  <a:cubicBezTo>
                    <a:pt x="5722" y="9892"/>
                    <a:pt x="5682" y="9880"/>
                    <a:pt x="5642" y="9880"/>
                  </a:cubicBezTo>
                  <a:close/>
                  <a:moveTo>
                    <a:pt x="2376" y="11055"/>
                  </a:moveTo>
                  <a:cubicBezTo>
                    <a:pt x="2326" y="11055"/>
                    <a:pt x="2275" y="11074"/>
                    <a:pt x="2236" y="11113"/>
                  </a:cubicBezTo>
                  <a:cubicBezTo>
                    <a:pt x="2155" y="11190"/>
                    <a:pt x="2154" y="11319"/>
                    <a:pt x="2232" y="11399"/>
                  </a:cubicBezTo>
                  <a:lnTo>
                    <a:pt x="2399" y="11571"/>
                  </a:lnTo>
                  <a:lnTo>
                    <a:pt x="2331" y="11994"/>
                  </a:lnTo>
                  <a:cubicBezTo>
                    <a:pt x="2312" y="12104"/>
                    <a:pt x="2387" y="12209"/>
                    <a:pt x="2498" y="12226"/>
                  </a:cubicBezTo>
                  <a:cubicBezTo>
                    <a:pt x="2509" y="12228"/>
                    <a:pt x="2520" y="12229"/>
                    <a:pt x="2530" y="12229"/>
                  </a:cubicBezTo>
                  <a:cubicBezTo>
                    <a:pt x="2628" y="12229"/>
                    <a:pt x="2715" y="12158"/>
                    <a:pt x="2730" y="12059"/>
                  </a:cubicBezTo>
                  <a:lnTo>
                    <a:pt x="2792" y="11677"/>
                  </a:lnTo>
                  <a:lnTo>
                    <a:pt x="3161" y="11614"/>
                  </a:lnTo>
                  <a:cubicBezTo>
                    <a:pt x="3270" y="11595"/>
                    <a:pt x="3345" y="11490"/>
                    <a:pt x="3327" y="11381"/>
                  </a:cubicBezTo>
                  <a:cubicBezTo>
                    <a:pt x="3309" y="11281"/>
                    <a:pt x="3224" y="11212"/>
                    <a:pt x="3126" y="11212"/>
                  </a:cubicBezTo>
                  <a:cubicBezTo>
                    <a:pt x="3115" y="11212"/>
                    <a:pt x="3103" y="11213"/>
                    <a:pt x="3092" y="11215"/>
                  </a:cubicBezTo>
                  <a:lnTo>
                    <a:pt x="2687" y="11285"/>
                  </a:lnTo>
                  <a:lnTo>
                    <a:pt x="2521" y="11117"/>
                  </a:lnTo>
                  <a:cubicBezTo>
                    <a:pt x="2482" y="11076"/>
                    <a:pt x="2429" y="11055"/>
                    <a:pt x="2376" y="11055"/>
                  </a:cubicBezTo>
                  <a:close/>
                  <a:moveTo>
                    <a:pt x="6591" y="6426"/>
                  </a:moveTo>
                  <a:lnTo>
                    <a:pt x="6591" y="12571"/>
                  </a:lnTo>
                  <a:cubicBezTo>
                    <a:pt x="6590" y="13037"/>
                    <a:pt x="6223" y="13418"/>
                    <a:pt x="5770" y="13418"/>
                  </a:cubicBezTo>
                  <a:lnTo>
                    <a:pt x="1200" y="13418"/>
                  </a:lnTo>
                  <a:cubicBezTo>
                    <a:pt x="748" y="13418"/>
                    <a:pt x="380" y="13037"/>
                    <a:pt x="380" y="12571"/>
                  </a:cubicBezTo>
                  <a:lnTo>
                    <a:pt x="380" y="6426"/>
                  </a:lnTo>
                  <a:lnTo>
                    <a:pt x="1302" y="6426"/>
                  </a:lnTo>
                  <a:cubicBezTo>
                    <a:pt x="1383" y="6426"/>
                    <a:pt x="1462" y="6459"/>
                    <a:pt x="1519" y="6518"/>
                  </a:cubicBezTo>
                  <a:cubicBezTo>
                    <a:pt x="1656" y="6661"/>
                    <a:pt x="1839" y="6732"/>
                    <a:pt x="2023" y="6732"/>
                  </a:cubicBezTo>
                  <a:cubicBezTo>
                    <a:pt x="2207" y="6732"/>
                    <a:pt x="2390" y="6661"/>
                    <a:pt x="2529" y="6518"/>
                  </a:cubicBezTo>
                  <a:cubicBezTo>
                    <a:pt x="2585" y="6459"/>
                    <a:pt x="2663" y="6426"/>
                    <a:pt x="2745" y="6426"/>
                  </a:cubicBezTo>
                  <a:lnTo>
                    <a:pt x="3648" y="6426"/>
                  </a:lnTo>
                  <a:lnTo>
                    <a:pt x="3648" y="8707"/>
                  </a:lnTo>
                  <a:cubicBezTo>
                    <a:pt x="3648" y="8892"/>
                    <a:pt x="3799" y="9044"/>
                    <a:pt x="3985" y="9044"/>
                  </a:cubicBezTo>
                  <a:lnTo>
                    <a:pt x="5498" y="9044"/>
                  </a:lnTo>
                  <a:cubicBezTo>
                    <a:pt x="5684" y="9044"/>
                    <a:pt x="5835" y="8892"/>
                    <a:pt x="5835" y="8707"/>
                  </a:cubicBezTo>
                  <a:lnTo>
                    <a:pt x="5835" y="6426"/>
                  </a:lnTo>
                  <a:close/>
                  <a:moveTo>
                    <a:pt x="1308" y="0"/>
                  </a:moveTo>
                  <a:cubicBezTo>
                    <a:pt x="777" y="0"/>
                    <a:pt x="346" y="444"/>
                    <a:pt x="346" y="988"/>
                  </a:cubicBezTo>
                  <a:cubicBezTo>
                    <a:pt x="346" y="1522"/>
                    <a:pt x="758" y="1957"/>
                    <a:pt x="1271" y="1977"/>
                  </a:cubicBezTo>
                  <a:lnTo>
                    <a:pt x="1271" y="2687"/>
                  </a:lnTo>
                  <a:lnTo>
                    <a:pt x="447" y="3029"/>
                  </a:lnTo>
                  <a:cubicBezTo>
                    <a:pt x="176" y="3142"/>
                    <a:pt x="0" y="3407"/>
                    <a:pt x="3" y="3703"/>
                  </a:cubicBezTo>
                  <a:lnTo>
                    <a:pt x="3" y="12572"/>
                  </a:lnTo>
                  <a:cubicBezTo>
                    <a:pt x="3" y="13261"/>
                    <a:pt x="547" y="13823"/>
                    <a:pt x="1219" y="13823"/>
                  </a:cubicBezTo>
                  <a:lnTo>
                    <a:pt x="5779" y="13823"/>
                  </a:lnTo>
                  <a:cubicBezTo>
                    <a:pt x="6449" y="13823"/>
                    <a:pt x="6995" y="13261"/>
                    <a:pt x="6995" y="12572"/>
                  </a:cubicBezTo>
                  <a:lnTo>
                    <a:pt x="6995" y="3703"/>
                  </a:lnTo>
                  <a:cubicBezTo>
                    <a:pt x="6998" y="3407"/>
                    <a:pt x="6822" y="3142"/>
                    <a:pt x="6551" y="3029"/>
                  </a:cubicBezTo>
                  <a:lnTo>
                    <a:pt x="5726" y="2687"/>
                  </a:lnTo>
                  <a:lnTo>
                    <a:pt x="5726" y="1977"/>
                  </a:lnTo>
                  <a:cubicBezTo>
                    <a:pt x="6240" y="1957"/>
                    <a:pt x="6652" y="1522"/>
                    <a:pt x="6652" y="988"/>
                  </a:cubicBezTo>
                  <a:cubicBezTo>
                    <a:pt x="6652" y="444"/>
                    <a:pt x="6220" y="0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1" name="Google Shape;551;p56"/>
          <p:cNvCxnSpPr>
            <a:stCxn id="449" idx="3"/>
            <a:endCxn id="540" idx="1"/>
          </p:cNvCxnSpPr>
          <p:nvPr/>
        </p:nvCxnSpPr>
        <p:spPr>
          <a:xfrm rot="10800000" flipH="1">
            <a:off x="1516779" y="2446108"/>
            <a:ext cx="1201800" cy="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56"/>
          <p:cNvCxnSpPr>
            <a:stCxn id="540" idx="3"/>
            <a:endCxn id="464" idx="1"/>
          </p:cNvCxnSpPr>
          <p:nvPr/>
        </p:nvCxnSpPr>
        <p:spPr>
          <a:xfrm>
            <a:off x="3142042" y="2446233"/>
            <a:ext cx="2843400" cy="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56"/>
          <p:cNvCxnSpPr>
            <a:stCxn id="464" idx="3"/>
            <a:endCxn id="467" idx="1"/>
          </p:cNvCxnSpPr>
          <p:nvPr/>
        </p:nvCxnSpPr>
        <p:spPr>
          <a:xfrm>
            <a:off x="6409079" y="2449108"/>
            <a:ext cx="119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56"/>
          <p:cNvCxnSpPr>
            <a:stCxn id="467" idx="3"/>
            <a:endCxn id="479" idx="3"/>
          </p:cNvCxnSpPr>
          <p:nvPr/>
        </p:nvCxnSpPr>
        <p:spPr>
          <a:xfrm flipH="1">
            <a:off x="7232354" y="2449108"/>
            <a:ext cx="790800" cy="679500"/>
          </a:xfrm>
          <a:prstGeom prst="bentConnector3">
            <a:avLst>
              <a:gd name="adj1" fmla="val -301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56"/>
          <p:cNvCxnSpPr>
            <a:stCxn id="479" idx="1"/>
            <a:endCxn id="476" idx="3"/>
          </p:cNvCxnSpPr>
          <p:nvPr/>
        </p:nvCxnSpPr>
        <p:spPr>
          <a:xfrm rot="10800000">
            <a:off x="5585892" y="3128658"/>
            <a:ext cx="122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56"/>
          <p:cNvCxnSpPr>
            <a:stCxn id="476" idx="1"/>
            <a:endCxn id="473" idx="3"/>
          </p:cNvCxnSpPr>
          <p:nvPr/>
        </p:nvCxnSpPr>
        <p:spPr>
          <a:xfrm rot="10800000">
            <a:off x="3962829" y="3128658"/>
            <a:ext cx="119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56"/>
          <p:cNvCxnSpPr>
            <a:stCxn id="473" idx="1"/>
            <a:endCxn id="470" idx="3"/>
          </p:cNvCxnSpPr>
          <p:nvPr/>
        </p:nvCxnSpPr>
        <p:spPr>
          <a:xfrm rot="10800000">
            <a:off x="2329417" y="3128658"/>
            <a:ext cx="120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1" name="Google Shape;561;p56"/>
          <p:cNvGrpSpPr/>
          <p:nvPr/>
        </p:nvGrpSpPr>
        <p:grpSpPr>
          <a:xfrm>
            <a:off x="2774712" y="2303864"/>
            <a:ext cx="311215" cy="308477"/>
            <a:chOff x="1531463" y="2067887"/>
            <a:chExt cx="376000" cy="372737"/>
          </a:xfrm>
        </p:grpSpPr>
        <p:sp>
          <p:nvSpPr>
            <p:cNvPr id="562" name="Google Shape;562;p56"/>
            <p:cNvSpPr/>
            <p:nvPr/>
          </p:nvSpPr>
          <p:spPr>
            <a:xfrm>
              <a:off x="1558995" y="2073711"/>
              <a:ext cx="256275" cy="338519"/>
            </a:xfrm>
            <a:custGeom>
              <a:avLst/>
              <a:gdLst/>
              <a:ahLst/>
              <a:cxnLst/>
              <a:rect l="l" t="t" r="r" b="b"/>
              <a:pathLst>
                <a:path w="9504" h="12554" extrusionOk="0">
                  <a:moveTo>
                    <a:pt x="787" y="1"/>
                  </a:moveTo>
                  <a:cubicBezTo>
                    <a:pt x="352" y="1"/>
                    <a:pt x="0" y="352"/>
                    <a:pt x="0" y="787"/>
                  </a:cubicBezTo>
                  <a:lnTo>
                    <a:pt x="0" y="1980"/>
                  </a:lnTo>
                  <a:cubicBezTo>
                    <a:pt x="0" y="2124"/>
                    <a:pt x="119" y="2241"/>
                    <a:pt x="263" y="2241"/>
                  </a:cubicBezTo>
                  <a:lnTo>
                    <a:pt x="2107" y="2241"/>
                  </a:lnTo>
                  <a:lnTo>
                    <a:pt x="2107" y="787"/>
                  </a:lnTo>
                  <a:cubicBezTo>
                    <a:pt x="2107" y="352"/>
                    <a:pt x="1754" y="1"/>
                    <a:pt x="1320" y="1"/>
                  </a:cubicBezTo>
                  <a:close/>
                  <a:moveTo>
                    <a:pt x="7397" y="10313"/>
                  </a:moveTo>
                  <a:lnTo>
                    <a:pt x="7397" y="11769"/>
                  </a:lnTo>
                  <a:cubicBezTo>
                    <a:pt x="7397" y="12202"/>
                    <a:pt x="7750" y="12554"/>
                    <a:pt x="8184" y="12554"/>
                  </a:cubicBezTo>
                  <a:lnTo>
                    <a:pt x="8717" y="12554"/>
                  </a:lnTo>
                  <a:cubicBezTo>
                    <a:pt x="9152" y="12554"/>
                    <a:pt x="9504" y="12202"/>
                    <a:pt x="9504" y="11769"/>
                  </a:cubicBezTo>
                  <a:lnTo>
                    <a:pt x="9504" y="10576"/>
                  </a:lnTo>
                  <a:cubicBezTo>
                    <a:pt x="9504" y="10430"/>
                    <a:pt x="9386" y="10313"/>
                    <a:pt x="9241" y="103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6"/>
            <p:cNvSpPr/>
            <p:nvPr/>
          </p:nvSpPr>
          <p:spPr>
            <a:xfrm>
              <a:off x="1580755" y="2072983"/>
              <a:ext cx="213509" cy="339247"/>
            </a:xfrm>
            <a:custGeom>
              <a:avLst/>
              <a:gdLst/>
              <a:ahLst/>
              <a:cxnLst/>
              <a:rect l="l" t="t" r="r" b="b"/>
              <a:pathLst>
                <a:path w="7918" h="12581" extrusionOk="0">
                  <a:moveTo>
                    <a:pt x="0" y="0"/>
                  </a:moveTo>
                  <a:cubicBezTo>
                    <a:pt x="434" y="0"/>
                    <a:pt x="787" y="353"/>
                    <a:pt x="787" y="787"/>
                  </a:cubicBezTo>
                  <a:lnTo>
                    <a:pt x="787" y="11796"/>
                  </a:lnTo>
                  <a:cubicBezTo>
                    <a:pt x="787" y="12229"/>
                    <a:pt x="1139" y="12581"/>
                    <a:pt x="1572" y="12581"/>
                  </a:cubicBezTo>
                  <a:lnTo>
                    <a:pt x="7917" y="12581"/>
                  </a:lnTo>
                  <a:cubicBezTo>
                    <a:pt x="7482" y="12581"/>
                    <a:pt x="7131" y="12229"/>
                    <a:pt x="7131" y="11794"/>
                  </a:cubicBezTo>
                  <a:lnTo>
                    <a:pt x="7131" y="787"/>
                  </a:lnTo>
                  <a:cubicBezTo>
                    <a:pt x="7131" y="353"/>
                    <a:pt x="6779" y="0"/>
                    <a:pt x="6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6"/>
            <p:cNvSpPr/>
            <p:nvPr/>
          </p:nvSpPr>
          <p:spPr>
            <a:xfrm>
              <a:off x="1730789" y="2072983"/>
              <a:ext cx="63395" cy="339247"/>
            </a:xfrm>
            <a:custGeom>
              <a:avLst/>
              <a:gdLst/>
              <a:ahLst/>
              <a:cxnLst/>
              <a:rect l="l" t="t" r="r" b="b"/>
              <a:pathLst>
                <a:path w="2351" h="12581" extrusionOk="0">
                  <a:moveTo>
                    <a:pt x="0" y="0"/>
                  </a:moveTo>
                  <a:cubicBezTo>
                    <a:pt x="434" y="2"/>
                    <a:pt x="784" y="353"/>
                    <a:pt x="784" y="787"/>
                  </a:cubicBezTo>
                  <a:lnTo>
                    <a:pt x="784" y="11796"/>
                  </a:lnTo>
                  <a:cubicBezTo>
                    <a:pt x="784" y="12229"/>
                    <a:pt x="1136" y="12581"/>
                    <a:pt x="1571" y="12581"/>
                  </a:cubicBezTo>
                  <a:lnTo>
                    <a:pt x="2350" y="12581"/>
                  </a:lnTo>
                  <a:cubicBezTo>
                    <a:pt x="1917" y="12579"/>
                    <a:pt x="1567" y="12228"/>
                    <a:pt x="1567" y="11794"/>
                  </a:cubicBezTo>
                  <a:lnTo>
                    <a:pt x="1567" y="787"/>
                  </a:lnTo>
                  <a:cubicBezTo>
                    <a:pt x="1567" y="353"/>
                    <a:pt x="1215" y="0"/>
                    <a:pt x="781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6"/>
            <p:cNvSpPr/>
            <p:nvPr/>
          </p:nvSpPr>
          <p:spPr>
            <a:xfrm>
              <a:off x="1605968" y="2249739"/>
              <a:ext cx="121343" cy="118295"/>
            </a:xfrm>
            <a:custGeom>
              <a:avLst/>
              <a:gdLst/>
              <a:ahLst/>
              <a:cxnLst/>
              <a:rect l="l" t="t" r="r" b="b"/>
              <a:pathLst>
                <a:path w="4500" h="4387" extrusionOk="0">
                  <a:moveTo>
                    <a:pt x="3397" y="0"/>
                  </a:moveTo>
                  <a:cubicBezTo>
                    <a:pt x="3131" y="0"/>
                    <a:pt x="2906" y="92"/>
                    <a:pt x="2764" y="284"/>
                  </a:cubicBezTo>
                  <a:lnTo>
                    <a:pt x="85" y="3925"/>
                  </a:lnTo>
                  <a:cubicBezTo>
                    <a:pt x="0" y="4040"/>
                    <a:pt x="13" y="4200"/>
                    <a:pt x="114" y="4301"/>
                  </a:cubicBezTo>
                  <a:cubicBezTo>
                    <a:pt x="170" y="4358"/>
                    <a:pt x="244" y="4387"/>
                    <a:pt x="318" y="4387"/>
                  </a:cubicBezTo>
                  <a:cubicBezTo>
                    <a:pt x="378" y="4387"/>
                    <a:pt x="439" y="4368"/>
                    <a:pt x="490" y="4330"/>
                  </a:cubicBezTo>
                  <a:lnTo>
                    <a:pt x="4132" y="1652"/>
                  </a:lnTo>
                  <a:cubicBezTo>
                    <a:pt x="4500" y="1381"/>
                    <a:pt x="4500" y="805"/>
                    <a:pt x="4193" y="223"/>
                  </a:cubicBezTo>
                  <a:cubicBezTo>
                    <a:pt x="3916" y="77"/>
                    <a:pt x="3639" y="0"/>
                    <a:pt x="3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6"/>
            <p:cNvSpPr/>
            <p:nvPr/>
          </p:nvSpPr>
          <p:spPr>
            <a:xfrm>
              <a:off x="1672059" y="2073361"/>
              <a:ext cx="230038" cy="229364"/>
            </a:xfrm>
            <a:custGeom>
              <a:avLst/>
              <a:gdLst/>
              <a:ahLst/>
              <a:cxnLst/>
              <a:rect l="l" t="t" r="r" b="b"/>
              <a:pathLst>
                <a:path w="8531" h="8506" extrusionOk="0">
                  <a:moveTo>
                    <a:pt x="8206" y="1"/>
                  </a:moveTo>
                  <a:cubicBezTo>
                    <a:pt x="8144" y="1"/>
                    <a:pt x="8081" y="23"/>
                    <a:pt x="8031" y="68"/>
                  </a:cubicBezTo>
                  <a:lnTo>
                    <a:pt x="859" y="6545"/>
                  </a:lnTo>
                  <a:cubicBezTo>
                    <a:pt x="631" y="6563"/>
                    <a:pt x="439" y="6654"/>
                    <a:pt x="313" y="6825"/>
                  </a:cubicBezTo>
                  <a:lnTo>
                    <a:pt x="0" y="7250"/>
                  </a:lnTo>
                  <a:lnTo>
                    <a:pt x="1255" y="8505"/>
                  </a:lnTo>
                  <a:lnTo>
                    <a:pt x="1680" y="8193"/>
                  </a:lnTo>
                  <a:cubicBezTo>
                    <a:pt x="1851" y="8067"/>
                    <a:pt x="1944" y="7874"/>
                    <a:pt x="1961" y="7647"/>
                  </a:cubicBezTo>
                  <a:lnTo>
                    <a:pt x="8437" y="475"/>
                  </a:lnTo>
                  <a:cubicBezTo>
                    <a:pt x="8531" y="371"/>
                    <a:pt x="8526" y="212"/>
                    <a:pt x="8428" y="115"/>
                  </a:cubicBezTo>
                  <a:lnTo>
                    <a:pt x="8391" y="77"/>
                  </a:lnTo>
                  <a:cubicBezTo>
                    <a:pt x="8340" y="26"/>
                    <a:pt x="8274" y="1"/>
                    <a:pt x="8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6"/>
            <p:cNvSpPr/>
            <p:nvPr/>
          </p:nvSpPr>
          <p:spPr>
            <a:xfrm>
              <a:off x="1672059" y="2222342"/>
              <a:ext cx="80356" cy="80383"/>
            </a:xfrm>
            <a:custGeom>
              <a:avLst/>
              <a:gdLst/>
              <a:ahLst/>
              <a:cxnLst/>
              <a:rect l="l" t="t" r="r" b="b"/>
              <a:pathLst>
                <a:path w="2980" h="2981" extrusionOk="0">
                  <a:moveTo>
                    <a:pt x="1981" y="1"/>
                  </a:moveTo>
                  <a:lnTo>
                    <a:pt x="1817" y="151"/>
                  </a:lnTo>
                  <a:cubicBezTo>
                    <a:pt x="1411" y="518"/>
                    <a:pt x="971" y="845"/>
                    <a:pt x="501" y="1129"/>
                  </a:cubicBezTo>
                  <a:cubicBezTo>
                    <a:pt x="428" y="1172"/>
                    <a:pt x="365" y="1231"/>
                    <a:pt x="313" y="1300"/>
                  </a:cubicBezTo>
                  <a:lnTo>
                    <a:pt x="0" y="1725"/>
                  </a:lnTo>
                  <a:lnTo>
                    <a:pt x="1255" y="2980"/>
                  </a:lnTo>
                  <a:lnTo>
                    <a:pt x="1680" y="2668"/>
                  </a:lnTo>
                  <a:cubicBezTo>
                    <a:pt x="1751" y="2617"/>
                    <a:pt x="1808" y="2552"/>
                    <a:pt x="1853" y="2479"/>
                  </a:cubicBezTo>
                  <a:cubicBezTo>
                    <a:pt x="2135" y="2011"/>
                    <a:pt x="2464" y="1570"/>
                    <a:pt x="2831" y="1164"/>
                  </a:cubicBezTo>
                  <a:lnTo>
                    <a:pt x="2980" y="999"/>
                  </a:lnTo>
                  <a:lnTo>
                    <a:pt x="19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6"/>
            <p:cNvSpPr/>
            <p:nvPr/>
          </p:nvSpPr>
          <p:spPr>
            <a:xfrm>
              <a:off x="1547346" y="2392545"/>
              <a:ext cx="140542" cy="42254"/>
            </a:xfrm>
            <a:custGeom>
              <a:avLst/>
              <a:gdLst/>
              <a:ahLst/>
              <a:cxnLst/>
              <a:rect l="l" t="t" r="r" b="b"/>
              <a:pathLst>
                <a:path w="5212" h="1567" extrusionOk="0">
                  <a:moveTo>
                    <a:pt x="0" y="1"/>
                  </a:moveTo>
                  <a:lnTo>
                    <a:pt x="0" y="1027"/>
                  </a:lnTo>
                  <a:cubicBezTo>
                    <a:pt x="0" y="1325"/>
                    <a:pt x="242" y="1567"/>
                    <a:pt x="541" y="1567"/>
                  </a:cubicBezTo>
                  <a:lnTo>
                    <a:pt x="4671" y="1567"/>
                  </a:lnTo>
                  <a:cubicBezTo>
                    <a:pt x="4969" y="1567"/>
                    <a:pt x="5211" y="1325"/>
                    <a:pt x="5211" y="1027"/>
                  </a:cubicBezTo>
                  <a:lnTo>
                    <a:pt x="52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1537018" y="2343065"/>
              <a:ext cx="161790" cy="70648"/>
            </a:xfrm>
            <a:custGeom>
              <a:avLst/>
              <a:gdLst/>
              <a:ahLst/>
              <a:cxnLst/>
              <a:rect l="l" t="t" r="r" b="b"/>
              <a:pathLst>
                <a:path w="6000" h="2620" extrusionOk="0">
                  <a:moveTo>
                    <a:pt x="571" y="0"/>
                  </a:moveTo>
                  <a:cubicBezTo>
                    <a:pt x="464" y="0"/>
                    <a:pt x="369" y="65"/>
                    <a:pt x="329" y="163"/>
                  </a:cubicBezTo>
                  <a:cubicBezTo>
                    <a:pt x="0" y="954"/>
                    <a:pt x="26" y="1849"/>
                    <a:pt x="401" y="2620"/>
                  </a:cubicBezTo>
                  <a:lnTo>
                    <a:pt x="5599" y="2620"/>
                  </a:lnTo>
                  <a:cubicBezTo>
                    <a:pt x="5973" y="1849"/>
                    <a:pt x="5999" y="954"/>
                    <a:pt x="5671" y="163"/>
                  </a:cubicBezTo>
                  <a:cubicBezTo>
                    <a:pt x="5630" y="65"/>
                    <a:pt x="5534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1615783" y="2343065"/>
              <a:ext cx="49562" cy="48079"/>
            </a:xfrm>
            <a:custGeom>
              <a:avLst/>
              <a:gdLst/>
              <a:ahLst/>
              <a:cxnLst/>
              <a:rect l="l" t="t" r="r" b="b"/>
              <a:pathLst>
                <a:path w="1838" h="1783" extrusionOk="0">
                  <a:moveTo>
                    <a:pt x="46" y="0"/>
                  </a:moveTo>
                  <a:cubicBezTo>
                    <a:pt x="17" y="67"/>
                    <a:pt x="1" y="139"/>
                    <a:pt x="1" y="211"/>
                  </a:cubicBezTo>
                  <a:lnTo>
                    <a:pt x="1" y="461"/>
                  </a:lnTo>
                  <a:cubicBezTo>
                    <a:pt x="1" y="732"/>
                    <a:pt x="203" y="968"/>
                    <a:pt x="473" y="994"/>
                  </a:cubicBezTo>
                  <a:cubicBezTo>
                    <a:pt x="489" y="996"/>
                    <a:pt x="505" y="997"/>
                    <a:pt x="521" y="997"/>
                  </a:cubicBezTo>
                  <a:cubicBezTo>
                    <a:pt x="613" y="997"/>
                    <a:pt x="705" y="972"/>
                    <a:pt x="785" y="925"/>
                  </a:cubicBezTo>
                  <a:lnTo>
                    <a:pt x="785" y="1258"/>
                  </a:lnTo>
                  <a:cubicBezTo>
                    <a:pt x="785" y="1552"/>
                    <a:pt x="1025" y="1783"/>
                    <a:pt x="1309" y="1783"/>
                  </a:cubicBezTo>
                  <a:cubicBezTo>
                    <a:pt x="1335" y="1783"/>
                    <a:pt x="1362" y="1781"/>
                    <a:pt x="1388" y="1777"/>
                  </a:cubicBezTo>
                  <a:cubicBezTo>
                    <a:pt x="1649" y="1739"/>
                    <a:pt x="1838" y="1509"/>
                    <a:pt x="1838" y="1247"/>
                  </a:cubicBezTo>
                  <a:lnTo>
                    <a:pt x="1838" y="211"/>
                  </a:lnTo>
                  <a:cubicBezTo>
                    <a:pt x="1838" y="139"/>
                    <a:pt x="1822" y="67"/>
                    <a:pt x="1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1531463" y="2067887"/>
              <a:ext cx="376000" cy="372737"/>
            </a:xfrm>
            <a:custGeom>
              <a:avLst/>
              <a:gdLst/>
              <a:ahLst/>
              <a:cxnLst/>
              <a:rect l="l" t="t" r="r" b="b"/>
              <a:pathLst>
                <a:path w="13944" h="13823" extrusionOk="0">
                  <a:moveTo>
                    <a:pt x="5151" y="1054"/>
                  </a:moveTo>
                  <a:cubicBezTo>
                    <a:pt x="5028" y="1054"/>
                    <a:pt x="4935" y="1160"/>
                    <a:pt x="4950" y="1281"/>
                  </a:cubicBezTo>
                  <a:cubicBezTo>
                    <a:pt x="4965" y="1383"/>
                    <a:pt x="5052" y="1459"/>
                    <a:pt x="5155" y="1459"/>
                  </a:cubicBezTo>
                  <a:cubicBezTo>
                    <a:pt x="5156" y="1459"/>
                    <a:pt x="5157" y="1459"/>
                    <a:pt x="5158" y="1459"/>
                  </a:cubicBezTo>
                  <a:lnTo>
                    <a:pt x="5406" y="1459"/>
                  </a:lnTo>
                  <a:cubicBezTo>
                    <a:pt x="5407" y="1459"/>
                    <a:pt x="5408" y="1459"/>
                    <a:pt x="5409" y="1459"/>
                  </a:cubicBezTo>
                  <a:cubicBezTo>
                    <a:pt x="5511" y="1459"/>
                    <a:pt x="5599" y="1383"/>
                    <a:pt x="5613" y="1281"/>
                  </a:cubicBezTo>
                  <a:cubicBezTo>
                    <a:pt x="5629" y="1160"/>
                    <a:pt x="5534" y="1054"/>
                    <a:pt x="5413" y="1054"/>
                  </a:cubicBezTo>
                  <a:close/>
                  <a:moveTo>
                    <a:pt x="1817" y="394"/>
                  </a:moveTo>
                  <a:cubicBezTo>
                    <a:pt x="2136" y="394"/>
                    <a:pt x="2399" y="654"/>
                    <a:pt x="2397" y="976"/>
                  </a:cubicBezTo>
                  <a:lnTo>
                    <a:pt x="2397" y="2242"/>
                  </a:lnTo>
                  <a:lnTo>
                    <a:pt x="1297" y="2242"/>
                  </a:lnTo>
                  <a:cubicBezTo>
                    <a:pt x="1264" y="2241"/>
                    <a:pt x="1238" y="2215"/>
                    <a:pt x="1238" y="2182"/>
                  </a:cubicBezTo>
                  <a:lnTo>
                    <a:pt x="1238" y="989"/>
                  </a:lnTo>
                  <a:cubicBezTo>
                    <a:pt x="1238" y="673"/>
                    <a:pt x="1483" y="405"/>
                    <a:pt x="1797" y="394"/>
                  </a:cubicBezTo>
                  <a:cubicBezTo>
                    <a:pt x="1804" y="394"/>
                    <a:pt x="1810" y="394"/>
                    <a:pt x="1817" y="394"/>
                  </a:cubicBezTo>
                  <a:close/>
                  <a:moveTo>
                    <a:pt x="5151" y="1836"/>
                  </a:moveTo>
                  <a:cubicBezTo>
                    <a:pt x="5028" y="1836"/>
                    <a:pt x="4935" y="1943"/>
                    <a:pt x="4950" y="2064"/>
                  </a:cubicBezTo>
                  <a:cubicBezTo>
                    <a:pt x="4965" y="2166"/>
                    <a:pt x="5052" y="2241"/>
                    <a:pt x="5155" y="2241"/>
                  </a:cubicBezTo>
                  <a:cubicBezTo>
                    <a:pt x="5156" y="2241"/>
                    <a:pt x="5157" y="2241"/>
                    <a:pt x="5158" y="2241"/>
                  </a:cubicBezTo>
                  <a:lnTo>
                    <a:pt x="5406" y="2241"/>
                  </a:lnTo>
                  <a:lnTo>
                    <a:pt x="5406" y="2242"/>
                  </a:lnTo>
                  <a:cubicBezTo>
                    <a:pt x="5407" y="2242"/>
                    <a:pt x="5408" y="2242"/>
                    <a:pt x="5409" y="2242"/>
                  </a:cubicBezTo>
                  <a:cubicBezTo>
                    <a:pt x="5511" y="2242"/>
                    <a:pt x="5599" y="2166"/>
                    <a:pt x="5613" y="2064"/>
                  </a:cubicBezTo>
                  <a:cubicBezTo>
                    <a:pt x="5629" y="1943"/>
                    <a:pt x="5534" y="1836"/>
                    <a:pt x="5413" y="1836"/>
                  </a:cubicBezTo>
                  <a:close/>
                  <a:moveTo>
                    <a:pt x="3840" y="1836"/>
                  </a:moveTo>
                  <a:cubicBezTo>
                    <a:pt x="3719" y="1836"/>
                    <a:pt x="3623" y="1944"/>
                    <a:pt x="3639" y="2065"/>
                  </a:cubicBezTo>
                  <a:cubicBezTo>
                    <a:pt x="3654" y="2166"/>
                    <a:pt x="3741" y="2242"/>
                    <a:pt x="3845" y="2242"/>
                  </a:cubicBezTo>
                  <a:cubicBezTo>
                    <a:pt x="3846" y="2242"/>
                    <a:pt x="3847" y="2242"/>
                    <a:pt x="3848" y="2242"/>
                  </a:cubicBezTo>
                  <a:lnTo>
                    <a:pt x="4095" y="2242"/>
                  </a:lnTo>
                  <a:cubicBezTo>
                    <a:pt x="4198" y="2242"/>
                    <a:pt x="4288" y="2167"/>
                    <a:pt x="4304" y="2065"/>
                  </a:cubicBezTo>
                  <a:cubicBezTo>
                    <a:pt x="4318" y="1944"/>
                    <a:pt x="4224" y="1836"/>
                    <a:pt x="4102" y="1836"/>
                  </a:cubicBezTo>
                  <a:close/>
                  <a:moveTo>
                    <a:pt x="3840" y="2620"/>
                  </a:moveTo>
                  <a:cubicBezTo>
                    <a:pt x="3719" y="2620"/>
                    <a:pt x="3623" y="2726"/>
                    <a:pt x="3639" y="2847"/>
                  </a:cubicBezTo>
                  <a:cubicBezTo>
                    <a:pt x="3654" y="2949"/>
                    <a:pt x="3741" y="3025"/>
                    <a:pt x="3845" y="3025"/>
                  </a:cubicBezTo>
                  <a:cubicBezTo>
                    <a:pt x="3846" y="3025"/>
                    <a:pt x="3847" y="3025"/>
                    <a:pt x="3848" y="3025"/>
                  </a:cubicBezTo>
                  <a:lnTo>
                    <a:pt x="4095" y="3025"/>
                  </a:lnTo>
                  <a:cubicBezTo>
                    <a:pt x="4096" y="3025"/>
                    <a:pt x="4097" y="3025"/>
                    <a:pt x="4097" y="3025"/>
                  </a:cubicBezTo>
                  <a:cubicBezTo>
                    <a:pt x="4200" y="3025"/>
                    <a:pt x="4288" y="2949"/>
                    <a:pt x="4304" y="2847"/>
                  </a:cubicBezTo>
                  <a:cubicBezTo>
                    <a:pt x="4318" y="2726"/>
                    <a:pt x="4224" y="2620"/>
                    <a:pt x="4102" y="2620"/>
                  </a:cubicBezTo>
                  <a:close/>
                  <a:moveTo>
                    <a:pt x="5151" y="2618"/>
                  </a:moveTo>
                  <a:cubicBezTo>
                    <a:pt x="5028" y="2618"/>
                    <a:pt x="4935" y="2726"/>
                    <a:pt x="4950" y="2847"/>
                  </a:cubicBezTo>
                  <a:cubicBezTo>
                    <a:pt x="4965" y="2949"/>
                    <a:pt x="5052" y="3025"/>
                    <a:pt x="5155" y="3025"/>
                  </a:cubicBezTo>
                  <a:cubicBezTo>
                    <a:pt x="5156" y="3025"/>
                    <a:pt x="5157" y="3025"/>
                    <a:pt x="5158" y="3025"/>
                  </a:cubicBezTo>
                  <a:lnTo>
                    <a:pt x="5406" y="3025"/>
                  </a:lnTo>
                  <a:cubicBezTo>
                    <a:pt x="5407" y="3025"/>
                    <a:pt x="5408" y="3025"/>
                    <a:pt x="5409" y="3025"/>
                  </a:cubicBezTo>
                  <a:cubicBezTo>
                    <a:pt x="5511" y="3025"/>
                    <a:pt x="5599" y="2949"/>
                    <a:pt x="5613" y="2847"/>
                  </a:cubicBezTo>
                  <a:cubicBezTo>
                    <a:pt x="5629" y="2726"/>
                    <a:pt x="5534" y="2618"/>
                    <a:pt x="5413" y="2618"/>
                  </a:cubicBezTo>
                  <a:close/>
                  <a:moveTo>
                    <a:pt x="3840" y="3402"/>
                  </a:moveTo>
                  <a:cubicBezTo>
                    <a:pt x="3719" y="3402"/>
                    <a:pt x="3623" y="3509"/>
                    <a:pt x="3639" y="3630"/>
                  </a:cubicBezTo>
                  <a:cubicBezTo>
                    <a:pt x="3654" y="3733"/>
                    <a:pt x="3741" y="3807"/>
                    <a:pt x="3845" y="3807"/>
                  </a:cubicBezTo>
                  <a:cubicBezTo>
                    <a:pt x="3846" y="3807"/>
                    <a:pt x="3847" y="3807"/>
                    <a:pt x="3848" y="3807"/>
                  </a:cubicBezTo>
                  <a:lnTo>
                    <a:pt x="4095" y="3807"/>
                  </a:lnTo>
                  <a:cubicBezTo>
                    <a:pt x="4096" y="3807"/>
                    <a:pt x="4097" y="3807"/>
                    <a:pt x="4098" y="3807"/>
                  </a:cubicBezTo>
                  <a:cubicBezTo>
                    <a:pt x="4200" y="3807"/>
                    <a:pt x="4288" y="3733"/>
                    <a:pt x="4304" y="3630"/>
                  </a:cubicBezTo>
                  <a:cubicBezTo>
                    <a:pt x="4318" y="3509"/>
                    <a:pt x="4224" y="3402"/>
                    <a:pt x="4102" y="3402"/>
                  </a:cubicBezTo>
                  <a:close/>
                  <a:moveTo>
                    <a:pt x="5151" y="4184"/>
                  </a:moveTo>
                  <a:cubicBezTo>
                    <a:pt x="5028" y="4184"/>
                    <a:pt x="4935" y="4291"/>
                    <a:pt x="4950" y="4412"/>
                  </a:cubicBezTo>
                  <a:cubicBezTo>
                    <a:pt x="4965" y="4515"/>
                    <a:pt x="5052" y="4589"/>
                    <a:pt x="5155" y="4589"/>
                  </a:cubicBezTo>
                  <a:cubicBezTo>
                    <a:pt x="5156" y="4589"/>
                    <a:pt x="5157" y="4589"/>
                    <a:pt x="5158" y="4589"/>
                  </a:cubicBezTo>
                  <a:lnTo>
                    <a:pt x="5406" y="4589"/>
                  </a:lnTo>
                  <a:lnTo>
                    <a:pt x="5406" y="4591"/>
                  </a:lnTo>
                  <a:cubicBezTo>
                    <a:pt x="5407" y="4591"/>
                    <a:pt x="5408" y="4591"/>
                    <a:pt x="5409" y="4591"/>
                  </a:cubicBezTo>
                  <a:cubicBezTo>
                    <a:pt x="5511" y="4591"/>
                    <a:pt x="5599" y="4515"/>
                    <a:pt x="5613" y="4412"/>
                  </a:cubicBezTo>
                  <a:cubicBezTo>
                    <a:pt x="5629" y="4291"/>
                    <a:pt x="5534" y="4184"/>
                    <a:pt x="5413" y="4184"/>
                  </a:cubicBezTo>
                  <a:close/>
                  <a:moveTo>
                    <a:pt x="3840" y="4968"/>
                  </a:moveTo>
                  <a:cubicBezTo>
                    <a:pt x="3719" y="4968"/>
                    <a:pt x="3623" y="5075"/>
                    <a:pt x="3639" y="5196"/>
                  </a:cubicBezTo>
                  <a:cubicBezTo>
                    <a:pt x="3654" y="5297"/>
                    <a:pt x="3741" y="5373"/>
                    <a:pt x="3845" y="5373"/>
                  </a:cubicBezTo>
                  <a:cubicBezTo>
                    <a:pt x="3846" y="5373"/>
                    <a:pt x="3847" y="5373"/>
                    <a:pt x="3848" y="5373"/>
                  </a:cubicBezTo>
                  <a:lnTo>
                    <a:pt x="4095" y="5373"/>
                  </a:lnTo>
                  <a:cubicBezTo>
                    <a:pt x="4096" y="5373"/>
                    <a:pt x="4097" y="5373"/>
                    <a:pt x="4097" y="5373"/>
                  </a:cubicBezTo>
                  <a:cubicBezTo>
                    <a:pt x="4200" y="5373"/>
                    <a:pt x="4288" y="5297"/>
                    <a:pt x="4304" y="5196"/>
                  </a:cubicBezTo>
                  <a:cubicBezTo>
                    <a:pt x="4318" y="5075"/>
                    <a:pt x="4224" y="4968"/>
                    <a:pt x="4102" y="4968"/>
                  </a:cubicBezTo>
                  <a:close/>
                  <a:moveTo>
                    <a:pt x="5151" y="4968"/>
                  </a:moveTo>
                  <a:cubicBezTo>
                    <a:pt x="5028" y="4968"/>
                    <a:pt x="4935" y="5075"/>
                    <a:pt x="4950" y="5196"/>
                  </a:cubicBezTo>
                  <a:cubicBezTo>
                    <a:pt x="4965" y="5297"/>
                    <a:pt x="5052" y="5373"/>
                    <a:pt x="5155" y="5373"/>
                  </a:cubicBezTo>
                  <a:cubicBezTo>
                    <a:pt x="5156" y="5373"/>
                    <a:pt x="5157" y="5373"/>
                    <a:pt x="5158" y="5373"/>
                  </a:cubicBezTo>
                  <a:lnTo>
                    <a:pt x="5406" y="5373"/>
                  </a:lnTo>
                  <a:cubicBezTo>
                    <a:pt x="5407" y="5373"/>
                    <a:pt x="5408" y="5373"/>
                    <a:pt x="5409" y="5373"/>
                  </a:cubicBezTo>
                  <a:cubicBezTo>
                    <a:pt x="5511" y="5373"/>
                    <a:pt x="5599" y="5297"/>
                    <a:pt x="5613" y="5196"/>
                  </a:cubicBezTo>
                  <a:cubicBezTo>
                    <a:pt x="5629" y="5075"/>
                    <a:pt x="5534" y="4968"/>
                    <a:pt x="5413" y="4968"/>
                  </a:cubicBezTo>
                  <a:close/>
                  <a:moveTo>
                    <a:pt x="3840" y="5778"/>
                  </a:moveTo>
                  <a:cubicBezTo>
                    <a:pt x="3719" y="5778"/>
                    <a:pt x="3623" y="5885"/>
                    <a:pt x="3639" y="6006"/>
                  </a:cubicBezTo>
                  <a:cubicBezTo>
                    <a:pt x="3654" y="6108"/>
                    <a:pt x="3741" y="6183"/>
                    <a:pt x="3845" y="6183"/>
                  </a:cubicBezTo>
                  <a:cubicBezTo>
                    <a:pt x="3846" y="6183"/>
                    <a:pt x="3847" y="6183"/>
                    <a:pt x="3848" y="6183"/>
                  </a:cubicBezTo>
                  <a:lnTo>
                    <a:pt x="4095" y="6183"/>
                  </a:lnTo>
                  <a:cubicBezTo>
                    <a:pt x="4096" y="6183"/>
                    <a:pt x="4097" y="6183"/>
                    <a:pt x="4098" y="6183"/>
                  </a:cubicBezTo>
                  <a:cubicBezTo>
                    <a:pt x="4200" y="6183"/>
                    <a:pt x="4288" y="6108"/>
                    <a:pt x="4304" y="6006"/>
                  </a:cubicBezTo>
                  <a:cubicBezTo>
                    <a:pt x="4318" y="5885"/>
                    <a:pt x="4224" y="5778"/>
                    <a:pt x="4102" y="5778"/>
                  </a:cubicBezTo>
                  <a:close/>
                  <a:moveTo>
                    <a:pt x="13420" y="406"/>
                  </a:moveTo>
                  <a:cubicBezTo>
                    <a:pt x="13436" y="406"/>
                    <a:pt x="13451" y="412"/>
                    <a:pt x="13462" y="424"/>
                  </a:cubicBezTo>
                  <a:lnTo>
                    <a:pt x="13500" y="460"/>
                  </a:lnTo>
                  <a:cubicBezTo>
                    <a:pt x="13523" y="483"/>
                    <a:pt x="13523" y="519"/>
                    <a:pt x="13503" y="542"/>
                  </a:cubicBezTo>
                  <a:lnTo>
                    <a:pt x="8183" y="6432"/>
                  </a:lnTo>
                  <a:lnTo>
                    <a:pt x="7492" y="5739"/>
                  </a:lnTo>
                  <a:lnTo>
                    <a:pt x="13382" y="421"/>
                  </a:lnTo>
                  <a:cubicBezTo>
                    <a:pt x="13393" y="411"/>
                    <a:pt x="13407" y="406"/>
                    <a:pt x="13420" y="406"/>
                  </a:cubicBezTo>
                  <a:close/>
                  <a:moveTo>
                    <a:pt x="7192" y="6011"/>
                  </a:moveTo>
                  <a:lnTo>
                    <a:pt x="7913" y="6732"/>
                  </a:lnTo>
                  <a:lnTo>
                    <a:pt x="7025" y="7714"/>
                  </a:lnTo>
                  <a:cubicBezTo>
                    <a:pt x="6995" y="7747"/>
                    <a:pt x="6978" y="7789"/>
                    <a:pt x="6973" y="7834"/>
                  </a:cubicBezTo>
                  <a:cubicBezTo>
                    <a:pt x="6960" y="8013"/>
                    <a:pt x="6893" y="8146"/>
                    <a:pt x="6776" y="8233"/>
                  </a:cubicBezTo>
                  <a:lnTo>
                    <a:pt x="6489" y="8442"/>
                  </a:lnTo>
                  <a:lnTo>
                    <a:pt x="5481" y="7433"/>
                  </a:lnTo>
                  <a:lnTo>
                    <a:pt x="5691" y="7148"/>
                  </a:lnTo>
                  <a:cubicBezTo>
                    <a:pt x="5777" y="7030"/>
                    <a:pt x="5911" y="6964"/>
                    <a:pt x="6090" y="6951"/>
                  </a:cubicBezTo>
                  <a:cubicBezTo>
                    <a:pt x="6135" y="6946"/>
                    <a:pt x="6176" y="6929"/>
                    <a:pt x="6210" y="6899"/>
                  </a:cubicBezTo>
                  <a:lnTo>
                    <a:pt x="7192" y="6011"/>
                  </a:lnTo>
                  <a:close/>
                  <a:moveTo>
                    <a:pt x="5239" y="7769"/>
                  </a:moveTo>
                  <a:lnTo>
                    <a:pt x="6159" y="8691"/>
                  </a:lnTo>
                  <a:lnTo>
                    <a:pt x="4357" y="10017"/>
                  </a:lnTo>
                  <a:lnTo>
                    <a:pt x="3585" y="10017"/>
                  </a:lnTo>
                  <a:lnTo>
                    <a:pt x="5239" y="7769"/>
                  </a:lnTo>
                  <a:close/>
                  <a:moveTo>
                    <a:pt x="7382" y="9692"/>
                  </a:moveTo>
                  <a:cubicBezTo>
                    <a:pt x="7280" y="9692"/>
                    <a:pt x="7192" y="9767"/>
                    <a:pt x="7176" y="9870"/>
                  </a:cubicBezTo>
                  <a:cubicBezTo>
                    <a:pt x="7161" y="9991"/>
                    <a:pt x="7256" y="10097"/>
                    <a:pt x="7378" y="10097"/>
                  </a:cubicBezTo>
                  <a:lnTo>
                    <a:pt x="7640" y="10097"/>
                  </a:lnTo>
                  <a:cubicBezTo>
                    <a:pt x="7763" y="10097"/>
                    <a:pt x="7856" y="9991"/>
                    <a:pt x="7842" y="9870"/>
                  </a:cubicBezTo>
                  <a:cubicBezTo>
                    <a:pt x="7826" y="9767"/>
                    <a:pt x="7738" y="9692"/>
                    <a:pt x="7636" y="9692"/>
                  </a:cubicBezTo>
                  <a:cubicBezTo>
                    <a:pt x="7635" y="9692"/>
                    <a:pt x="7634" y="9692"/>
                    <a:pt x="7633" y="9692"/>
                  </a:cubicBezTo>
                  <a:lnTo>
                    <a:pt x="7385" y="9692"/>
                  </a:lnTo>
                  <a:cubicBezTo>
                    <a:pt x="7384" y="9692"/>
                    <a:pt x="7383" y="9692"/>
                    <a:pt x="7382" y="9692"/>
                  </a:cubicBezTo>
                  <a:close/>
                  <a:moveTo>
                    <a:pt x="7636" y="10475"/>
                  </a:moveTo>
                  <a:cubicBezTo>
                    <a:pt x="7635" y="10475"/>
                    <a:pt x="7634" y="10475"/>
                    <a:pt x="7633" y="10475"/>
                  </a:cubicBezTo>
                  <a:lnTo>
                    <a:pt x="7387" y="10475"/>
                  </a:lnTo>
                  <a:lnTo>
                    <a:pt x="7385" y="10476"/>
                  </a:lnTo>
                  <a:cubicBezTo>
                    <a:pt x="7383" y="10476"/>
                    <a:pt x="7381" y="10476"/>
                    <a:pt x="7379" y="10476"/>
                  </a:cubicBezTo>
                  <a:cubicBezTo>
                    <a:pt x="7278" y="10476"/>
                    <a:pt x="7192" y="10550"/>
                    <a:pt x="7176" y="10652"/>
                  </a:cubicBezTo>
                  <a:cubicBezTo>
                    <a:pt x="7161" y="10773"/>
                    <a:pt x="7256" y="10880"/>
                    <a:pt x="7378" y="10880"/>
                  </a:cubicBezTo>
                  <a:lnTo>
                    <a:pt x="7640" y="10880"/>
                  </a:lnTo>
                  <a:cubicBezTo>
                    <a:pt x="7763" y="10880"/>
                    <a:pt x="7856" y="10773"/>
                    <a:pt x="7842" y="10652"/>
                  </a:cubicBezTo>
                  <a:cubicBezTo>
                    <a:pt x="7826" y="10551"/>
                    <a:pt x="7738" y="10475"/>
                    <a:pt x="7636" y="10475"/>
                  </a:cubicBezTo>
                  <a:close/>
                  <a:moveTo>
                    <a:pt x="7380" y="11258"/>
                  </a:moveTo>
                  <a:cubicBezTo>
                    <a:pt x="7278" y="11258"/>
                    <a:pt x="7192" y="11334"/>
                    <a:pt x="7176" y="11436"/>
                  </a:cubicBezTo>
                  <a:cubicBezTo>
                    <a:pt x="7161" y="11557"/>
                    <a:pt x="7256" y="11663"/>
                    <a:pt x="7378" y="11663"/>
                  </a:cubicBezTo>
                  <a:lnTo>
                    <a:pt x="7640" y="11663"/>
                  </a:lnTo>
                  <a:cubicBezTo>
                    <a:pt x="7763" y="11663"/>
                    <a:pt x="7856" y="11557"/>
                    <a:pt x="7842" y="11436"/>
                  </a:cubicBezTo>
                  <a:cubicBezTo>
                    <a:pt x="7826" y="11334"/>
                    <a:pt x="7738" y="11258"/>
                    <a:pt x="7636" y="11258"/>
                  </a:cubicBezTo>
                  <a:cubicBezTo>
                    <a:pt x="7635" y="11258"/>
                    <a:pt x="7634" y="11258"/>
                    <a:pt x="7633" y="11258"/>
                  </a:cubicBezTo>
                  <a:lnTo>
                    <a:pt x="7385" y="11258"/>
                  </a:lnTo>
                  <a:cubicBezTo>
                    <a:pt x="7383" y="11258"/>
                    <a:pt x="7381" y="11258"/>
                    <a:pt x="7380" y="11258"/>
                  </a:cubicBezTo>
                  <a:close/>
                  <a:moveTo>
                    <a:pt x="4883" y="10421"/>
                  </a:moveTo>
                  <a:lnTo>
                    <a:pt x="4883" y="11469"/>
                  </a:lnTo>
                  <a:cubicBezTo>
                    <a:pt x="4883" y="11619"/>
                    <a:pt x="4783" y="11754"/>
                    <a:pt x="4638" y="11789"/>
                  </a:cubicBezTo>
                  <a:cubicBezTo>
                    <a:pt x="4611" y="11796"/>
                    <a:pt x="4584" y="11799"/>
                    <a:pt x="4557" y="11799"/>
                  </a:cubicBezTo>
                  <a:cubicBezTo>
                    <a:pt x="4384" y="11799"/>
                    <a:pt x="4236" y="11659"/>
                    <a:pt x="4234" y="11477"/>
                  </a:cubicBezTo>
                  <a:lnTo>
                    <a:pt x="4234" y="11148"/>
                  </a:lnTo>
                  <a:cubicBezTo>
                    <a:pt x="4234" y="11103"/>
                    <a:pt x="4220" y="11058"/>
                    <a:pt x="4193" y="11022"/>
                  </a:cubicBezTo>
                  <a:cubicBezTo>
                    <a:pt x="4154" y="10970"/>
                    <a:pt x="4093" y="10942"/>
                    <a:pt x="4032" y="10942"/>
                  </a:cubicBezTo>
                  <a:cubicBezTo>
                    <a:pt x="3998" y="10942"/>
                    <a:pt x="3963" y="10951"/>
                    <a:pt x="3932" y="10969"/>
                  </a:cubicBezTo>
                  <a:cubicBezTo>
                    <a:pt x="3884" y="10998"/>
                    <a:pt x="3831" y="11012"/>
                    <a:pt x="3776" y="11012"/>
                  </a:cubicBezTo>
                  <a:cubicBezTo>
                    <a:pt x="3775" y="11012"/>
                    <a:pt x="3773" y="11012"/>
                    <a:pt x="3771" y="11012"/>
                  </a:cubicBezTo>
                  <a:cubicBezTo>
                    <a:pt x="3595" y="11012"/>
                    <a:pt x="3452" y="10858"/>
                    <a:pt x="3452" y="10681"/>
                  </a:cubicBezTo>
                  <a:lnTo>
                    <a:pt x="3452" y="10423"/>
                  </a:lnTo>
                  <a:lnTo>
                    <a:pt x="4881" y="10423"/>
                  </a:lnTo>
                  <a:lnTo>
                    <a:pt x="4883" y="10421"/>
                  </a:lnTo>
                  <a:close/>
                  <a:moveTo>
                    <a:pt x="10249" y="10720"/>
                  </a:moveTo>
                  <a:cubicBezTo>
                    <a:pt x="10283" y="10720"/>
                    <a:pt x="10309" y="10746"/>
                    <a:pt x="10309" y="10777"/>
                  </a:cubicBezTo>
                  <a:lnTo>
                    <a:pt x="10309" y="11972"/>
                  </a:lnTo>
                  <a:cubicBezTo>
                    <a:pt x="10309" y="12287"/>
                    <a:pt x="10064" y="12557"/>
                    <a:pt x="9750" y="12568"/>
                  </a:cubicBezTo>
                  <a:cubicBezTo>
                    <a:pt x="9743" y="12568"/>
                    <a:pt x="9737" y="12568"/>
                    <a:pt x="9731" y="12568"/>
                  </a:cubicBezTo>
                  <a:cubicBezTo>
                    <a:pt x="9411" y="12568"/>
                    <a:pt x="9147" y="12307"/>
                    <a:pt x="9149" y="11985"/>
                  </a:cubicBezTo>
                  <a:lnTo>
                    <a:pt x="9149" y="10720"/>
                  </a:lnTo>
                  <a:close/>
                  <a:moveTo>
                    <a:pt x="5651" y="10421"/>
                  </a:moveTo>
                  <a:cubicBezTo>
                    <a:pt x="5674" y="10421"/>
                    <a:pt x="5695" y="10436"/>
                    <a:pt x="5705" y="10457"/>
                  </a:cubicBezTo>
                  <a:cubicBezTo>
                    <a:pt x="5996" y="11156"/>
                    <a:pt x="5991" y="11941"/>
                    <a:pt x="5690" y="12636"/>
                  </a:cubicBezTo>
                  <a:lnTo>
                    <a:pt x="755" y="12636"/>
                  </a:lnTo>
                  <a:cubicBezTo>
                    <a:pt x="457" y="11941"/>
                    <a:pt x="451" y="11156"/>
                    <a:pt x="741" y="10457"/>
                  </a:cubicBezTo>
                  <a:cubicBezTo>
                    <a:pt x="749" y="10436"/>
                    <a:pt x="771" y="10421"/>
                    <a:pt x="795" y="10421"/>
                  </a:cubicBezTo>
                  <a:lnTo>
                    <a:pt x="3046" y="10421"/>
                  </a:lnTo>
                  <a:lnTo>
                    <a:pt x="3046" y="10429"/>
                  </a:lnTo>
                  <a:lnTo>
                    <a:pt x="3046" y="10691"/>
                  </a:lnTo>
                  <a:cubicBezTo>
                    <a:pt x="3046" y="11091"/>
                    <a:pt x="3370" y="11416"/>
                    <a:pt x="3770" y="11417"/>
                  </a:cubicBezTo>
                  <a:cubicBezTo>
                    <a:pt x="3789" y="11417"/>
                    <a:pt x="3809" y="11417"/>
                    <a:pt x="3830" y="11414"/>
                  </a:cubicBezTo>
                  <a:lnTo>
                    <a:pt x="3830" y="11462"/>
                  </a:lnTo>
                  <a:cubicBezTo>
                    <a:pt x="3830" y="11830"/>
                    <a:pt x="4099" y="12152"/>
                    <a:pt x="4466" y="12196"/>
                  </a:cubicBezTo>
                  <a:cubicBezTo>
                    <a:pt x="4498" y="12201"/>
                    <a:pt x="4530" y="12203"/>
                    <a:pt x="4561" y="12203"/>
                  </a:cubicBezTo>
                  <a:cubicBezTo>
                    <a:pt x="4956" y="12203"/>
                    <a:pt x="5286" y="11882"/>
                    <a:pt x="5288" y="11476"/>
                  </a:cubicBezTo>
                  <a:lnTo>
                    <a:pt x="5288" y="10429"/>
                  </a:lnTo>
                  <a:lnTo>
                    <a:pt x="5288" y="10421"/>
                  </a:lnTo>
                  <a:close/>
                  <a:moveTo>
                    <a:pt x="5612" y="13041"/>
                  </a:moveTo>
                  <a:lnTo>
                    <a:pt x="5612" y="13097"/>
                  </a:lnTo>
                  <a:cubicBezTo>
                    <a:pt x="5612" y="13274"/>
                    <a:pt x="5468" y="13418"/>
                    <a:pt x="5289" y="13418"/>
                  </a:cubicBezTo>
                  <a:lnTo>
                    <a:pt x="1128" y="13418"/>
                  </a:lnTo>
                  <a:cubicBezTo>
                    <a:pt x="951" y="13418"/>
                    <a:pt x="807" y="13274"/>
                    <a:pt x="807" y="13097"/>
                  </a:cubicBezTo>
                  <a:lnTo>
                    <a:pt x="807" y="13041"/>
                  </a:lnTo>
                  <a:close/>
                  <a:moveTo>
                    <a:pt x="1821" y="1"/>
                  </a:moveTo>
                  <a:cubicBezTo>
                    <a:pt x="1275" y="1"/>
                    <a:pt x="833" y="443"/>
                    <a:pt x="833" y="989"/>
                  </a:cubicBezTo>
                  <a:lnTo>
                    <a:pt x="833" y="2182"/>
                  </a:lnTo>
                  <a:cubicBezTo>
                    <a:pt x="833" y="2438"/>
                    <a:pt x="1040" y="2647"/>
                    <a:pt x="1297" y="2647"/>
                  </a:cubicBezTo>
                  <a:lnTo>
                    <a:pt x="2399" y="2647"/>
                  </a:lnTo>
                  <a:lnTo>
                    <a:pt x="2399" y="10017"/>
                  </a:lnTo>
                  <a:lnTo>
                    <a:pt x="774" y="10017"/>
                  </a:lnTo>
                  <a:cubicBezTo>
                    <a:pt x="773" y="10017"/>
                    <a:pt x="771" y="10017"/>
                    <a:pt x="770" y="10017"/>
                  </a:cubicBezTo>
                  <a:cubicBezTo>
                    <a:pt x="584" y="10017"/>
                    <a:pt x="417" y="10129"/>
                    <a:pt x="346" y="10299"/>
                  </a:cubicBezTo>
                  <a:cubicBezTo>
                    <a:pt x="0" y="11129"/>
                    <a:pt x="20" y="12065"/>
                    <a:pt x="401" y="12881"/>
                  </a:cubicBezTo>
                  <a:lnTo>
                    <a:pt x="401" y="13097"/>
                  </a:lnTo>
                  <a:cubicBezTo>
                    <a:pt x="401" y="13497"/>
                    <a:pt x="726" y="13823"/>
                    <a:pt x="1127" y="13823"/>
                  </a:cubicBezTo>
                  <a:lnTo>
                    <a:pt x="5289" y="13823"/>
                  </a:lnTo>
                  <a:cubicBezTo>
                    <a:pt x="5691" y="13823"/>
                    <a:pt x="6017" y="13497"/>
                    <a:pt x="6017" y="13097"/>
                  </a:cubicBezTo>
                  <a:lnTo>
                    <a:pt x="6017" y="12881"/>
                  </a:lnTo>
                  <a:cubicBezTo>
                    <a:pt x="6395" y="12065"/>
                    <a:pt x="6416" y="11129"/>
                    <a:pt x="6071" y="10299"/>
                  </a:cubicBezTo>
                  <a:cubicBezTo>
                    <a:pt x="6000" y="10129"/>
                    <a:pt x="5833" y="10017"/>
                    <a:pt x="5647" y="10017"/>
                  </a:cubicBezTo>
                  <a:cubicBezTo>
                    <a:pt x="5646" y="10017"/>
                    <a:pt x="5645" y="10017"/>
                    <a:pt x="5643" y="10017"/>
                  </a:cubicBezTo>
                  <a:lnTo>
                    <a:pt x="5053" y="10017"/>
                  </a:lnTo>
                  <a:lnTo>
                    <a:pt x="6594" y="8878"/>
                  </a:lnTo>
                  <a:lnTo>
                    <a:pt x="7018" y="8566"/>
                  </a:lnTo>
                  <a:cubicBezTo>
                    <a:pt x="7214" y="8422"/>
                    <a:pt x="7335" y="8208"/>
                    <a:pt x="7371" y="7945"/>
                  </a:cubicBezTo>
                  <a:lnTo>
                    <a:pt x="8742" y="6420"/>
                  </a:lnTo>
                  <a:lnTo>
                    <a:pt x="8742" y="11998"/>
                  </a:lnTo>
                  <a:cubicBezTo>
                    <a:pt x="8742" y="12208"/>
                    <a:pt x="8809" y="12413"/>
                    <a:pt x="8934" y="12581"/>
                  </a:cubicBezTo>
                  <a:lnTo>
                    <a:pt x="6622" y="12581"/>
                  </a:lnTo>
                  <a:cubicBezTo>
                    <a:pt x="6621" y="12581"/>
                    <a:pt x="6620" y="12581"/>
                    <a:pt x="6619" y="12581"/>
                  </a:cubicBezTo>
                  <a:cubicBezTo>
                    <a:pt x="6515" y="12581"/>
                    <a:pt x="6427" y="12657"/>
                    <a:pt x="6413" y="12758"/>
                  </a:cubicBezTo>
                  <a:cubicBezTo>
                    <a:pt x="6397" y="12879"/>
                    <a:pt x="6492" y="12986"/>
                    <a:pt x="6613" y="12986"/>
                  </a:cubicBezTo>
                  <a:lnTo>
                    <a:pt x="9725" y="12986"/>
                  </a:lnTo>
                  <a:cubicBezTo>
                    <a:pt x="10271" y="12986"/>
                    <a:pt x="10713" y="12544"/>
                    <a:pt x="10713" y="11998"/>
                  </a:cubicBezTo>
                  <a:lnTo>
                    <a:pt x="10713" y="10805"/>
                  </a:lnTo>
                  <a:cubicBezTo>
                    <a:pt x="10713" y="10548"/>
                    <a:pt x="10506" y="10341"/>
                    <a:pt x="10249" y="10341"/>
                  </a:cubicBezTo>
                  <a:lnTo>
                    <a:pt x="9147" y="10341"/>
                  </a:lnTo>
                  <a:lnTo>
                    <a:pt x="9147" y="5998"/>
                  </a:lnTo>
                  <a:lnTo>
                    <a:pt x="13778" y="875"/>
                  </a:lnTo>
                  <a:cubicBezTo>
                    <a:pt x="13944" y="692"/>
                    <a:pt x="13936" y="413"/>
                    <a:pt x="13762" y="238"/>
                  </a:cubicBezTo>
                  <a:lnTo>
                    <a:pt x="13726" y="202"/>
                  </a:lnTo>
                  <a:cubicBezTo>
                    <a:pt x="13636" y="112"/>
                    <a:pt x="13517" y="67"/>
                    <a:pt x="13399" y="67"/>
                  </a:cubicBezTo>
                  <a:cubicBezTo>
                    <a:pt x="13288" y="67"/>
                    <a:pt x="13177" y="106"/>
                    <a:pt x="13089" y="186"/>
                  </a:cubicBezTo>
                  <a:lnTo>
                    <a:pt x="9147" y="3742"/>
                  </a:lnTo>
                  <a:lnTo>
                    <a:pt x="9147" y="214"/>
                  </a:lnTo>
                  <a:cubicBezTo>
                    <a:pt x="9147" y="96"/>
                    <a:pt x="9052" y="1"/>
                    <a:pt x="8936" y="1"/>
                  </a:cubicBezTo>
                  <a:lnTo>
                    <a:pt x="7031" y="1"/>
                  </a:lnTo>
                  <a:cubicBezTo>
                    <a:pt x="7019" y="1"/>
                    <a:pt x="7008" y="5"/>
                    <a:pt x="7001" y="14"/>
                  </a:cubicBezTo>
                  <a:cubicBezTo>
                    <a:pt x="6816" y="189"/>
                    <a:pt x="6939" y="405"/>
                    <a:pt x="7112" y="405"/>
                  </a:cubicBezTo>
                  <a:lnTo>
                    <a:pt x="8159" y="405"/>
                  </a:lnTo>
                  <a:cubicBezTo>
                    <a:pt x="8482" y="405"/>
                    <a:pt x="8742" y="668"/>
                    <a:pt x="8742" y="989"/>
                  </a:cubicBezTo>
                  <a:lnTo>
                    <a:pt x="8742" y="4023"/>
                  </a:lnTo>
                  <a:cubicBezTo>
                    <a:pt x="8742" y="4035"/>
                    <a:pt x="8744" y="4046"/>
                    <a:pt x="8747" y="4059"/>
                  </a:cubicBezTo>
                  <a:lnTo>
                    <a:pt x="5979" y="6557"/>
                  </a:lnTo>
                  <a:cubicBezTo>
                    <a:pt x="5715" y="6593"/>
                    <a:pt x="5502" y="6716"/>
                    <a:pt x="5357" y="6912"/>
                  </a:cubicBezTo>
                  <a:lnTo>
                    <a:pt x="5045" y="7335"/>
                  </a:lnTo>
                  <a:lnTo>
                    <a:pt x="3075" y="10017"/>
                  </a:lnTo>
                  <a:lnTo>
                    <a:pt x="2804" y="10017"/>
                  </a:lnTo>
                  <a:lnTo>
                    <a:pt x="2804" y="989"/>
                  </a:lnTo>
                  <a:cubicBezTo>
                    <a:pt x="2804" y="780"/>
                    <a:pt x="2737" y="575"/>
                    <a:pt x="2614" y="405"/>
                  </a:cubicBezTo>
                  <a:lnTo>
                    <a:pt x="6302" y="405"/>
                  </a:lnTo>
                  <a:cubicBezTo>
                    <a:pt x="6303" y="405"/>
                    <a:pt x="6304" y="405"/>
                    <a:pt x="6305" y="405"/>
                  </a:cubicBezTo>
                  <a:cubicBezTo>
                    <a:pt x="6407" y="405"/>
                    <a:pt x="6495" y="331"/>
                    <a:pt x="6511" y="228"/>
                  </a:cubicBezTo>
                  <a:cubicBezTo>
                    <a:pt x="6527" y="107"/>
                    <a:pt x="6431" y="1"/>
                    <a:pt x="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591;p59">
            <a:extLst>
              <a:ext uri="{FF2B5EF4-FFF2-40B4-BE49-F238E27FC236}">
                <a16:creationId xmlns:a16="http://schemas.microsoft.com/office/drawing/2014/main" id="{B20C5B3F-0E9B-ABD5-AC75-BE394B1BEE34}"/>
              </a:ext>
            </a:extLst>
          </p:cNvPr>
          <p:cNvSpPr/>
          <p:nvPr/>
        </p:nvSpPr>
        <p:spPr>
          <a:xfrm>
            <a:off x="4295284" y="2234434"/>
            <a:ext cx="570623" cy="1103016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324;p96">
            <a:extLst>
              <a:ext uri="{FF2B5EF4-FFF2-40B4-BE49-F238E27FC236}">
                <a16:creationId xmlns:a16="http://schemas.microsoft.com/office/drawing/2014/main" id="{AEF4E10B-3F9F-3B2E-BE4C-8D6A52A294E3}"/>
              </a:ext>
            </a:extLst>
          </p:cNvPr>
          <p:cNvGrpSpPr/>
          <p:nvPr/>
        </p:nvGrpSpPr>
        <p:grpSpPr>
          <a:xfrm>
            <a:off x="4427748" y="2587429"/>
            <a:ext cx="373061" cy="372495"/>
            <a:chOff x="5608140" y="1458181"/>
            <a:chExt cx="373061" cy="372495"/>
          </a:xfrm>
        </p:grpSpPr>
        <p:sp>
          <p:nvSpPr>
            <p:cNvPr id="7" name="Google Shape;1325;p96">
              <a:extLst>
                <a:ext uri="{FF2B5EF4-FFF2-40B4-BE49-F238E27FC236}">
                  <a16:creationId xmlns:a16="http://schemas.microsoft.com/office/drawing/2014/main" id="{01BA2448-AA92-1FBF-CD76-FD35E0A95328}"/>
                </a:ext>
              </a:extLst>
            </p:cNvPr>
            <p:cNvSpPr/>
            <p:nvPr/>
          </p:nvSpPr>
          <p:spPr>
            <a:xfrm>
              <a:off x="5613937" y="1463278"/>
              <a:ext cx="312363" cy="312336"/>
            </a:xfrm>
            <a:custGeom>
              <a:avLst/>
              <a:gdLst/>
              <a:ahLst/>
              <a:cxnLst/>
              <a:rect l="l" t="t" r="r" b="b"/>
              <a:pathLst>
                <a:path w="11584" h="11583" extrusionOk="0">
                  <a:moveTo>
                    <a:pt x="540" y="0"/>
                  </a:moveTo>
                  <a:cubicBezTo>
                    <a:pt x="242" y="0"/>
                    <a:pt x="0" y="242"/>
                    <a:pt x="0" y="541"/>
                  </a:cubicBezTo>
                  <a:lnTo>
                    <a:pt x="0" y="11042"/>
                  </a:lnTo>
                  <a:cubicBezTo>
                    <a:pt x="0" y="11340"/>
                    <a:pt x="242" y="11582"/>
                    <a:pt x="540" y="11582"/>
                  </a:cubicBezTo>
                  <a:lnTo>
                    <a:pt x="11043" y="11582"/>
                  </a:lnTo>
                  <a:cubicBezTo>
                    <a:pt x="11342" y="11582"/>
                    <a:pt x="11582" y="11340"/>
                    <a:pt x="11584" y="11042"/>
                  </a:cubicBezTo>
                  <a:lnTo>
                    <a:pt x="11584" y="541"/>
                  </a:lnTo>
                  <a:cubicBezTo>
                    <a:pt x="11584" y="242"/>
                    <a:pt x="11342" y="0"/>
                    <a:pt x="1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26;p96">
              <a:extLst>
                <a:ext uri="{FF2B5EF4-FFF2-40B4-BE49-F238E27FC236}">
                  <a16:creationId xmlns:a16="http://schemas.microsoft.com/office/drawing/2014/main" id="{CFEB4210-8C43-99C9-1268-9C2DCC7C2B0C}"/>
                </a:ext>
              </a:extLst>
            </p:cNvPr>
            <p:cNvSpPr/>
            <p:nvPr/>
          </p:nvSpPr>
          <p:spPr>
            <a:xfrm>
              <a:off x="5890356" y="1463305"/>
              <a:ext cx="35917" cy="312309"/>
            </a:xfrm>
            <a:custGeom>
              <a:avLst/>
              <a:gdLst/>
              <a:ahLst/>
              <a:cxnLst/>
              <a:rect l="l" t="t" r="r" b="b"/>
              <a:pathLst>
                <a:path w="1332" h="11582" extrusionOk="0">
                  <a:moveTo>
                    <a:pt x="0" y="1"/>
                  </a:moveTo>
                  <a:cubicBezTo>
                    <a:pt x="288" y="1"/>
                    <a:pt x="522" y="236"/>
                    <a:pt x="522" y="524"/>
                  </a:cubicBezTo>
                  <a:lnTo>
                    <a:pt x="522" y="11057"/>
                  </a:lnTo>
                  <a:cubicBezTo>
                    <a:pt x="522" y="11347"/>
                    <a:pt x="288" y="11581"/>
                    <a:pt x="0" y="11581"/>
                  </a:cubicBezTo>
                  <a:lnTo>
                    <a:pt x="808" y="11581"/>
                  </a:lnTo>
                  <a:cubicBezTo>
                    <a:pt x="1096" y="11581"/>
                    <a:pt x="1331" y="11347"/>
                    <a:pt x="1331" y="11057"/>
                  </a:cubicBezTo>
                  <a:lnTo>
                    <a:pt x="1331" y="524"/>
                  </a:lnTo>
                  <a:cubicBezTo>
                    <a:pt x="1331" y="234"/>
                    <a:pt x="1096" y="1"/>
                    <a:pt x="808" y="1"/>
                  </a:cubicBezTo>
                  <a:close/>
                </a:path>
              </a:pathLst>
            </a:custGeom>
            <a:solidFill>
              <a:srgbClr val="D594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27;p96">
              <a:extLst>
                <a:ext uri="{FF2B5EF4-FFF2-40B4-BE49-F238E27FC236}">
                  <a16:creationId xmlns:a16="http://schemas.microsoft.com/office/drawing/2014/main" id="{38DB8F2E-8C9A-0AEF-5B49-A6E32066E1F5}"/>
                </a:ext>
              </a:extLst>
            </p:cNvPr>
            <p:cNvSpPr/>
            <p:nvPr/>
          </p:nvSpPr>
          <p:spPr>
            <a:xfrm>
              <a:off x="5630979" y="1481722"/>
              <a:ext cx="80571" cy="79358"/>
            </a:xfrm>
            <a:custGeom>
              <a:avLst/>
              <a:gdLst/>
              <a:ahLst/>
              <a:cxnLst/>
              <a:rect l="l" t="t" r="r" b="b"/>
              <a:pathLst>
                <a:path w="2988" h="2943" extrusionOk="0">
                  <a:moveTo>
                    <a:pt x="2421" y="1"/>
                  </a:moveTo>
                  <a:cubicBezTo>
                    <a:pt x="2192" y="1"/>
                    <a:pt x="1986" y="139"/>
                    <a:pt x="1898" y="351"/>
                  </a:cubicBezTo>
                  <a:cubicBezTo>
                    <a:pt x="1810" y="561"/>
                    <a:pt x="1859" y="805"/>
                    <a:pt x="2021" y="967"/>
                  </a:cubicBezTo>
                  <a:cubicBezTo>
                    <a:pt x="2130" y="1075"/>
                    <a:pt x="2274" y="1133"/>
                    <a:pt x="2421" y="1133"/>
                  </a:cubicBezTo>
                  <a:cubicBezTo>
                    <a:pt x="2494" y="1133"/>
                    <a:pt x="2567" y="1119"/>
                    <a:pt x="2637" y="1090"/>
                  </a:cubicBezTo>
                  <a:cubicBezTo>
                    <a:pt x="2849" y="1002"/>
                    <a:pt x="2987" y="796"/>
                    <a:pt x="2987" y="567"/>
                  </a:cubicBezTo>
                  <a:cubicBezTo>
                    <a:pt x="2987" y="254"/>
                    <a:pt x="2734" y="1"/>
                    <a:pt x="2421" y="1"/>
                  </a:cubicBezTo>
                  <a:close/>
                  <a:moveTo>
                    <a:pt x="608" y="1812"/>
                  </a:moveTo>
                  <a:cubicBezTo>
                    <a:pt x="380" y="1812"/>
                    <a:pt x="176" y="1950"/>
                    <a:pt x="89" y="2160"/>
                  </a:cubicBezTo>
                  <a:cubicBezTo>
                    <a:pt x="1" y="2371"/>
                    <a:pt x="50" y="2614"/>
                    <a:pt x="211" y="2777"/>
                  </a:cubicBezTo>
                  <a:cubicBezTo>
                    <a:pt x="319" y="2885"/>
                    <a:pt x="464" y="2943"/>
                    <a:pt x="611" y="2943"/>
                  </a:cubicBezTo>
                  <a:cubicBezTo>
                    <a:pt x="684" y="2943"/>
                    <a:pt x="758" y="2929"/>
                    <a:pt x="828" y="2899"/>
                  </a:cubicBezTo>
                  <a:cubicBezTo>
                    <a:pt x="1039" y="2812"/>
                    <a:pt x="1176" y="2606"/>
                    <a:pt x="1176" y="2377"/>
                  </a:cubicBezTo>
                  <a:cubicBezTo>
                    <a:pt x="1176" y="2065"/>
                    <a:pt x="924" y="1812"/>
                    <a:pt x="612" y="1812"/>
                  </a:cubicBezTo>
                  <a:cubicBezTo>
                    <a:pt x="610" y="1812"/>
                    <a:pt x="609" y="1812"/>
                    <a:pt x="608" y="18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28;p96">
              <a:extLst>
                <a:ext uri="{FF2B5EF4-FFF2-40B4-BE49-F238E27FC236}">
                  <a16:creationId xmlns:a16="http://schemas.microsoft.com/office/drawing/2014/main" id="{6331B976-B88F-0B5E-5B26-B6893DD4E9C6}"/>
                </a:ext>
              </a:extLst>
            </p:cNvPr>
            <p:cNvSpPr/>
            <p:nvPr/>
          </p:nvSpPr>
          <p:spPr>
            <a:xfrm>
              <a:off x="5827446" y="1481722"/>
              <a:ext cx="81731" cy="79358"/>
            </a:xfrm>
            <a:custGeom>
              <a:avLst/>
              <a:gdLst/>
              <a:ahLst/>
              <a:cxnLst/>
              <a:rect l="l" t="t" r="r" b="b"/>
              <a:pathLst>
                <a:path w="3031" h="2943" extrusionOk="0">
                  <a:moveTo>
                    <a:pt x="610" y="1"/>
                  </a:moveTo>
                  <a:cubicBezTo>
                    <a:pt x="382" y="1"/>
                    <a:pt x="175" y="139"/>
                    <a:pt x="88" y="351"/>
                  </a:cubicBezTo>
                  <a:cubicBezTo>
                    <a:pt x="1" y="561"/>
                    <a:pt x="48" y="805"/>
                    <a:pt x="211" y="967"/>
                  </a:cubicBezTo>
                  <a:cubicBezTo>
                    <a:pt x="319" y="1075"/>
                    <a:pt x="464" y="1133"/>
                    <a:pt x="611" y="1133"/>
                  </a:cubicBezTo>
                  <a:cubicBezTo>
                    <a:pt x="684" y="1133"/>
                    <a:pt x="757" y="1119"/>
                    <a:pt x="827" y="1090"/>
                  </a:cubicBezTo>
                  <a:cubicBezTo>
                    <a:pt x="1038" y="1002"/>
                    <a:pt x="1176" y="796"/>
                    <a:pt x="1176" y="567"/>
                  </a:cubicBezTo>
                  <a:cubicBezTo>
                    <a:pt x="1176" y="254"/>
                    <a:pt x="923" y="1"/>
                    <a:pt x="610" y="1"/>
                  </a:cubicBezTo>
                  <a:close/>
                  <a:moveTo>
                    <a:pt x="2420" y="1"/>
                  </a:moveTo>
                  <a:cubicBezTo>
                    <a:pt x="2347" y="1"/>
                    <a:pt x="2273" y="15"/>
                    <a:pt x="2203" y="44"/>
                  </a:cubicBezTo>
                  <a:cubicBezTo>
                    <a:pt x="1993" y="132"/>
                    <a:pt x="1855" y="338"/>
                    <a:pt x="1855" y="567"/>
                  </a:cubicBezTo>
                  <a:cubicBezTo>
                    <a:pt x="1855" y="880"/>
                    <a:pt x="2108" y="1133"/>
                    <a:pt x="2421" y="1133"/>
                  </a:cubicBezTo>
                  <a:cubicBezTo>
                    <a:pt x="2649" y="1133"/>
                    <a:pt x="2856" y="995"/>
                    <a:pt x="2943" y="783"/>
                  </a:cubicBezTo>
                  <a:cubicBezTo>
                    <a:pt x="3030" y="573"/>
                    <a:pt x="2983" y="329"/>
                    <a:pt x="2820" y="166"/>
                  </a:cubicBezTo>
                  <a:cubicBezTo>
                    <a:pt x="2712" y="58"/>
                    <a:pt x="2567" y="1"/>
                    <a:pt x="2420" y="1"/>
                  </a:cubicBezTo>
                  <a:close/>
                  <a:moveTo>
                    <a:pt x="2424" y="1812"/>
                  </a:moveTo>
                  <a:cubicBezTo>
                    <a:pt x="2423" y="1812"/>
                    <a:pt x="2422" y="1812"/>
                    <a:pt x="2421" y="1812"/>
                  </a:cubicBezTo>
                  <a:cubicBezTo>
                    <a:pt x="2192" y="1812"/>
                    <a:pt x="1986" y="1949"/>
                    <a:pt x="1898" y="2160"/>
                  </a:cubicBezTo>
                  <a:cubicBezTo>
                    <a:pt x="1810" y="2372"/>
                    <a:pt x="1859" y="2614"/>
                    <a:pt x="2020" y="2777"/>
                  </a:cubicBezTo>
                  <a:cubicBezTo>
                    <a:pt x="2128" y="2885"/>
                    <a:pt x="2273" y="2943"/>
                    <a:pt x="2421" y="2943"/>
                  </a:cubicBezTo>
                  <a:cubicBezTo>
                    <a:pt x="2493" y="2943"/>
                    <a:pt x="2567" y="2929"/>
                    <a:pt x="2637" y="2899"/>
                  </a:cubicBezTo>
                  <a:cubicBezTo>
                    <a:pt x="2847" y="2812"/>
                    <a:pt x="2986" y="2606"/>
                    <a:pt x="2986" y="2377"/>
                  </a:cubicBezTo>
                  <a:cubicBezTo>
                    <a:pt x="2986" y="2065"/>
                    <a:pt x="2734" y="1812"/>
                    <a:pt x="2424" y="18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29;p96">
              <a:extLst>
                <a:ext uri="{FF2B5EF4-FFF2-40B4-BE49-F238E27FC236}">
                  <a16:creationId xmlns:a16="http://schemas.microsoft.com/office/drawing/2014/main" id="{82620C99-2B37-E69F-9CAF-82A8777C6B91}"/>
                </a:ext>
              </a:extLst>
            </p:cNvPr>
            <p:cNvSpPr/>
            <p:nvPr/>
          </p:nvSpPr>
          <p:spPr>
            <a:xfrm>
              <a:off x="5631033" y="1678162"/>
              <a:ext cx="80517" cy="79358"/>
            </a:xfrm>
            <a:custGeom>
              <a:avLst/>
              <a:gdLst/>
              <a:ahLst/>
              <a:cxnLst/>
              <a:rect l="l" t="t" r="r" b="b"/>
              <a:pathLst>
                <a:path w="2986" h="2943" extrusionOk="0">
                  <a:moveTo>
                    <a:pt x="610" y="0"/>
                  </a:moveTo>
                  <a:cubicBezTo>
                    <a:pt x="382" y="0"/>
                    <a:pt x="174" y="138"/>
                    <a:pt x="88" y="350"/>
                  </a:cubicBezTo>
                  <a:cubicBezTo>
                    <a:pt x="0" y="561"/>
                    <a:pt x="48" y="804"/>
                    <a:pt x="210" y="967"/>
                  </a:cubicBezTo>
                  <a:cubicBezTo>
                    <a:pt x="318" y="1075"/>
                    <a:pt x="463" y="1132"/>
                    <a:pt x="610" y="1132"/>
                  </a:cubicBezTo>
                  <a:cubicBezTo>
                    <a:pt x="683" y="1132"/>
                    <a:pt x="756" y="1118"/>
                    <a:pt x="826" y="1089"/>
                  </a:cubicBezTo>
                  <a:cubicBezTo>
                    <a:pt x="1037" y="1001"/>
                    <a:pt x="1176" y="795"/>
                    <a:pt x="1176" y="566"/>
                  </a:cubicBezTo>
                  <a:cubicBezTo>
                    <a:pt x="1176" y="254"/>
                    <a:pt x="922" y="0"/>
                    <a:pt x="610" y="0"/>
                  </a:cubicBezTo>
                  <a:close/>
                  <a:moveTo>
                    <a:pt x="2421" y="1811"/>
                  </a:moveTo>
                  <a:cubicBezTo>
                    <a:pt x="2191" y="1811"/>
                    <a:pt x="1985" y="1948"/>
                    <a:pt x="1898" y="2160"/>
                  </a:cubicBezTo>
                  <a:cubicBezTo>
                    <a:pt x="1810" y="2372"/>
                    <a:pt x="1859" y="2614"/>
                    <a:pt x="2020" y="2776"/>
                  </a:cubicBezTo>
                  <a:cubicBezTo>
                    <a:pt x="2128" y="2884"/>
                    <a:pt x="2273" y="2941"/>
                    <a:pt x="2420" y="2941"/>
                  </a:cubicBezTo>
                  <a:cubicBezTo>
                    <a:pt x="2493" y="2941"/>
                    <a:pt x="2567" y="2927"/>
                    <a:pt x="2637" y="2899"/>
                  </a:cubicBezTo>
                  <a:cubicBezTo>
                    <a:pt x="2847" y="2811"/>
                    <a:pt x="2985" y="2605"/>
                    <a:pt x="2985" y="2376"/>
                  </a:cubicBezTo>
                  <a:cubicBezTo>
                    <a:pt x="2985" y="2063"/>
                    <a:pt x="2732" y="1811"/>
                    <a:pt x="2421" y="1811"/>
                  </a:cubicBezTo>
                  <a:close/>
                  <a:moveTo>
                    <a:pt x="606" y="1811"/>
                  </a:moveTo>
                  <a:cubicBezTo>
                    <a:pt x="380" y="1811"/>
                    <a:pt x="174" y="1949"/>
                    <a:pt x="88" y="2160"/>
                  </a:cubicBezTo>
                  <a:cubicBezTo>
                    <a:pt x="0" y="2370"/>
                    <a:pt x="48" y="2614"/>
                    <a:pt x="210" y="2776"/>
                  </a:cubicBezTo>
                  <a:cubicBezTo>
                    <a:pt x="318" y="2884"/>
                    <a:pt x="463" y="2942"/>
                    <a:pt x="610" y="2942"/>
                  </a:cubicBezTo>
                  <a:cubicBezTo>
                    <a:pt x="683" y="2942"/>
                    <a:pt x="756" y="2928"/>
                    <a:pt x="826" y="2899"/>
                  </a:cubicBezTo>
                  <a:cubicBezTo>
                    <a:pt x="1037" y="2811"/>
                    <a:pt x="1176" y="2605"/>
                    <a:pt x="1176" y="2376"/>
                  </a:cubicBezTo>
                  <a:cubicBezTo>
                    <a:pt x="1176" y="2064"/>
                    <a:pt x="924" y="1811"/>
                    <a:pt x="612" y="1811"/>
                  </a:cubicBezTo>
                  <a:cubicBezTo>
                    <a:pt x="611" y="1811"/>
                    <a:pt x="610" y="1811"/>
                    <a:pt x="610" y="1811"/>
                  </a:cubicBezTo>
                  <a:cubicBezTo>
                    <a:pt x="608" y="1811"/>
                    <a:pt x="607" y="1811"/>
                    <a:pt x="606" y="18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30;p96">
              <a:extLst>
                <a:ext uri="{FF2B5EF4-FFF2-40B4-BE49-F238E27FC236}">
                  <a16:creationId xmlns:a16="http://schemas.microsoft.com/office/drawing/2014/main" id="{BEB65CB2-11C6-9593-1C2E-3935D68A6AE6}"/>
                </a:ext>
              </a:extLst>
            </p:cNvPr>
            <p:cNvSpPr/>
            <p:nvPr/>
          </p:nvSpPr>
          <p:spPr>
            <a:xfrm>
              <a:off x="5827446" y="1678162"/>
              <a:ext cx="81731" cy="79358"/>
            </a:xfrm>
            <a:custGeom>
              <a:avLst/>
              <a:gdLst/>
              <a:ahLst/>
              <a:cxnLst/>
              <a:rect l="l" t="t" r="r" b="b"/>
              <a:pathLst>
                <a:path w="3031" h="2943" extrusionOk="0">
                  <a:moveTo>
                    <a:pt x="2420" y="0"/>
                  </a:moveTo>
                  <a:cubicBezTo>
                    <a:pt x="2347" y="0"/>
                    <a:pt x="2273" y="14"/>
                    <a:pt x="2203" y="43"/>
                  </a:cubicBezTo>
                  <a:cubicBezTo>
                    <a:pt x="1993" y="131"/>
                    <a:pt x="1855" y="337"/>
                    <a:pt x="1855" y="566"/>
                  </a:cubicBezTo>
                  <a:cubicBezTo>
                    <a:pt x="1855" y="879"/>
                    <a:pt x="2108" y="1131"/>
                    <a:pt x="2421" y="1131"/>
                  </a:cubicBezTo>
                  <a:cubicBezTo>
                    <a:pt x="2422" y="1131"/>
                    <a:pt x="2423" y="1131"/>
                    <a:pt x="2424" y="1131"/>
                  </a:cubicBezTo>
                  <a:cubicBezTo>
                    <a:pt x="2651" y="1131"/>
                    <a:pt x="2857" y="993"/>
                    <a:pt x="2943" y="782"/>
                  </a:cubicBezTo>
                  <a:cubicBezTo>
                    <a:pt x="3030" y="571"/>
                    <a:pt x="2983" y="329"/>
                    <a:pt x="2820" y="166"/>
                  </a:cubicBezTo>
                  <a:cubicBezTo>
                    <a:pt x="2712" y="58"/>
                    <a:pt x="2567" y="0"/>
                    <a:pt x="2420" y="0"/>
                  </a:cubicBezTo>
                  <a:close/>
                  <a:moveTo>
                    <a:pt x="610" y="1811"/>
                  </a:moveTo>
                  <a:cubicBezTo>
                    <a:pt x="382" y="1811"/>
                    <a:pt x="176" y="1948"/>
                    <a:pt x="88" y="2160"/>
                  </a:cubicBezTo>
                  <a:cubicBezTo>
                    <a:pt x="1" y="2372"/>
                    <a:pt x="49" y="2614"/>
                    <a:pt x="211" y="2776"/>
                  </a:cubicBezTo>
                  <a:cubicBezTo>
                    <a:pt x="319" y="2884"/>
                    <a:pt x="464" y="2941"/>
                    <a:pt x="611" y="2941"/>
                  </a:cubicBezTo>
                  <a:cubicBezTo>
                    <a:pt x="684" y="2941"/>
                    <a:pt x="757" y="2927"/>
                    <a:pt x="827" y="2899"/>
                  </a:cubicBezTo>
                  <a:cubicBezTo>
                    <a:pt x="1038" y="2811"/>
                    <a:pt x="1176" y="2605"/>
                    <a:pt x="1176" y="2376"/>
                  </a:cubicBezTo>
                  <a:cubicBezTo>
                    <a:pt x="1176" y="2063"/>
                    <a:pt x="923" y="1811"/>
                    <a:pt x="610" y="1811"/>
                  </a:cubicBezTo>
                  <a:close/>
                  <a:moveTo>
                    <a:pt x="2424" y="1811"/>
                  </a:moveTo>
                  <a:cubicBezTo>
                    <a:pt x="2423" y="1811"/>
                    <a:pt x="2422" y="1811"/>
                    <a:pt x="2421" y="1811"/>
                  </a:cubicBezTo>
                  <a:cubicBezTo>
                    <a:pt x="2192" y="1811"/>
                    <a:pt x="1986" y="1948"/>
                    <a:pt x="1898" y="2160"/>
                  </a:cubicBezTo>
                  <a:cubicBezTo>
                    <a:pt x="1810" y="2372"/>
                    <a:pt x="1859" y="2614"/>
                    <a:pt x="2020" y="2776"/>
                  </a:cubicBezTo>
                  <a:cubicBezTo>
                    <a:pt x="2128" y="2884"/>
                    <a:pt x="2273" y="2942"/>
                    <a:pt x="2421" y="2942"/>
                  </a:cubicBezTo>
                  <a:cubicBezTo>
                    <a:pt x="2493" y="2942"/>
                    <a:pt x="2567" y="2928"/>
                    <a:pt x="2637" y="2899"/>
                  </a:cubicBezTo>
                  <a:cubicBezTo>
                    <a:pt x="2847" y="2811"/>
                    <a:pt x="2986" y="2605"/>
                    <a:pt x="2986" y="2376"/>
                  </a:cubicBezTo>
                  <a:cubicBezTo>
                    <a:pt x="2986" y="2064"/>
                    <a:pt x="2734" y="1811"/>
                    <a:pt x="2424" y="18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31;p96">
              <a:extLst>
                <a:ext uri="{FF2B5EF4-FFF2-40B4-BE49-F238E27FC236}">
                  <a16:creationId xmlns:a16="http://schemas.microsoft.com/office/drawing/2014/main" id="{3AF4F45B-4422-DB6A-40CF-AF7D4F50FD4A}"/>
                </a:ext>
              </a:extLst>
            </p:cNvPr>
            <p:cNvSpPr/>
            <p:nvPr/>
          </p:nvSpPr>
          <p:spPr>
            <a:xfrm>
              <a:off x="5938974" y="1789905"/>
              <a:ext cx="36753" cy="35351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8" y="0"/>
                  </a:moveTo>
                  <a:cubicBezTo>
                    <a:pt x="537" y="0"/>
                    <a:pt x="370" y="67"/>
                    <a:pt x="244" y="193"/>
                  </a:cubicBezTo>
                  <a:cubicBezTo>
                    <a:pt x="57" y="380"/>
                    <a:pt x="1" y="661"/>
                    <a:pt x="102" y="906"/>
                  </a:cubicBezTo>
                  <a:cubicBezTo>
                    <a:pt x="204" y="1151"/>
                    <a:pt x="443" y="1311"/>
                    <a:pt x="708" y="1311"/>
                  </a:cubicBezTo>
                  <a:cubicBezTo>
                    <a:pt x="1070" y="1311"/>
                    <a:pt x="1362" y="1017"/>
                    <a:pt x="1362" y="655"/>
                  </a:cubicBezTo>
                  <a:cubicBezTo>
                    <a:pt x="1362" y="390"/>
                    <a:pt x="1204" y="151"/>
                    <a:pt x="959" y="50"/>
                  </a:cubicBezTo>
                  <a:cubicBezTo>
                    <a:pt x="878" y="17"/>
                    <a:pt x="792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32;p96">
              <a:extLst>
                <a:ext uri="{FF2B5EF4-FFF2-40B4-BE49-F238E27FC236}">
                  <a16:creationId xmlns:a16="http://schemas.microsoft.com/office/drawing/2014/main" id="{B0A56548-B81D-875F-9BEB-A8EA2C9B1282}"/>
                </a:ext>
              </a:extLst>
            </p:cNvPr>
            <p:cNvSpPr/>
            <p:nvPr/>
          </p:nvSpPr>
          <p:spPr>
            <a:xfrm>
              <a:off x="5631033" y="1481722"/>
              <a:ext cx="316677" cy="343534"/>
            </a:xfrm>
            <a:custGeom>
              <a:avLst/>
              <a:gdLst/>
              <a:ahLst/>
              <a:cxnLst/>
              <a:rect l="l" t="t" r="r" b="b"/>
              <a:pathLst>
                <a:path w="11744" h="12740" extrusionOk="0">
                  <a:moveTo>
                    <a:pt x="610" y="1"/>
                  </a:moveTo>
                  <a:cubicBezTo>
                    <a:pt x="382" y="1"/>
                    <a:pt x="174" y="139"/>
                    <a:pt x="88" y="351"/>
                  </a:cubicBezTo>
                  <a:cubicBezTo>
                    <a:pt x="0" y="561"/>
                    <a:pt x="48" y="805"/>
                    <a:pt x="210" y="967"/>
                  </a:cubicBezTo>
                  <a:cubicBezTo>
                    <a:pt x="318" y="1075"/>
                    <a:pt x="463" y="1133"/>
                    <a:pt x="611" y="1133"/>
                  </a:cubicBezTo>
                  <a:cubicBezTo>
                    <a:pt x="683" y="1133"/>
                    <a:pt x="757" y="1119"/>
                    <a:pt x="827" y="1090"/>
                  </a:cubicBezTo>
                  <a:cubicBezTo>
                    <a:pt x="1037" y="1002"/>
                    <a:pt x="1176" y="796"/>
                    <a:pt x="1176" y="567"/>
                  </a:cubicBezTo>
                  <a:cubicBezTo>
                    <a:pt x="1176" y="254"/>
                    <a:pt x="922" y="1"/>
                    <a:pt x="610" y="1"/>
                  </a:cubicBezTo>
                  <a:close/>
                  <a:moveTo>
                    <a:pt x="11086" y="11430"/>
                  </a:moveTo>
                  <a:cubicBezTo>
                    <a:pt x="10822" y="11430"/>
                    <a:pt x="10585" y="11590"/>
                    <a:pt x="10483" y="11834"/>
                  </a:cubicBezTo>
                  <a:cubicBezTo>
                    <a:pt x="10382" y="12078"/>
                    <a:pt x="10438" y="12361"/>
                    <a:pt x="10626" y="12548"/>
                  </a:cubicBezTo>
                  <a:cubicBezTo>
                    <a:pt x="10751" y="12673"/>
                    <a:pt x="10918" y="12740"/>
                    <a:pt x="11089" y="12740"/>
                  </a:cubicBezTo>
                  <a:cubicBezTo>
                    <a:pt x="11173" y="12740"/>
                    <a:pt x="11259" y="12723"/>
                    <a:pt x="11340" y="12689"/>
                  </a:cubicBezTo>
                  <a:cubicBezTo>
                    <a:pt x="11584" y="12588"/>
                    <a:pt x="11744" y="12349"/>
                    <a:pt x="11744" y="12084"/>
                  </a:cubicBezTo>
                  <a:cubicBezTo>
                    <a:pt x="11744" y="11723"/>
                    <a:pt x="11451" y="11430"/>
                    <a:pt x="11090" y="11430"/>
                  </a:cubicBezTo>
                  <a:cubicBezTo>
                    <a:pt x="11088" y="11430"/>
                    <a:pt x="11087" y="11430"/>
                    <a:pt x="11086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33;p96">
              <a:extLst>
                <a:ext uri="{FF2B5EF4-FFF2-40B4-BE49-F238E27FC236}">
                  <a16:creationId xmlns:a16="http://schemas.microsoft.com/office/drawing/2014/main" id="{B4AB588C-698D-D1EA-5048-A9100C4D96C0}"/>
                </a:ext>
              </a:extLst>
            </p:cNvPr>
            <p:cNvSpPr/>
            <p:nvPr/>
          </p:nvSpPr>
          <p:spPr>
            <a:xfrm>
              <a:off x="5608140" y="1458181"/>
              <a:ext cx="373061" cy="372495"/>
            </a:xfrm>
            <a:custGeom>
              <a:avLst/>
              <a:gdLst/>
              <a:ahLst/>
              <a:cxnLst/>
              <a:rect l="l" t="t" r="r" b="b"/>
              <a:pathLst>
                <a:path w="13835" h="13814" extrusionOk="0">
                  <a:moveTo>
                    <a:pt x="3266" y="1076"/>
                  </a:moveTo>
                  <a:cubicBezTo>
                    <a:pt x="3453" y="1076"/>
                    <a:pt x="3631" y="1221"/>
                    <a:pt x="3631" y="1440"/>
                  </a:cubicBezTo>
                  <a:cubicBezTo>
                    <a:pt x="3631" y="1640"/>
                    <a:pt x="3470" y="1803"/>
                    <a:pt x="3270" y="1803"/>
                  </a:cubicBezTo>
                  <a:cubicBezTo>
                    <a:pt x="2945" y="1803"/>
                    <a:pt x="2784" y="1411"/>
                    <a:pt x="3012" y="1183"/>
                  </a:cubicBezTo>
                  <a:cubicBezTo>
                    <a:pt x="3086" y="1109"/>
                    <a:pt x="3177" y="1076"/>
                    <a:pt x="3266" y="1076"/>
                  </a:cubicBezTo>
                  <a:close/>
                  <a:moveTo>
                    <a:pt x="8746" y="1076"/>
                  </a:moveTo>
                  <a:cubicBezTo>
                    <a:pt x="8835" y="1076"/>
                    <a:pt x="8927" y="1109"/>
                    <a:pt x="9001" y="1183"/>
                  </a:cubicBezTo>
                  <a:cubicBezTo>
                    <a:pt x="9228" y="1411"/>
                    <a:pt x="9067" y="1803"/>
                    <a:pt x="8743" y="1803"/>
                  </a:cubicBezTo>
                  <a:cubicBezTo>
                    <a:pt x="8543" y="1803"/>
                    <a:pt x="8381" y="1640"/>
                    <a:pt x="8380" y="1440"/>
                  </a:cubicBezTo>
                  <a:cubicBezTo>
                    <a:pt x="8380" y="1221"/>
                    <a:pt x="8559" y="1076"/>
                    <a:pt x="8746" y="1076"/>
                  </a:cubicBezTo>
                  <a:close/>
                  <a:moveTo>
                    <a:pt x="1459" y="1077"/>
                  </a:moveTo>
                  <a:cubicBezTo>
                    <a:pt x="1783" y="1077"/>
                    <a:pt x="1944" y="1467"/>
                    <a:pt x="1716" y="1696"/>
                  </a:cubicBezTo>
                  <a:cubicBezTo>
                    <a:pt x="1642" y="1770"/>
                    <a:pt x="1551" y="1804"/>
                    <a:pt x="1462" y="1804"/>
                  </a:cubicBezTo>
                  <a:cubicBezTo>
                    <a:pt x="1275" y="1804"/>
                    <a:pt x="1095" y="1658"/>
                    <a:pt x="1095" y="1440"/>
                  </a:cubicBezTo>
                  <a:lnTo>
                    <a:pt x="1097" y="1440"/>
                  </a:lnTo>
                  <a:cubicBezTo>
                    <a:pt x="1097" y="1240"/>
                    <a:pt x="1258" y="1077"/>
                    <a:pt x="1459" y="1077"/>
                  </a:cubicBezTo>
                  <a:close/>
                  <a:moveTo>
                    <a:pt x="10554" y="1077"/>
                  </a:moveTo>
                  <a:cubicBezTo>
                    <a:pt x="10877" y="1077"/>
                    <a:pt x="11038" y="1467"/>
                    <a:pt x="10810" y="1696"/>
                  </a:cubicBezTo>
                  <a:cubicBezTo>
                    <a:pt x="10736" y="1770"/>
                    <a:pt x="10645" y="1804"/>
                    <a:pt x="10556" y="1804"/>
                  </a:cubicBezTo>
                  <a:cubicBezTo>
                    <a:pt x="10370" y="1804"/>
                    <a:pt x="10191" y="1658"/>
                    <a:pt x="10191" y="1440"/>
                  </a:cubicBezTo>
                  <a:cubicBezTo>
                    <a:pt x="10191" y="1240"/>
                    <a:pt x="10354" y="1077"/>
                    <a:pt x="10554" y="1077"/>
                  </a:cubicBezTo>
                  <a:close/>
                  <a:moveTo>
                    <a:pt x="1459" y="671"/>
                  </a:moveTo>
                  <a:cubicBezTo>
                    <a:pt x="1360" y="671"/>
                    <a:pt x="1260" y="691"/>
                    <a:pt x="1165" y="730"/>
                  </a:cubicBezTo>
                  <a:cubicBezTo>
                    <a:pt x="878" y="849"/>
                    <a:pt x="691" y="1129"/>
                    <a:pt x="691" y="1440"/>
                  </a:cubicBezTo>
                  <a:cubicBezTo>
                    <a:pt x="692" y="1864"/>
                    <a:pt x="1035" y="2208"/>
                    <a:pt x="1459" y="2208"/>
                  </a:cubicBezTo>
                  <a:cubicBezTo>
                    <a:pt x="1770" y="2208"/>
                    <a:pt x="2049" y="2021"/>
                    <a:pt x="2169" y="1734"/>
                  </a:cubicBezTo>
                  <a:cubicBezTo>
                    <a:pt x="2287" y="1447"/>
                    <a:pt x="2222" y="1116"/>
                    <a:pt x="2002" y="897"/>
                  </a:cubicBezTo>
                  <a:cubicBezTo>
                    <a:pt x="1855" y="749"/>
                    <a:pt x="1659" y="671"/>
                    <a:pt x="1459" y="671"/>
                  </a:cubicBezTo>
                  <a:close/>
                  <a:moveTo>
                    <a:pt x="8743" y="671"/>
                  </a:moveTo>
                  <a:cubicBezTo>
                    <a:pt x="8544" y="671"/>
                    <a:pt x="8347" y="749"/>
                    <a:pt x="8200" y="897"/>
                  </a:cubicBezTo>
                  <a:cubicBezTo>
                    <a:pt x="7981" y="1116"/>
                    <a:pt x="7915" y="1447"/>
                    <a:pt x="8034" y="1734"/>
                  </a:cubicBezTo>
                  <a:cubicBezTo>
                    <a:pt x="8152" y="2021"/>
                    <a:pt x="8433" y="2208"/>
                    <a:pt x="8743" y="2208"/>
                  </a:cubicBezTo>
                  <a:cubicBezTo>
                    <a:pt x="9168" y="2208"/>
                    <a:pt x="9511" y="1864"/>
                    <a:pt x="9512" y="1440"/>
                  </a:cubicBezTo>
                  <a:cubicBezTo>
                    <a:pt x="9512" y="1129"/>
                    <a:pt x="9325" y="849"/>
                    <a:pt x="9037" y="730"/>
                  </a:cubicBezTo>
                  <a:cubicBezTo>
                    <a:pt x="8942" y="691"/>
                    <a:pt x="8842" y="671"/>
                    <a:pt x="8743" y="671"/>
                  </a:cubicBezTo>
                  <a:close/>
                  <a:moveTo>
                    <a:pt x="10553" y="671"/>
                  </a:moveTo>
                  <a:cubicBezTo>
                    <a:pt x="10455" y="671"/>
                    <a:pt x="10355" y="691"/>
                    <a:pt x="10260" y="730"/>
                  </a:cubicBezTo>
                  <a:cubicBezTo>
                    <a:pt x="9972" y="849"/>
                    <a:pt x="9786" y="1129"/>
                    <a:pt x="9786" y="1440"/>
                  </a:cubicBezTo>
                  <a:cubicBezTo>
                    <a:pt x="9786" y="1864"/>
                    <a:pt x="10129" y="2208"/>
                    <a:pt x="10554" y="2208"/>
                  </a:cubicBezTo>
                  <a:cubicBezTo>
                    <a:pt x="10864" y="2208"/>
                    <a:pt x="11145" y="2021"/>
                    <a:pt x="11263" y="1734"/>
                  </a:cubicBezTo>
                  <a:cubicBezTo>
                    <a:pt x="11382" y="1447"/>
                    <a:pt x="11316" y="1116"/>
                    <a:pt x="11097" y="897"/>
                  </a:cubicBezTo>
                  <a:cubicBezTo>
                    <a:pt x="10950" y="749"/>
                    <a:pt x="10753" y="671"/>
                    <a:pt x="10553" y="671"/>
                  </a:cubicBezTo>
                  <a:close/>
                  <a:moveTo>
                    <a:pt x="3270" y="672"/>
                  </a:moveTo>
                  <a:cubicBezTo>
                    <a:pt x="2958" y="672"/>
                    <a:pt x="2677" y="859"/>
                    <a:pt x="2559" y="1146"/>
                  </a:cubicBezTo>
                  <a:cubicBezTo>
                    <a:pt x="2440" y="1433"/>
                    <a:pt x="2506" y="1764"/>
                    <a:pt x="2726" y="1983"/>
                  </a:cubicBezTo>
                  <a:cubicBezTo>
                    <a:pt x="2873" y="2130"/>
                    <a:pt x="3070" y="2208"/>
                    <a:pt x="3270" y="2208"/>
                  </a:cubicBezTo>
                  <a:cubicBezTo>
                    <a:pt x="3369" y="2208"/>
                    <a:pt x="3468" y="2189"/>
                    <a:pt x="3563" y="2150"/>
                  </a:cubicBezTo>
                  <a:cubicBezTo>
                    <a:pt x="3850" y="2031"/>
                    <a:pt x="4037" y="1751"/>
                    <a:pt x="4037" y="1440"/>
                  </a:cubicBezTo>
                  <a:cubicBezTo>
                    <a:pt x="4036" y="1016"/>
                    <a:pt x="3693" y="672"/>
                    <a:pt x="3270" y="672"/>
                  </a:cubicBezTo>
                  <a:close/>
                  <a:moveTo>
                    <a:pt x="6007" y="1250"/>
                  </a:moveTo>
                  <a:lnTo>
                    <a:pt x="6557" y="1800"/>
                  </a:lnTo>
                  <a:lnTo>
                    <a:pt x="6007" y="2352"/>
                  </a:lnTo>
                  <a:lnTo>
                    <a:pt x="5457" y="1800"/>
                  </a:lnTo>
                  <a:lnTo>
                    <a:pt x="6007" y="1250"/>
                  </a:lnTo>
                  <a:close/>
                  <a:moveTo>
                    <a:pt x="5170" y="2087"/>
                  </a:moveTo>
                  <a:lnTo>
                    <a:pt x="5720" y="2637"/>
                  </a:lnTo>
                  <a:lnTo>
                    <a:pt x="5170" y="3189"/>
                  </a:lnTo>
                  <a:lnTo>
                    <a:pt x="4620" y="2637"/>
                  </a:lnTo>
                  <a:lnTo>
                    <a:pt x="5170" y="2087"/>
                  </a:lnTo>
                  <a:close/>
                  <a:moveTo>
                    <a:pt x="6844" y="2087"/>
                  </a:moveTo>
                  <a:lnTo>
                    <a:pt x="7394" y="2637"/>
                  </a:lnTo>
                  <a:lnTo>
                    <a:pt x="6844" y="3189"/>
                  </a:lnTo>
                  <a:lnTo>
                    <a:pt x="6294" y="2637"/>
                  </a:lnTo>
                  <a:lnTo>
                    <a:pt x="6844" y="2087"/>
                  </a:lnTo>
                  <a:close/>
                  <a:moveTo>
                    <a:pt x="1459" y="2886"/>
                  </a:moveTo>
                  <a:cubicBezTo>
                    <a:pt x="1783" y="2886"/>
                    <a:pt x="1944" y="3277"/>
                    <a:pt x="1716" y="3506"/>
                  </a:cubicBezTo>
                  <a:cubicBezTo>
                    <a:pt x="1642" y="3580"/>
                    <a:pt x="1551" y="3613"/>
                    <a:pt x="1461" y="3613"/>
                  </a:cubicBezTo>
                  <a:cubicBezTo>
                    <a:pt x="1275" y="3613"/>
                    <a:pt x="1095" y="3469"/>
                    <a:pt x="1095" y="3250"/>
                  </a:cubicBezTo>
                  <a:lnTo>
                    <a:pt x="1097" y="3250"/>
                  </a:lnTo>
                  <a:cubicBezTo>
                    <a:pt x="1097" y="3049"/>
                    <a:pt x="1258" y="2886"/>
                    <a:pt x="1459" y="2886"/>
                  </a:cubicBezTo>
                  <a:close/>
                  <a:moveTo>
                    <a:pt x="10554" y="2886"/>
                  </a:moveTo>
                  <a:cubicBezTo>
                    <a:pt x="10877" y="2886"/>
                    <a:pt x="11038" y="3277"/>
                    <a:pt x="10810" y="3506"/>
                  </a:cubicBezTo>
                  <a:cubicBezTo>
                    <a:pt x="10736" y="3580"/>
                    <a:pt x="10645" y="3613"/>
                    <a:pt x="10556" y="3613"/>
                  </a:cubicBezTo>
                  <a:cubicBezTo>
                    <a:pt x="10369" y="3613"/>
                    <a:pt x="10191" y="3469"/>
                    <a:pt x="10191" y="3250"/>
                  </a:cubicBezTo>
                  <a:cubicBezTo>
                    <a:pt x="10191" y="3049"/>
                    <a:pt x="10354" y="2886"/>
                    <a:pt x="10554" y="2886"/>
                  </a:cubicBezTo>
                  <a:close/>
                  <a:moveTo>
                    <a:pt x="1457" y="2481"/>
                  </a:moveTo>
                  <a:cubicBezTo>
                    <a:pt x="1359" y="2481"/>
                    <a:pt x="1259" y="2500"/>
                    <a:pt x="1165" y="2539"/>
                  </a:cubicBezTo>
                  <a:cubicBezTo>
                    <a:pt x="878" y="2659"/>
                    <a:pt x="691" y="2938"/>
                    <a:pt x="691" y="3250"/>
                  </a:cubicBezTo>
                  <a:cubicBezTo>
                    <a:pt x="692" y="3673"/>
                    <a:pt x="1035" y="4017"/>
                    <a:pt x="1459" y="4017"/>
                  </a:cubicBezTo>
                  <a:cubicBezTo>
                    <a:pt x="1770" y="4017"/>
                    <a:pt x="2049" y="3830"/>
                    <a:pt x="2169" y="3543"/>
                  </a:cubicBezTo>
                  <a:cubicBezTo>
                    <a:pt x="2287" y="3257"/>
                    <a:pt x="2222" y="2925"/>
                    <a:pt x="2002" y="2706"/>
                  </a:cubicBezTo>
                  <a:cubicBezTo>
                    <a:pt x="1855" y="2560"/>
                    <a:pt x="1658" y="2481"/>
                    <a:pt x="1457" y="2481"/>
                  </a:cubicBezTo>
                  <a:close/>
                  <a:moveTo>
                    <a:pt x="10552" y="2481"/>
                  </a:moveTo>
                  <a:cubicBezTo>
                    <a:pt x="10454" y="2481"/>
                    <a:pt x="10355" y="2500"/>
                    <a:pt x="10260" y="2539"/>
                  </a:cubicBezTo>
                  <a:cubicBezTo>
                    <a:pt x="9972" y="2659"/>
                    <a:pt x="9785" y="2938"/>
                    <a:pt x="9786" y="3250"/>
                  </a:cubicBezTo>
                  <a:cubicBezTo>
                    <a:pt x="9786" y="3673"/>
                    <a:pt x="10129" y="4017"/>
                    <a:pt x="10554" y="4017"/>
                  </a:cubicBezTo>
                  <a:cubicBezTo>
                    <a:pt x="10864" y="4017"/>
                    <a:pt x="11145" y="3830"/>
                    <a:pt x="11263" y="3543"/>
                  </a:cubicBezTo>
                  <a:cubicBezTo>
                    <a:pt x="11382" y="3257"/>
                    <a:pt x="11316" y="2927"/>
                    <a:pt x="11097" y="2706"/>
                  </a:cubicBezTo>
                  <a:cubicBezTo>
                    <a:pt x="10949" y="2560"/>
                    <a:pt x="10752" y="2481"/>
                    <a:pt x="10552" y="2481"/>
                  </a:cubicBezTo>
                  <a:close/>
                  <a:moveTo>
                    <a:pt x="4333" y="2924"/>
                  </a:moveTo>
                  <a:lnTo>
                    <a:pt x="4883" y="3474"/>
                  </a:lnTo>
                  <a:lnTo>
                    <a:pt x="4333" y="4026"/>
                  </a:lnTo>
                  <a:lnTo>
                    <a:pt x="3782" y="3474"/>
                  </a:lnTo>
                  <a:lnTo>
                    <a:pt x="4333" y="2924"/>
                  </a:lnTo>
                  <a:close/>
                  <a:moveTo>
                    <a:pt x="7680" y="2925"/>
                  </a:moveTo>
                  <a:lnTo>
                    <a:pt x="8231" y="3476"/>
                  </a:lnTo>
                  <a:lnTo>
                    <a:pt x="7680" y="4026"/>
                  </a:lnTo>
                  <a:lnTo>
                    <a:pt x="7129" y="3476"/>
                  </a:lnTo>
                  <a:lnTo>
                    <a:pt x="7680" y="2925"/>
                  </a:lnTo>
                  <a:close/>
                  <a:moveTo>
                    <a:pt x="5170" y="3761"/>
                  </a:moveTo>
                  <a:lnTo>
                    <a:pt x="5720" y="4311"/>
                  </a:lnTo>
                  <a:lnTo>
                    <a:pt x="5170" y="4863"/>
                  </a:lnTo>
                  <a:lnTo>
                    <a:pt x="4620" y="4311"/>
                  </a:lnTo>
                  <a:lnTo>
                    <a:pt x="5170" y="3761"/>
                  </a:lnTo>
                  <a:close/>
                  <a:moveTo>
                    <a:pt x="6007" y="2924"/>
                  </a:moveTo>
                  <a:lnTo>
                    <a:pt x="6557" y="3474"/>
                  </a:lnTo>
                  <a:lnTo>
                    <a:pt x="6315" y="3716"/>
                  </a:lnTo>
                  <a:cubicBezTo>
                    <a:pt x="6236" y="3796"/>
                    <a:pt x="6236" y="3924"/>
                    <a:pt x="6315" y="4003"/>
                  </a:cubicBezTo>
                  <a:cubicBezTo>
                    <a:pt x="6355" y="4043"/>
                    <a:pt x="6407" y="4062"/>
                    <a:pt x="6459" y="4062"/>
                  </a:cubicBezTo>
                  <a:cubicBezTo>
                    <a:pt x="6511" y="4062"/>
                    <a:pt x="6562" y="4043"/>
                    <a:pt x="6602" y="4003"/>
                  </a:cubicBezTo>
                  <a:lnTo>
                    <a:pt x="6844" y="3761"/>
                  </a:lnTo>
                  <a:lnTo>
                    <a:pt x="7394" y="4311"/>
                  </a:lnTo>
                  <a:lnTo>
                    <a:pt x="6844" y="4863"/>
                  </a:lnTo>
                  <a:lnTo>
                    <a:pt x="5457" y="3474"/>
                  </a:lnTo>
                  <a:lnTo>
                    <a:pt x="6007" y="2924"/>
                  </a:lnTo>
                  <a:close/>
                  <a:moveTo>
                    <a:pt x="8517" y="3762"/>
                  </a:moveTo>
                  <a:lnTo>
                    <a:pt x="9069" y="4313"/>
                  </a:lnTo>
                  <a:lnTo>
                    <a:pt x="8517" y="4863"/>
                  </a:lnTo>
                  <a:lnTo>
                    <a:pt x="7966" y="4313"/>
                  </a:lnTo>
                  <a:lnTo>
                    <a:pt x="8517" y="3762"/>
                  </a:lnTo>
                  <a:close/>
                  <a:moveTo>
                    <a:pt x="3496" y="3762"/>
                  </a:moveTo>
                  <a:lnTo>
                    <a:pt x="4046" y="4313"/>
                  </a:lnTo>
                  <a:lnTo>
                    <a:pt x="2659" y="5700"/>
                  </a:lnTo>
                  <a:lnTo>
                    <a:pt x="2107" y="5150"/>
                  </a:lnTo>
                  <a:lnTo>
                    <a:pt x="2659" y="4599"/>
                  </a:lnTo>
                  <a:lnTo>
                    <a:pt x="2860" y="4801"/>
                  </a:lnTo>
                  <a:cubicBezTo>
                    <a:pt x="2899" y="4839"/>
                    <a:pt x="2950" y="4858"/>
                    <a:pt x="3001" y="4858"/>
                  </a:cubicBezTo>
                  <a:cubicBezTo>
                    <a:pt x="3053" y="4858"/>
                    <a:pt x="3105" y="4838"/>
                    <a:pt x="3144" y="4798"/>
                  </a:cubicBezTo>
                  <a:cubicBezTo>
                    <a:pt x="3221" y="4721"/>
                    <a:pt x="3223" y="4595"/>
                    <a:pt x="3147" y="4516"/>
                  </a:cubicBezTo>
                  <a:lnTo>
                    <a:pt x="2944" y="4313"/>
                  </a:lnTo>
                  <a:lnTo>
                    <a:pt x="3496" y="3762"/>
                  </a:lnTo>
                  <a:close/>
                  <a:moveTo>
                    <a:pt x="4334" y="4598"/>
                  </a:moveTo>
                  <a:lnTo>
                    <a:pt x="4885" y="5148"/>
                  </a:lnTo>
                  <a:lnTo>
                    <a:pt x="4334" y="5700"/>
                  </a:lnTo>
                  <a:lnTo>
                    <a:pt x="3782" y="5148"/>
                  </a:lnTo>
                  <a:lnTo>
                    <a:pt x="4334" y="4598"/>
                  </a:lnTo>
                  <a:close/>
                  <a:moveTo>
                    <a:pt x="6007" y="4598"/>
                  </a:moveTo>
                  <a:lnTo>
                    <a:pt x="6557" y="5148"/>
                  </a:lnTo>
                  <a:lnTo>
                    <a:pt x="6007" y="5700"/>
                  </a:lnTo>
                  <a:lnTo>
                    <a:pt x="5457" y="5148"/>
                  </a:lnTo>
                  <a:lnTo>
                    <a:pt x="6007" y="4598"/>
                  </a:lnTo>
                  <a:close/>
                  <a:moveTo>
                    <a:pt x="7683" y="4598"/>
                  </a:moveTo>
                  <a:lnTo>
                    <a:pt x="8233" y="5148"/>
                  </a:lnTo>
                  <a:lnTo>
                    <a:pt x="7683" y="5700"/>
                  </a:lnTo>
                  <a:lnTo>
                    <a:pt x="7131" y="5148"/>
                  </a:lnTo>
                  <a:lnTo>
                    <a:pt x="7683" y="4598"/>
                  </a:lnTo>
                  <a:close/>
                  <a:moveTo>
                    <a:pt x="9354" y="4599"/>
                  </a:moveTo>
                  <a:lnTo>
                    <a:pt x="9906" y="5150"/>
                  </a:lnTo>
                  <a:lnTo>
                    <a:pt x="9354" y="5700"/>
                  </a:lnTo>
                  <a:lnTo>
                    <a:pt x="8803" y="5150"/>
                  </a:lnTo>
                  <a:lnTo>
                    <a:pt x="9354" y="4599"/>
                  </a:lnTo>
                  <a:close/>
                  <a:moveTo>
                    <a:pt x="1822" y="5435"/>
                  </a:moveTo>
                  <a:lnTo>
                    <a:pt x="2372" y="5985"/>
                  </a:lnTo>
                  <a:lnTo>
                    <a:pt x="1822" y="6537"/>
                  </a:lnTo>
                  <a:lnTo>
                    <a:pt x="1271" y="5985"/>
                  </a:lnTo>
                  <a:lnTo>
                    <a:pt x="1822" y="5435"/>
                  </a:lnTo>
                  <a:close/>
                  <a:moveTo>
                    <a:pt x="3496" y="5435"/>
                  </a:moveTo>
                  <a:lnTo>
                    <a:pt x="4048" y="5985"/>
                  </a:lnTo>
                  <a:lnTo>
                    <a:pt x="3496" y="6537"/>
                  </a:lnTo>
                  <a:lnTo>
                    <a:pt x="2945" y="5985"/>
                  </a:lnTo>
                  <a:lnTo>
                    <a:pt x="3496" y="5435"/>
                  </a:lnTo>
                  <a:close/>
                  <a:moveTo>
                    <a:pt x="5171" y="5435"/>
                  </a:moveTo>
                  <a:lnTo>
                    <a:pt x="5722" y="5985"/>
                  </a:lnTo>
                  <a:lnTo>
                    <a:pt x="5171" y="6537"/>
                  </a:lnTo>
                  <a:lnTo>
                    <a:pt x="4620" y="5985"/>
                  </a:lnTo>
                  <a:lnTo>
                    <a:pt x="5171" y="5435"/>
                  </a:lnTo>
                  <a:close/>
                  <a:moveTo>
                    <a:pt x="6844" y="5435"/>
                  </a:moveTo>
                  <a:lnTo>
                    <a:pt x="7394" y="5985"/>
                  </a:lnTo>
                  <a:lnTo>
                    <a:pt x="6844" y="6537"/>
                  </a:lnTo>
                  <a:lnTo>
                    <a:pt x="6294" y="5985"/>
                  </a:lnTo>
                  <a:lnTo>
                    <a:pt x="6844" y="5435"/>
                  </a:lnTo>
                  <a:close/>
                  <a:moveTo>
                    <a:pt x="8518" y="5435"/>
                  </a:moveTo>
                  <a:lnTo>
                    <a:pt x="9069" y="5985"/>
                  </a:lnTo>
                  <a:lnTo>
                    <a:pt x="8518" y="6537"/>
                  </a:lnTo>
                  <a:lnTo>
                    <a:pt x="7968" y="5985"/>
                  </a:lnTo>
                  <a:lnTo>
                    <a:pt x="8518" y="5435"/>
                  </a:lnTo>
                  <a:close/>
                  <a:moveTo>
                    <a:pt x="10192" y="5435"/>
                  </a:moveTo>
                  <a:lnTo>
                    <a:pt x="10743" y="5985"/>
                  </a:lnTo>
                  <a:lnTo>
                    <a:pt x="10192" y="6537"/>
                  </a:lnTo>
                  <a:lnTo>
                    <a:pt x="9642" y="5985"/>
                  </a:lnTo>
                  <a:lnTo>
                    <a:pt x="10192" y="5435"/>
                  </a:lnTo>
                  <a:close/>
                  <a:moveTo>
                    <a:pt x="2659" y="6274"/>
                  </a:moveTo>
                  <a:lnTo>
                    <a:pt x="3209" y="6824"/>
                  </a:lnTo>
                  <a:lnTo>
                    <a:pt x="2659" y="7374"/>
                  </a:lnTo>
                  <a:lnTo>
                    <a:pt x="2107" y="6824"/>
                  </a:lnTo>
                  <a:lnTo>
                    <a:pt x="2659" y="6274"/>
                  </a:lnTo>
                  <a:close/>
                  <a:moveTo>
                    <a:pt x="4334" y="6272"/>
                  </a:moveTo>
                  <a:lnTo>
                    <a:pt x="4885" y="6823"/>
                  </a:lnTo>
                  <a:lnTo>
                    <a:pt x="4334" y="7374"/>
                  </a:lnTo>
                  <a:lnTo>
                    <a:pt x="3782" y="6823"/>
                  </a:lnTo>
                  <a:lnTo>
                    <a:pt x="4334" y="6272"/>
                  </a:lnTo>
                  <a:close/>
                  <a:moveTo>
                    <a:pt x="6008" y="6272"/>
                  </a:moveTo>
                  <a:lnTo>
                    <a:pt x="6559" y="6823"/>
                  </a:lnTo>
                  <a:lnTo>
                    <a:pt x="6008" y="7374"/>
                  </a:lnTo>
                  <a:lnTo>
                    <a:pt x="5457" y="6823"/>
                  </a:lnTo>
                  <a:lnTo>
                    <a:pt x="6008" y="6272"/>
                  </a:lnTo>
                  <a:close/>
                  <a:moveTo>
                    <a:pt x="7681" y="6272"/>
                  </a:moveTo>
                  <a:lnTo>
                    <a:pt x="8231" y="6823"/>
                  </a:lnTo>
                  <a:lnTo>
                    <a:pt x="7681" y="7374"/>
                  </a:lnTo>
                  <a:lnTo>
                    <a:pt x="7131" y="6823"/>
                  </a:lnTo>
                  <a:lnTo>
                    <a:pt x="7681" y="6272"/>
                  </a:lnTo>
                  <a:close/>
                  <a:moveTo>
                    <a:pt x="9354" y="6274"/>
                  </a:moveTo>
                  <a:lnTo>
                    <a:pt x="9906" y="6824"/>
                  </a:lnTo>
                  <a:lnTo>
                    <a:pt x="9354" y="7374"/>
                  </a:lnTo>
                  <a:lnTo>
                    <a:pt x="8803" y="6824"/>
                  </a:lnTo>
                  <a:lnTo>
                    <a:pt x="9354" y="6274"/>
                  </a:lnTo>
                  <a:close/>
                  <a:moveTo>
                    <a:pt x="5171" y="7109"/>
                  </a:moveTo>
                  <a:lnTo>
                    <a:pt x="5722" y="7660"/>
                  </a:lnTo>
                  <a:lnTo>
                    <a:pt x="5171" y="8210"/>
                  </a:lnTo>
                  <a:lnTo>
                    <a:pt x="4620" y="7660"/>
                  </a:lnTo>
                  <a:lnTo>
                    <a:pt x="5171" y="7109"/>
                  </a:lnTo>
                  <a:close/>
                  <a:moveTo>
                    <a:pt x="3496" y="7111"/>
                  </a:moveTo>
                  <a:lnTo>
                    <a:pt x="4046" y="7661"/>
                  </a:lnTo>
                  <a:lnTo>
                    <a:pt x="3496" y="8211"/>
                  </a:lnTo>
                  <a:lnTo>
                    <a:pt x="2944" y="7661"/>
                  </a:lnTo>
                  <a:lnTo>
                    <a:pt x="3496" y="7111"/>
                  </a:lnTo>
                  <a:close/>
                  <a:moveTo>
                    <a:pt x="8517" y="7111"/>
                  </a:moveTo>
                  <a:lnTo>
                    <a:pt x="9069" y="7661"/>
                  </a:lnTo>
                  <a:lnTo>
                    <a:pt x="8517" y="8211"/>
                  </a:lnTo>
                  <a:lnTo>
                    <a:pt x="7966" y="7661"/>
                  </a:lnTo>
                  <a:lnTo>
                    <a:pt x="8517" y="7111"/>
                  </a:lnTo>
                  <a:close/>
                  <a:moveTo>
                    <a:pt x="6844" y="7109"/>
                  </a:moveTo>
                  <a:lnTo>
                    <a:pt x="7394" y="7660"/>
                  </a:lnTo>
                  <a:lnTo>
                    <a:pt x="6844" y="8210"/>
                  </a:lnTo>
                  <a:lnTo>
                    <a:pt x="6596" y="7962"/>
                  </a:lnTo>
                  <a:cubicBezTo>
                    <a:pt x="6557" y="7923"/>
                    <a:pt x="6505" y="7903"/>
                    <a:pt x="6453" y="7903"/>
                  </a:cubicBezTo>
                  <a:cubicBezTo>
                    <a:pt x="6401" y="7903"/>
                    <a:pt x="6349" y="7923"/>
                    <a:pt x="6310" y="7962"/>
                  </a:cubicBezTo>
                  <a:cubicBezTo>
                    <a:pt x="6230" y="8041"/>
                    <a:pt x="6230" y="8170"/>
                    <a:pt x="6310" y="8249"/>
                  </a:cubicBezTo>
                  <a:lnTo>
                    <a:pt x="6557" y="8497"/>
                  </a:lnTo>
                  <a:lnTo>
                    <a:pt x="6007" y="9047"/>
                  </a:lnTo>
                  <a:lnTo>
                    <a:pt x="5457" y="8497"/>
                  </a:lnTo>
                  <a:lnTo>
                    <a:pt x="6844" y="7109"/>
                  </a:lnTo>
                  <a:close/>
                  <a:moveTo>
                    <a:pt x="4333" y="7948"/>
                  </a:moveTo>
                  <a:lnTo>
                    <a:pt x="4883" y="8498"/>
                  </a:lnTo>
                  <a:lnTo>
                    <a:pt x="4333" y="9048"/>
                  </a:lnTo>
                  <a:lnTo>
                    <a:pt x="3781" y="8498"/>
                  </a:lnTo>
                  <a:lnTo>
                    <a:pt x="4333" y="7948"/>
                  </a:lnTo>
                  <a:close/>
                  <a:moveTo>
                    <a:pt x="7680" y="7948"/>
                  </a:moveTo>
                  <a:lnTo>
                    <a:pt x="8231" y="8498"/>
                  </a:lnTo>
                  <a:lnTo>
                    <a:pt x="7680" y="9048"/>
                  </a:lnTo>
                  <a:lnTo>
                    <a:pt x="7129" y="8498"/>
                  </a:lnTo>
                  <a:lnTo>
                    <a:pt x="7680" y="7948"/>
                  </a:lnTo>
                  <a:close/>
                  <a:moveTo>
                    <a:pt x="1457" y="8360"/>
                  </a:moveTo>
                  <a:cubicBezTo>
                    <a:pt x="1643" y="8360"/>
                    <a:pt x="1822" y="8505"/>
                    <a:pt x="1822" y="8724"/>
                  </a:cubicBezTo>
                  <a:cubicBezTo>
                    <a:pt x="1822" y="8925"/>
                    <a:pt x="1659" y="9087"/>
                    <a:pt x="1459" y="9087"/>
                  </a:cubicBezTo>
                  <a:cubicBezTo>
                    <a:pt x="1136" y="9087"/>
                    <a:pt x="973" y="8697"/>
                    <a:pt x="1202" y="8468"/>
                  </a:cubicBezTo>
                  <a:cubicBezTo>
                    <a:pt x="1276" y="8394"/>
                    <a:pt x="1367" y="8360"/>
                    <a:pt x="1457" y="8360"/>
                  </a:cubicBezTo>
                  <a:close/>
                  <a:moveTo>
                    <a:pt x="10551" y="8360"/>
                  </a:moveTo>
                  <a:cubicBezTo>
                    <a:pt x="10738" y="8360"/>
                    <a:pt x="10917" y="8505"/>
                    <a:pt x="10917" y="8724"/>
                  </a:cubicBezTo>
                  <a:cubicBezTo>
                    <a:pt x="10916" y="8925"/>
                    <a:pt x="10754" y="9087"/>
                    <a:pt x="10554" y="9087"/>
                  </a:cubicBezTo>
                  <a:cubicBezTo>
                    <a:pt x="10230" y="9087"/>
                    <a:pt x="10068" y="8697"/>
                    <a:pt x="10296" y="8468"/>
                  </a:cubicBezTo>
                  <a:cubicBezTo>
                    <a:pt x="10370" y="8394"/>
                    <a:pt x="10462" y="8360"/>
                    <a:pt x="10551" y="8360"/>
                  </a:cubicBezTo>
                  <a:close/>
                  <a:moveTo>
                    <a:pt x="1459" y="7956"/>
                  </a:moveTo>
                  <a:cubicBezTo>
                    <a:pt x="1149" y="7956"/>
                    <a:pt x="868" y="8144"/>
                    <a:pt x="750" y="8430"/>
                  </a:cubicBezTo>
                  <a:cubicBezTo>
                    <a:pt x="630" y="8717"/>
                    <a:pt x="696" y="9047"/>
                    <a:pt x="915" y="9267"/>
                  </a:cubicBezTo>
                  <a:cubicBezTo>
                    <a:pt x="1063" y="9414"/>
                    <a:pt x="1260" y="9492"/>
                    <a:pt x="1460" y="9492"/>
                  </a:cubicBezTo>
                  <a:cubicBezTo>
                    <a:pt x="1559" y="9492"/>
                    <a:pt x="1658" y="9474"/>
                    <a:pt x="1752" y="9435"/>
                  </a:cubicBezTo>
                  <a:cubicBezTo>
                    <a:pt x="2039" y="9315"/>
                    <a:pt x="2226" y="9036"/>
                    <a:pt x="2226" y="8724"/>
                  </a:cubicBezTo>
                  <a:cubicBezTo>
                    <a:pt x="2226" y="8301"/>
                    <a:pt x="1884" y="7956"/>
                    <a:pt x="1459" y="7956"/>
                  </a:cubicBezTo>
                  <a:close/>
                  <a:moveTo>
                    <a:pt x="10554" y="7956"/>
                  </a:moveTo>
                  <a:cubicBezTo>
                    <a:pt x="10243" y="7956"/>
                    <a:pt x="9962" y="8144"/>
                    <a:pt x="9844" y="8430"/>
                  </a:cubicBezTo>
                  <a:cubicBezTo>
                    <a:pt x="9724" y="8717"/>
                    <a:pt x="9790" y="9047"/>
                    <a:pt x="10011" y="9267"/>
                  </a:cubicBezTo>
                  <a:cubicBezTo>
                    <a:pt x="10158" y="9414"/>
                    <a:pt x="10354" y="9492"/>
                    <a:pt x="10555" y="9492"/>
                  </a:cubicBezTo>
                  <a:cubicBezTo>
                    <a:pt x="10653" y="9492"/>
                    <a:pt x="10753" y="9474"/>
                    <a:pt x="10848" y="9435"/>
                  </a:cubicBezTo>
                  <a:cubicBezTo>
                    <a:pt x="11135" y="9315"/>
                    <a:pt x="11322" y="9036"/>
                    <a:pt x="11322" y="8724"/>
                  </a:cubicBezTo>
                  <a:cubicBezTo>
                    <a:pt x="11320" y="8301"/>
                    <a:pt x="10978" y="7956"/>
                    <a:pt x="10554" y="7956"/>
                  </a:cubicBezTo>
                  <a:close/>
                  <a:moveTo>
                    <a:pt x="5170" y="8785"/>
                  </a:moveTo>
                  <a:lnTo>
                    <a:pt x="5720" y="9335"/>
                  </a:lnTo>
                  <a:lnTo>
                    <a:pt x="5170" y="9886"/>
                  </a:lnTo>
                  <a:lnTo>
                    <a:pt x="4618" y="9335"/>
                  </a:lnTo>
                  <a:lnTo>
                    <a:pt x="5170" y="8785"/>
                  </a:lnTo>
                  <a:close/>
                  <a:moveTo>
                    <a:pt x="6843" y="8785"/>
                  </a:moveTo>
                  <a:lnTo>
                    <a:pt x="7394" y="9335"/>
                  </a:lnTo>
                  <a:lnTo>
                    <a:pt x="6843" y="9886"/>
                  </a:lnTo>
                  <a:lnTo>
                    <a:pt x="6292" y="9335"/>
                  </a:lnTo>
                  <a:lnTo>
                    <a:pt x="6843" y="8785"/>
                  </a:lnTo>
                  <a:close/>
                  <a:moveTo>
                    <a:pt x="6007" y="9620"/>
                  </a:moveTo>
                  <a:lnTo>
                    <a:pt x="6557" y="10171"/>
                  </a:lnTo>
                  <a:lnTo>
                    <a:pt x="6007" y="10723"/>
                  </a:lnTo>
                  <a:lnTo>
                    <a:pt x="5457" y="10171"/>
                  </a:lnTo>
                  <a:lnTo>
                    <a:pt x="6007" y="9620"/>
                  </a:lnTo>
                  <a:close/>
                  <a:moveTo>
                    <a:pt x="1456" y="10170"/>
                  </a:moveTo>
                  <a:cubicBezTo>
                    <a:pt x="1643" y="10170"/>
                    <a:pt x="1822" y="10315"/>
                    <a:pt x="1822" y="10534"/>
                  </a:cubicBezTo>
                  <a:cubicBezTo>
                    <a:pt x="1822" y="10734"/>
                    <a:pt x="1659" y="10897"/>
                    <a:pt x="1459" y="10897"/>
                  </a:cubicBezTo>
                  <a:cubicBezTo>
                    <a:pt x="1136" y="10897"/>
                    <a:pt x="973" y="10506"/>
                    <a:pt x="1202" y="10277"/>
                  </a:cubicBezTo>
                  <a:cubicBezTo>
                    <a:pt x="1276" y="10203"/>
                    <a:pt x="1367" y="10170"/>
                    <a:pt x="1456" y="10170"/>
                  </a:cubicBezTo>
                  <a:close/>
                  <a:moveTo>
                    <a:pt x="8741" y="10170"/>
                  </a:moveTo>
                  <a:cubicBezTo>
                    <a:pt x="8927" y="10170"/>
                    <a:pt x="9106" y="10315"/>
                    <a:pt x="9106" y="10534"/>
                  </a:cubicBezTo>
                  <a:cubicBezTo>
                    <a:pt x="9106" y="10734"/>
                    <a:pt x="8943" y="10897"/>
                    <a:pt x="8743" y="10897"/>
                  </a:cubicBezTo>
                  <a:cubicBezTo>
                    <a:pt x="8420" y="10897"/>
                    <a:pt x="8257" y="10506"/>
                    <a:pt x="8486" y="10277"/>
                  </a:cubicBezTo>
                  <a:cubicBezTo>
                    <a:pt x="8561" y="10203"/>
                    <a:pt x="8651" y="10170"/>
                    <a:pt x="8741" y="10170"/>
                  </a:cubicBezTo>
                  <a:close/>
                  <a:moveTo>
                    <a:pt x="10550" y="10170"/>
                  </a:moveTo>
                  <a:cubicBezTo>
                    <a:pt x="10738" y="10170"/>
                    <a:pt x="10917" y="10315"/>
                    <a:pt x="10917" y="10534"/>
                  </a:cubicBezTo>
                  <a:cubicBezTo>
                    <a:pt x="10916" y="10734"/>
                    <a:pt x="10754" y="10897"/>
                    <a:pt x="10554" y="10897"/>
                  </a:cubicBezTo>
                  <a:cubicBezTo>
                    <a:pt x="10230" y="10897"/>
                    <a:pt x="10068" y="10506"/>
                    <a:pt x="10296" y="10277"/>
                  </a:cubicBezTo>
                  <a:cubicBezTo>
                    <a:pt x="10370" y="10203"/>
                    <a:pt x="10461" y="10170"/>
                    <a:pt x="10550" y="10170"/>
                  </a:cubicBezTo>
                  <a:close/>
                  <a:moveTo>
                    <a:pt x="3270" y="10171"/>
                  </a:moveTo>
                  <a:cubicBezTo>
                    <a:pt x="3470" y="10171"/>
                    <a:pt x="3631" y="10334"/>
                    <a:pt x="3631" y="10534"/>
                  </a:cubicBezTo>
                  <a:cubicBezTo>
                    <a:pt x="3631" y="10753"/>
                    <a:pt x="3453" y="10898"/>
                    <a:pt x="3266" y="10898"/>
                  </a:cubicBezTo>
                  <a:cubicBezTo>
                    <a:pt x="3177" y="10898"/>
                    <a:pt x="3086" y="10865"/>
                    <a:pt x="3012" y="10790"/>
                  </a:cubicBezTo>
                  <a:cubicBezTo>
                    <a:pt x="2784" y="10563"/>
                    <a:pt x="2945" y="10171"/>
                    <a:pt x="3270" y="10171"/>
                  </a:cubicBezTo>
                  <a:close/>
                  <a:moveTo>
                    <a:pt x="6006" y="762"/>
                  </a:moveTo>
                  <a:cubicBezTo>
                    <a:pt x="5954" y="762"/>
                    <a:pt x="5903" y="782"/>
                    <a:pt x="5863" y="822"/>
                  </a:cubicBezTo>
                  <a:lnTo>
                    <a:pt x="840" y="5844"/>
                  </a:lnTo>
                  <a:cubicBezTo>
                    <a:pt x="761" y="5924"/>
                    <a:pt x="761" y="6052"/>
                    <a:pt x="840" y="6131"/>
                  </a:cubicBezTo>
                  <a:lnTo>
                    <a:pt x="5863" y="11153"/>
                  </a:lnTo>
                  <a:cubicBezTo>
                    <a:pt x="5903" y="11192"/>
                    <a:pt x="5954" y="11212"/>
                    <a:pt x="6006" y="11212"/>
                  </a:cubicBezTo>
                  <a:cubicBezTo>
                    <a:pt x="6058" y="11212"/>
                    <a:pt x="6110" y="11192"/>
                    <a:pt x="6150" y="11153"/>
                  </a:cubicBezTo>
                  <a:lnTo>
                    <a:pt x="11172" y="6130"/>
                  </a:lnTo>
                  <a:cubicBezTo>
                    <a:pt x="11251" y="6052"/>
                    <a:pt x="11251" y="5922"/>
                    <a:pt x="11172" y="5844"/>
                  </a:cubicBezTo>
                  <a:lnTo>
                    <a:pt x="6150" y="822"/>
                  </a:lnTo>
                  <a:cubicBezTo>
                    <a:pt x="6110" y="782"/>
                    <a:pt x="6058" y="762"/>
                    <a:pt x="6006" y="762"/>
                  </a:cubicBezTo>
                  <a:close/>
                  <a:moveTo>
                    <a:pt x="1459" y="9766"/>
                  </a:moveTo>
                  <a:cubicBezTo>
                    <a:pt x="1149" y="9766"/>
                    <a:pt x="868" y="9953"/>
                    <a:pt x="750" y="10240"/>
                  </a:cubicBezTo>
                  <a:cubicBezTo>
                    <a:pt x="630" y="10527"/>
                    <a:pt x="696" y="10858"/>
                    <a:pt x="915" y="11077"/>
                  </a:cubicBezTo>
                  <a:cubicBezTo>
                    <a:pt x="1063" y="11224"/>
                    <a:pt x="1259" y="11302"/>
                    <a:pt x="1459" y="11302"/>
                  </a:cubicBezTo>
                  <a:cubicBezTo>
                    <a:pt x="1558" y="11302"/>
                    <a:pt x="1658" y="11283"/>
                    <a:pt x="1752" y="11244"/>
                  </a:cubicBezTo>
                  <a:cubicBezTo>
                    <a:pt x="2039" y="11125"/>
                    <a:pt x="2226" y="10845"/>
                    <a:pt x="2226" y="10534"/>
                  </a:cubicBezTo>
                  <a:cubicBezTo>
                    <a:pt x="2226" y="10110"/>
                    <a:pt x="1884" y="9766"/>
                    <a:pt x="1459" y="9766"/>
                  </a:cubicBezTo>
                  <a:close/>
                  <a:moveTo>
                    <a:pt x="3270" y="9766"/>
                  </a:moveTo>
                  <a:cubicBezTo>
                    <a:pt x="2845" y="9766"/>
                    <a:pt x="2502" y="10110"/>
                    <a:pt x="2500" y="10534"/>
                  </a:cubicBezTo>
                  <a:cubicBezTo>
                    <a:pt x="2500" y="10845"/>
                    <a:pt x="2687" y="11125"/>
                    <a:pt x="2974" y="11244"/>
                  </a:cubicBezTo>
                  <a:cubicBezTo>
                    <a:pt x="3070" y="11283"/>
                    <a:pt x="3170" y="11302"/>
                    <a:pt x="3269" y="11302"/>
                  </a:cubicBezTo>
                  <a:cubicBezTo>
                    <a:pt x="3469" y="11302"/>
                    <a:pt x="3665" y="11224"/>
                    <a:pt x="3811" y="11077"/>
                  </a:cubicBezTo>
                  <a:cubicBezTo>
                    <a:pt x="4032" y="10858"/>
                    <a:pt x="4098" y="10527"/>
                    <a:pt x="3978" y="10240"/>
                  </a:cubicBezTo>
                  <a:cubicBezTo>
                    <a:pt x="3860" y="9953"/>
                    <a:pt x="3579" y="9766"/>
                    <a:pt x="3270" y="9766"/>
                  </a:cubicBezTo>
                  <a:close/>
                  <a:moveTo>
                    <a:pt x="8743" y="9766"/>
                  </a:moveTo>
                  <a:cubicBezTo>
                    <a:pt x="8433" y="9766"/>
                    <a:pt x="8152" y="9953"/>
                    <a:pt x="8034" y="10240"/>
                  </a:cubicBezTo>
                  <a:cubicBezTo>
                    <a:pt x="7915" y="10527"/>
                    <a:pt x="7981" y="10858"/>
                    <a:pt x="8200" y="11077"/>
                  </a:cubicBezTo>
                  <a:cubicBezTo>
                    <a:pt x="8347" y="11224"/>
                    <a:pt x="8544" y="11302"/>
                    <a:pt x="8743" y="11302"/>
                  </a:cubicBezTo>
                  <a:cubicBezTo>
                    <a:pt x="8842" y="11302"/>
                    <a:pt x="8942" y="11283"/>
                    <a:pt x="9037" y="11244"/>
                  </a:cubicBezTo>
                  <a:cubicBezTo>
                    <a:pt x="9325" y="11125"/>
                    <a:pt x="9512" y="10845"/>
                    <a:pt x="9512" y="10534"/>
                  </a:cubicBezTo>
                  <a:cubicBezTo>
                    <a:pt x="9511" y="10110"/>
                    <a:pt x="9168" y="9766"/>
                    <a:pt x="8743" y="9766"/>
                  </a:cubicBezTo>
                  <a:close/>
                  <a:moveTo>
                    <a:pt x="10554" y="9766"/>
                  </a:moveTo>
                  <a:cubicBezTo>
                    <a:pt x="10243" y="9766"/>
                    <a:pt x="9962" y="9953"/>
                    <a:pt x="9844" y="10240"/>
                  </a:cubicBezTo>
                  <a:cubicBezTo>
                    <a:pt x="9724" y="10527"/>
                    <a:pt x="9790" y="10858"/>
                    <a:pt x="10011" y="11077"/>
                  </a:cubicBezTo>
                  <a:cubicBezTo>
                    <a:pt x="10157" y="11224"/>
                    <a:pt x="10353" y="11302"/>
                    <a:pt x="10554" y="11302"/>
                  </a:cubicBezTo>
                  <a:cubicBezTo>
                    <a:pt x="10653" y="11302"/>
                    <a:pt x="10752" y="11283"/>
                    <a:pt x="10848" y="11244"/>
                  </a:cubicBezTo>
                  <a:cubicBezTo>
                    <a:pt x="11135" y="11125"/>
                    <a:pt x="11322" y="10845"/>
                    <a:pt x="11322" y="10534"/>
                  </a:cubicBezTo>
                  <a:cubicBezTo>
                    <a:pt x="11320" y="10110"/>
                    <a:pt x="10978" y="9766"/>
                    <a:pt x="10554" y="9766"/>
                  </a:cubicBezTo>
                  <a:close/>
                  <a:moveTo>
                    <a:pt x="212" y="1"/>
                  </a:moveTo>
                  <a:cubicBezTo>
                    <a:pt x="96" y="1"/>
                    <a:pt x="1" y="96"/>
                    <a:pt x="1" y="214"/>
                  </a:cubicBezTo>
                  <a:lnTo>
                    <a:pt x="1" y="11261"/>
                  </a:lnTo>
                  <a:cubicBezTo>
                    <a:pt x="1" y="11662"/>
                    <a:pt x="326" y="11988"/>
                    <a:pt x="727" y="11988"/>
                  </a:cubicBezTo>
                  <a:lnTo>
                    <a:pt x="11260" y="11988"/>
                  </a:lnTo>
                  <a:cubicBezTo>
                    <a:pt x="11660" y="11988"/>
                    <a:pt x="11986" y="11662"/>
                    <a:pt x="11986" y="11261"/>
                  </a:cubicBezTo>
                  <a:lnTo>
                    <a:pt x="11986" y="728"/>
                  </a:lnTo>
                  <a:cubicBezTo>
                    <a:pt x="11986" y="326"/>
                    <a:pt x="11660" y="1"/>
                    <a:pt x="11260" y="1"/>
                  </a:cubicBezTo>
                  <a:lnTo>
                    <a:pt x="3621" y="1"/>
                  </a:lnTo>
                  <a:cubicBezTo>
                    <a:pt x="3460" y="1"/>
                    <a:pt x="3343" y="188"/>
                    <a:pt x="3476" y="357"/>
                  </a:cubicBezTo>
                  <a:cubicBezTo>
                    <a:pt x="3501" y="387"/>
                    <a:pt x="3539" y="406"/>
                    <a:pt x="3579" y="406"/>
                  </a:cubicBezTo>
                  <a:cubicBezTo>
                    <a:pt x="3581" y="406"/>
                    <a:pt x="3582" y="406"/>
                    <a:pt x="3584" y="405"/>
                  </a:cubicBezTo>
                  <a:lnTo>
                    <a:pt x="11369" y="405"/>
                  </a:lnTo>
                  <a:cubicBezTo>
                    <a:pt x="11486" y="405"/>
                    <a:pt x="11581" y="501"/>
                    <a:pt x="11581" y="619"/>
                  </a:cubicBezTo>
                  <a:lnTo>
                    <a:pt x="11581" y="11261"/>
                  </a:lnTo>
                  <a:cubicBezTo>
                    <a:pt x="11581" y="11439"/>
                    <a:pt x="11437" y="11583"/>
                    <a:pt x="11260" y="11583"/>
                  </a:cubicBezTo>
                  <a:lnTo>
                    <a:pt x="727" y="11583"/>
                  </a:lnTo>
                  <a:cubicBezTo>
                    <a:pt x="549" y="11583"/>
                    <a:pt x="405" y="11439"/>
                    <a:pt x="405" y="11261"/>
                  </a:cubicBezTo>
                  <a:lnTo>
                    <a:pt x="405" y="728"/>
                  </a:lnTo>
                  <a:cubicBezTo>
                    <a:pt x="405" y="550"/>
                    <a:pt x="549" y="405"/>
                    <a:pt x="727" y="405"/>
                  </a:cubicBezTo>
                  <a:lnTo>
                    <a:pt x="2881" y="405"/>
                  </a:lnTo>
                  <a:cubicBezTo>
                    <a:pt x="3052" y="405"/>
                    <a:pt x="3173" y="194"/>
                    <a:pt x="2996" y="18"/>
                  </a:cubicBezTo>
                  <a:cubicBezTo>
                    <a:pt x="2984" y="6"/>
                    <a:pt x="2970" y="1"/>
                    <a:pt x="2954" y="1"/>
                  </a:cubicBezTo>
                  <a:close/>
                  <a:moveTo>
                    <a:pt x="12977" y="12503"/>
                  </a:moveTo>
                  <a:cubicBezTo>
                    <a:pt x="13211" y="12503"/>
                    <a:pt x="13431" y="12689"/>
                    <a:pt x="13430" y="12957"/>
                  </a:cubicBezTo>
                  <a:cubicBezTo>
                    <a:pt x="13430" y="13224"/>
                    <a:pt x="13211" y="13410"/>
                    <a:pt x="12977" y="13410"/>
                  </a:cubicBezTo>
                  <a:cubicBezTo>
                    <a:pt x="12887" y="13410"/>
                    <a:pt x="12796" y="13383"/>
                    <a:pt x="12714" y="13323"/>
                  </a:cubicBezTo>
                  <a:cubicBezTo>
                    <a:pt x="12823" y="13091"/>
                    <a:pt x="12823" y="12822"/>
                    <a:pt x="12714" y="12590"/>
                  </a:cubicBezTo>
                  <a:cubicBezTo>
                    <a:pt x="12796" y="12530"/>
                    <a:pt x="12887" y="12503"/>
                    <a:pt x="12977" y="12503"/>
                  </a:cubicBezTo>
                  <a:close/>
                  <a:moveTo>
                    <a:pt x="12977" y="12099"/>
                  </a:moveTo>
                  <a:cubicBezTo>
                    <a:pt x="12645" y="12099"/>
                    <a:pt x="12344" y="12290"/>
                    <a:pt x="12202" y="12589"/>
                  </a:cubicBezTo>
                  <a:lnTo>
                    <a:pt x="12202" y="12589"/>
                  </a:lnTo>
                  <a:cubicBezTo>
                    <a:pt x="12314" y="12668"/>
                    <a:pt x="12391" y="12797"/>
                    <a:pt x="12391" y="12957"/>
                  </a:cubicBezTo>
                  <a:lnTo>
                    <a:pt x="12389" y="12957"/>
                  </a:lnTo>
                  <a:cubicBezTo>
                    <a:pt x="12389" y="13108"/>
                    <a:pt x="12316" y="13241"/>
                    <a:pt x="12202" y="13323"/>
                  </a:cubicBezTo>
                  <a:lnTo>
                    <a:pt x="12202" y="13323"/>
                  </a:lnTo>
                  <a:cubicBezTo>
                    <a:pt x="12101" y="13109"/>
                    <a:pt x="12091" y="12856"/>
                    <a:pt x="12185" y="12629"/>
                  </a:cubicBezTo>
                  <a:cubicBezTo>
                    <a:pt x="12190" y="12615"/>
                    <a:pt x="12196" y="12602"/>
                    <a:pt x="12202" y="12589"/>
                  </a:cubicBezTo>
                  <a:lnTo>
                    <a:pt x="12202" y="12589"/>
                  </a:lnTo>
                  <a:cubicBezTo>
                    <a:pt x="12124" y="12533"/>
                    <a:pt x="12030" y="12503"/>
                    <a:pt x="11934" y="12503"/>
                  </a:cubicBezTo>
                  <a:cubicBezTo>
                    <a:pt x="11823" y="12503"/>
                    <a:pt x="11709" y="12544"/>
                    <a:pt x="11617" y="12636"/>
                  </a:cubicBezTo>
                  <a:cubicBezTo>
                    <a:pt x="11332" y="12921"/>
                    <a:pt x="11535" y="13410"/>
                    <a:pt x="11939" y="13410"/>
                  </a:cubicBezTo>
                  <a:cubicBezTo>
                    <a:pt x="12037" y="13409"/>
                    <a:pt x="12128" y="13377"/>
                    <a:pt x="12202" y="13323"/>
                  </a:cubicBezTo>
                  <a:lnTo>
                    <a:pt x="12202" y="13323"/>
                  </a:lnTo>
                  <a:cubicBezTo>
                    <a:pt x="12244" y="13411"/>
                    <a:pt x="12300" y="13492"/>
                    <a:pt x="12371" y="13562"/>
                  </a:cubicBezTo>
                  <a:cubicBezTo>
                    <a:pt x="12536" y="13726"/>
                    <a:pt x="12755" y="13813"/>
                    <a:pt x="12978" y="13813"/>
                  </a:cubicBezTo>
                  <a:cubicBezTo>
                    <a:pt x="13089" y="13813"/>
                    <a:pt x="13200" y="13792"/>
                    <a:pt x="13306" y="13748"/>
                  </a:cubicBezTo>
                  <a:cubicBezTo>
                    <a:pt x="13626" y="13616"/>
                    <a:pt x="13835" y="13303"/>
                    <a:pt x="13835" y="12957"/>
                  </a:cubicBezTo>
                  <a:cubicBezTo>
                    <a:pt x="13835" y="12485"/>
                    <a:pt x="13451" y="12100"/>
                    <a:pt x="12977" y="120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8FF1D-24E9-FFAC-48B7-90659BBB2B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4730" y="1283667"/>
            <a:ext cx="1812307" cy="1825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741FB1-3877-ADF5-9C37-8C5C97AB3F0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4697" y="1283666"/>
            <a:ext cx="1812307" cy="18656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3565744-4FFF-0C4A-B355-49920478E1F4}"/>
              </a:ext>
            </a:extLst>
          </p:cNvPr>
          <p:cNvGrpSpPr/>
          <p:nvPr/>
        </p:nvGrpSpPr>
        <p:grpSpPr>
          <a:xfrm>
            <a:off x="5564698" y="3209141"/>
            <a:ext cx="1812306" cy="1874494"/>
            <a:chOff x="4872029" y="1385561"/>
            <a:chExt cx="1812306" cy="187449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B31AFD-C29F-7A72-B2C7-2CBB78561329}"/>
                </a:ext>
              </a:extLst>
            </p:cNvPr>
            <p:cNvSpPr/>
            <p:nvPr/>
          </p:nvSpPr>
          <p:spPr>
            <a:xfrm>
              <a:off x="5046921" y="1531088"/>
              <a:ext cx="1580707" cy="1573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68EF2CE-DB8E-80A7-A180-514C753D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72029" y="1385561"/>
              <a:ext cx="1812306" cy="1874494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20ADBC6-F535-020F-5A2C-1DBFA32BF89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7600" y="3149277"/>
            <a:ext cx="1966397" cy="199422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9A4A88A-BB66-CEDE-3D13-13F7E9F27F83}"/>
              </a:ext>
            </a:extLst>
          </p:cNvPr>
          <p:cNvGrpSpPr/>
          <p:nvPr/>
        </p:nvGrpSpPr>
        <p:grpSpPr>
          <a:xfrm>
            <a:off x="1077438" y="3149278"/>
            <a:ext cx="1890708" cy="1934358"/>
            <a:chOff x="405284" y="1214053"/>
            <a:chExt cx="1786995" cy="182547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4916CE-FDA0-92C1-A75E-2AE81FC6D40D}"/>
                </a:ext>
              </a:extLst>
            </p:cNvPr>
            <p:cNvSpPr/>
            <p:nvPr/>
          </p:nvSpPr>
          <p:spPr>
            <a:xfrm>
              <a:off x="611572" y="1369911"/>
              <a:ext cx="1512000" cy="154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E378D23-7A42-F478-84D5-E02C6C606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5284" y="1214053"/>
              <a:ext cx="1786995" cy="1825471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75ABD966-A225-A8C8-45CF-580C318C5F4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4889" y="1224006"/>
            <a:ext cx="1824858" cy="18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48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45"/>
          <p:cNvGrpSpPr/>
          <p:nvPr/>
        </p:nvGrpSpPr>
        <p:grpSpPr>
          <a:xfrm>
            <a:off x="3630432" y="2477222"/>
            <a:ext cx="1868959" cy="1108599"/>
            <a:chOff x="3738850" y="540001"/>
            <a:chExt cx="1658348" cy="983672"/>
          </a:xfrm>
        </p:grpSpPr>
        <p:pic>
          <p:nvPicPr>
            <p:cNvPr id="289" name="Google Shape;289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2798" y="617753"/>
              <a:ext cx="798777" cy="793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34354">
              <a:off x="4717507" y="954920"/>
              <a:ext cx="629667" cy="404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804845">
              <a:off x="3781518" y="708843"/>
              <a:ext cx="629660" cy="404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265;p42">
            <a:extLst>
              <a:ext uri="{FF2B5EF4-FFF2-40B4-BE49-F238E27FC236}">
                <a16:creationId xmlns:a16="http://schemas.microsoft.com/office/drawing/2014/main" id="{34362659-1C70-832F-ECF6-A9B74C35D8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4689" y="1827795"/>
            <a:ext cx="4920446" cy="8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Modelling</a:t>
            </a:r>
            <a:endParaRPr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1C78B0C-5A7C-89F2-9DB2-3CB7C95FA72B}"/>
              </a:ext>
            </a:extLst>
          </p:cNvPr>
          <p:cNvSpPr txBox="1">
            <a:spLocks/>
          </p:cNvSpPr>
          <p:nvPr/>
        </p:nvSpPr>
        <p:spPr>
          <a:xfrm>
            <a:off x="4293318" y="1508508"/>
            <a:ext cx="543188" cy="701220"/>
          </a:xfrm>
          <a:prstGeom prst="rect">
            <a:avLst/>
          </a:prstGeom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800"/>
            </a:pPr>
            <a:r>
              <a:rPr lang="en-SG" sz="3200" dirty="0">
                <a:solidFill>
                  <a:schemeClr val="dk1"/>
                </a:solidFill>
                <a:latin typeface="Merienda One"/>
                <a:sym typeface="Merienda One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588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2"/>
          <p:cNvSpPr txBox="1">
            <a:spLocks noGrp="1"/>
          </p:cNvSpPr>
          <p:nvPr>
            <p:ph type="title"/>
          </p:nvPr>
        </p:nvSpPr>
        <p:spPr>
          <a:xfrm rot="-572">
            <a:off x="3669750" y="1469659"/>
            <a:ext cx="18045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Baseline</a:t>
            </a:r>
            <a:endParaRPr sz="2400" dirty="0"/>
          </a:p>
        </p:txBody>
      </p:sp>
      <p:sp>
        <p:nvSpPr>
          <p:cNvPr id="666" name="Google Shape;666;p62"/>
          <p:cNvSpPr txBox="1">
            <a:spLocks noGrp="1"/>
          </p:cNvSpPr>
          <p:nvPr>
            <p:ph type="subTitle" idx="1"/>
          </p:nvPr>
        </p:nvSpPr>
        <p:spPr>
          <a:xfrm>
            <a:off x="5595800" y="1613225"/>
            <a:ext cx="2721900" cy="5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Manually adding layers</a:t>
            </a:r>
            <a:endParaRPr dirty="0"/>
          </a:p>
        </p:txBody>
      </p:sp>
      <p:sp>
        <p:nvSpPr>
          <p:cNvPr id="667" name="Google Shape;667;p62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stages</a:t>
            </a:r>
            <a:endParaRPr dirty="0"/>
          </a:p>
        </p:txBody>
      </p:sp>
      <p:sp>
        <p:nvSpPr>
          <p:cNvPr id="668" name="Google Shape;668;p62"/>
          <p:cNvSpPr txBox="1">
            <a:spLocks noGrp="1"/>
          </p:cNvSpPr>
          <p:nvPr>
            <p:ph type="title" idx="3"/>
          </p:nvPr>
        </p:nvSpPr>
        <p:spPr>
          <a:xfrm rot="-572">
            <a:off x="3669750" y="2549735"/>
            <a:ext cx="18045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Transfer Learning</a:t>
            </a:r>
            <a:endParaRPr sz="2400" dirty="0"/>
          </a:p>
        </p:txBody>
      </p:sp>
      <p:sp>
        <p:nvSpPr>
          <p:cNvPr id="669" name="Google Shape;669;p62"/>
          <p:cNvSpPr txBox="1">
            <a:spLocks noGrp="1"/>
          </p:cNvSpPr>
          <p:nvPr>
            <p:ph type="subTitle" idx="4"/>
          </p:nvPr>
        </p:nvSpPr>
        <p:spPr>
          <a:xfrm>
            <a:off x="659219" y="2704075"/>
            <a:ext cx="2872406" cy="5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VGG19, MobileNetV2, Resnet50</a:t>
            </a:r>
            <a:endParaRPr dirty="0"/>
          </a:p>
        </p:txBody>
      </p:sp>
      <p:sp>
        <p:nvSpPr>
          <p:cNvPr id="670" name="Google Shape;670;p62"/>
          <p:cNvSpPr txBox="1">
            <a:spLocks noGrp="1"/>
          </p:cNvSpPr>
          <p:nvPr>
            <p:ph type="title" idx="5"/>
          </p:nvPr>
        </p:nvSpPr>
        <p:spPr>
          <a:xfrm rot="-572">
            <a:off x="3669750" y="3629808"/>
            <a:ext cx="18045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Fine tune</a:t>
            </a:r>
            <a:endParaRPr sz="2400" dirty="0"/>
          </a:p>
        </p:txBody>
      </p:sp>
      <p:sp>
        <p:nvSpPr>
          <p:cNvPr id="671" name="Google Shape;671;p62"/>
          <p:cNvSpPr txBox="1">
            <a:spLocks noGrp="1"/>
          </p:cNvSpPr>
          <p:nvPr>
            <p:ph type="subTitle" idx="6"/>
          </p:nvPr>
        </p:nvSpPr>
        <p:spPr>
          <a:xfrm>
            <a:off x="5595800" y="3784150"/>
            <a:ext cx="2724900" cy="5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Unfreeze layers, Reduce LR</a:t>
            </a:r>
            <a:endParaRPr dirty="0"/>
          </a:p>
        </p:txBody>
      </p:sp>
      <p:sp>
        <p:nvSpPr>
          <p:cNvPr id="672" name="Google Shape;672;p62"/>
          <p:cNvSpPr/>
          <p:nvPr/>
        </p:nvSpPr>
        <p:spPr>
          <a:xfrm>
            <a:off x="3326479" y="166225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" name="Google Shape;673;p62"/>
          <p:cNvGrpSpPr/>
          <p:nvPr/>
        </p:nvGrpSpPr>
        <p:grpSpPr>
          <a:xfrm>
            <a:off x="3389134" y="1709823"/>
            <a:ext cx="298302" cy="328741"/>
            <a:chOff x="1539580" y="3273195"/>
            <a:chExt cx="338249" cy="372764"/>
          </a:xfrm>
        </p:grpSpPr>
        <p:sp>
          <p:nvSpPr>
            <p:cNvPr id="674" name="Google Shape;674;p62"/>
            <p:cNvSpPr/>
            <p:nvPr/>
          </p:nvSpPr>
          <p:spPr>
            <a:xfrm>
              <a:off x="1545000" y="3278993"/>
              <a:ext cx="327139" cy="241337"/>
            </a:xfrm>
            <a:custGeom>
              <a:avLst/>
              <a:gdLst/>
              <a:ahLst/>
              <a:cxnLst/>
              <a:rect l="l" t="t" r="r" b="b"/>
              <a:pathLst>
                <a:path w="12132" h="8950" extrusionOk="0">
                  <a:moveTo>
                    <a:pt x="10825" y="0"/>
                  </a:moveTo>
                  <a:cubicBezTo>
                    <a:pt x="9958" y="0"/>
                    <a:pt x="9256" y="937"/>
                    <a:pt x="9256" y="2092"/>
                  </a:cubicBezTo>
                  <a:cubicBezTo>
                    <a:pt x="9256" y="3248"/>
                    <a:pt x="9958" y="4184"/>
                    <a:pt x="10825" y="4184"/>
                  </a:cubicBezTo>
                  <a:lnTo>
                    <a:pt x="11871" y="4184"/>
                  </a:lnTo>
                  <a:cubicBezTo>
                    <a:pt x="12015" y="4184"/>
                    <a:pt x="12132" y="4028"/>
                    <a:pt x="12132" y="3835"/>
                  </a:cubicBezTo>
                  <a:cubicBezTo>
                    <a:pt x="12132" y="3397"/>
                    <a:pt x="11978" y="2984"/>
                    <a:pt x="11714" y="2719"/>
                  </a:cubicBezTo>
                  <a:lnTo>
                    <a:pt x="11086" y="2093"/>
                  </a:lnTo>
                  <a:lnTo>
                    <a:pt x="11714" y="1465"/>
                  </a:lnTo>
                  <a:cubicBezTo>
                    <a:pt x="11976" y="1202"/>
                    <a:pt x="12132" y="788"/>
                    <a:pt x="12132" y="349"/>
                  </a:cubicBezTo>
                  <a:cubicBezTo>
                    <a:pt x="12132" y="156"/>
                    <a:pt x="12015" y="0"/>
                    <a:pt x="11871" y="0"/>
                  </a:cubicBezTo>
                  <a:close/>
                  <a:moveTo>
                    <a:pt x="262" y="6065"/>
                  </a:moveTo>
                  <a:cubicBezTo>
                    <a:pt x="209" y="6065"/>
                    <a:pt x="162" y="6102"/>
                    <a:pt x="152" y="6156"/>
                  </a:cubicBezTo>
                  <a:cubicBezTo>
                    <a:pt x="1" y="6993"/>
                    <a:pt x="414" y="7832"/>
                    <a:pt x="1171" y="8222"/>
                  </a:cubicBezTo>
                  <a:lnTo>
                    <a:pt x="2577" y="8950"/>
                  </a:lnTo>
                  <a:lnTo>
                    <a:pt x="2970" y="6769"/>
                  </a:lnTo>
                  <a:lnTo>
                    <a:pt x="289" y="6068"/>
                  </a:lnTo>
                  <a:cubicBezTo>
                    <a:pt x="280" y="6066"/>
                    <a:pt x="271" y="6065"/>
                    <a:pt x="262" y="6065"/>
                  </a:cubicBezTo>
                  <a:close/>
                  <a:moveTo>
                    <a:pt x="9380" y="6065"/>
                  </a:moveTo>
                  <a:cubicBezTo>
                    <a:pt x="9371" y="6065"/>
                    <a:pt x="9362" y="6066"/>
                    <a:pt x="9353" y="6068"/>
                  </a:cubicBezTo>
                  <a:lnTo>
                    <a:pt x="6671" y="6769"/>
                  </a:lnTo>
                  <a:lnTo>
                    <a:pt x="7065" y="8950"/>
                  </a:lnTo>
                  <a:lnTo>
                    <a:pt x="8471" y="8222"/>
                  </a:lnTo>
                  <a:cubicBezTo>
                    <a:pt x="9227" y="7832"/>
                    <a:pt x="9641" y="6993"/>
                    <a:pt x="9490" y="6156"/>
                  </a:cubicBezTo>
                  <a:cubicBezTo>
                    <a:pt x="9480" y="6102"/>
                    <a:pt x="9432" y="6065"/>
                    <a:pt x="9380" y="60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62"/>
            <p:cNvSpPr/>
            <p:nvPr/>
          </p:nvSpPr>
          <p:spPr>
            <a:xfrm>
              <a:off x="1611334" y="3322730"/>
              <a:ext cx="215450" cy="282135"/>
            </a:xfrm>
            <a:custGeom>
              <a:avLst/>
              <a:gdLst/>
              <a:ahLst/>
              <a:cxnLst/>
              <a:rect l="l" t="t" r="r" b="b"/>
              <a:pathLst>
                <a:path w="7990" h="10463" extrusionOk="0">
                  <a:moveTo>
                    <a:pt x="6243" y="0"/>
                  </a:moveTo>
                  <a:cubicBezTo>
                    <a:pt x="2795" y="0"/>
                    <a:pt x="0" y="2795"/>
                    <a:pt x="0" y="6245"/>
                  </a:cubicBezTo>
                  <a:lnTo>
                    <a:pt x="0" y="8100"/>
                  </a:lnTo>
                  <a:cubicBezTo>
                    <a:pt x="0" y="9405"/>
                    <a:pt x="1058" y="10463"/>
                    <a:pt x="2363" y="10463"/>
                  </a:cubicBezTo>
                  <a:cubicBezTo>
                    <a:pt x="3667" y="10463"/>
                    <a:pt x="4724" y="9405"/>
                    <a:pt x="4724" y="8102"/>
                  </a:cubicBezTo>
                  <a:lnTo>
                    <a:pt x="4724" y="6245"/>
                  </a:lnTo>
                  <a:cubicBezTo>
                    <a:pt x="4724" y="4019"/>
                    <a:pt x="5889" y="2066"/>
                    <a:pt x="7640" y="960"/>
                  </a:cubicBezTo>
                  <a:cubicBezTo>
                    <a:pt x="7989" y="741"/>
                    <a:pt x="7894" y="208"/>
                    <a:pt x="7491" y="126"/>
                  </a:cubicBezTo>
                  <a:cubicBezTo>
                    <a:pt x="7080" y="42"/>
                    <a:pt x="6662" y="0"/>
                    <a:pt x="6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2"/>
            <p:cNvSpPr/>
            <p:nvPr/>
          </p:nvSpPr>
          <p:spPr>
            <a:xfrm>
              <a:off x="1639323" y="3386071"/>
              <a:ext cx="87367" cy="98908"/>
            </a:xfrm>
            <a:custGeom>
              <a:avLst/>
              <a:gdLst/>
              <a:ahLst/>
              <a:cxnLst/>
              <a:rect l="l" t="t" r="r" b="b"/>
              <a:pathLst>
                <a:path w="3240" h="3668" extrusionOk="0">
                  <a:moveTo>
                    <a:pt x="2008" y="0"/>
                  </a:moveTo>
                  <a:cubicBezTo>
                    <a:pt x="1825" y="0"/>
                    <a:pt x="1640" y="43"/>
                    <a:pt x="1471" y="131"/>
                  </a:cubicBezTo>
                  <a:cubicBezTo>
                    <a:pt x="1077" y="333"/>
                    <a:pt x="829" y="737"/>
                    <a:pt x="829" y="1180"/>
                  </a:cubicBezTo>
                  <a:cubicBezTo>
                    <a:pt x="829" y="1244"/>
                    <a:pt x="835" y="1307"/>
                    <a:pt x="845" y="1371"/>
                  </a:cubicBezTo>
                  <a:lnTo>
                    <a:pt x="845" y="1371"/>
                  </a:lnTo>
                  <a:cubicBezTo>
                    <a:pt x="410" y="1518"/>
                    <a:pt x="100" y="1906"/>
                    <a:pt x="50" y="2363"/>
                  </a:cubicBezTo>
                  <a:cubicBezTo>
                    <a:pt x="1" y="2819"/>
                    <a:pt x="221" y="3263"/>
                    <a:pt x="616" y="3499"/>
                  </a:cubicBezTo>
                  <a:cubicBezTo>
                    <a:pt x="803" y="3612"/>
                    <a:pt x="1013" y="3668"/>
                    <a:pt x="1223" y="3668"/>
                  </a:cubicBezTo>
                  <a:cubicBezTo>
                    <a:pt x="1455" y="3668"/>
                    <a:pt x="1686" y="3599"/>
                    <a:pt x="1885" y="3463"/>
                  </a:cubicBezTo>
                  <a:cubicBezTo>
                    <a:pt x="2266" y="3205"/>
                    <a:pt x="2460" y="2749"/>
                    <a:pt x="2385" y="2296"/>
                  </a:cubicBezTo>
                  <a:cubicBezTo>
                    <a:pt x="2805" y="2155"/>
                    <a:pt x="3109" y="1791"/>
                    <a:pt x="3175" y="1354"/>
                  </a:cubicBezTo>
                  <a:cubicBezTo>
                    <a:pt x="3240" y="916"/>
                    <a:pt x="3055" y="480"/>
                    <a:pt x="2697" y="222"/>
                  </a:cubicBezTo>
                  <a:cubicBezTo>
                    <a:pt x="2492" y="75"/>
                    <a:pt x="2251" y="0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2"/>
            <p:cNvSpPr/>
            <p:nvPr/>
          </p:nvSpPr>
          <p:spPr>
            <a:xfrm>
              <a:off x="1673218" y="3325211"/>
              <a:ext cx="153835" cy="271969"/>
            </a:xfrm>
            <a:custGeom>
              <a:avLst/>
              <a:gdLst/>
              <a:ahLst/>
              <a:cxnLst/>
              <a:rect l="l" t="t" r="r" b="b"/>
              <a:pathLst>
                <a:path w="5705" h="10086" extrusionOk="0">
                  <a:moveTo>
                    <a:pt x="5106" y="1"/>
                  </a:moveTo>
                  <a:cubicBezTo>
                    <a:pt x="2200" y="542"/>
                    <a:pt x="0" y="3091"/>
                    <a:pt x="0" y="6155"/>
                  </a:cubicBezTo>
                  <a:lnTo>
                    <a:pt x="0" y="8017"/>
                  </a:lnTo>
                  <a:cubicBezTo>
                    <a:pt x="0" y="8876"/>
                    <a:pt x="466" y="9668"/>
                    <a:pt x="1215" y="10086"/>
                  </a:cubicBezTo>
                  <a:cubicBezTo>
                    <a:pt x="1965" y="9666"/>
                    <a:pt x="2431" y="8876"/>
                    <a:pt x="2429" y="8017"/>
                  </a:cubicBezTo>
                  <a:lnTo>
                    <a:pt x="2429" y="6154"/>
                  </a:lnTo>
                  <a:cubicBezTo>
                    <a:pt x="2429" y="3922"/>
                    <a:pt x="3598" y="1964"/>
                    <a:pt x="5354" y="855"/>
                  </a:cubicBezTo>
                  <a:cubicBezTo>
                    <a:pt x="5704" y="634"/>
                    <a:pt x="5609" y="100"/>
                    <a:pt x="5204" y="18"/>
                  </a:cubicBezTo>
                  <a:cubicBezTo>
                    <a:pt x="5171" y="12"/>
                    <a:pt x="5138" y="6"/>
                    <a:pt x="5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2"/>
            <p:cNvSpPr/>
            <p:nvPr/>
          </p:nvSpPr>
          <p:spPr>
            <a:xfrm>
              <a:off x="1611334" y="3513615"/>
              <a:ext cx="127410" cy="127248"/>
            </a:xfrm>
            <a:custGeom>
              <a:avLst/>
              <a:gdLst/>
              <a:ahLst/>
              <a:cxnLst/>
              <a:rect l="l" t="t" r="r" b="b"/>
              <a:pathLst>
                <a:path w="4725" h="4719" extrusionOk="0">
                  <a:moveTo>
                    <a:pt x="3899" y="1"/>
                  </a:moveTo>
                  <a:cubicBezTo>
                    <a:pt x="3335" y="1"/>
                    <a:pt x="2779" y="193"/>
                    <a:pt x="2328" y="562"/>
                  </a:cubicBezTo>
                  <a:cubicBezTo>
                    <a:pt x="1879" y="195"/>
                    <a:pt x="1323" y="2"/>
                    <a:pt x="758" y="2"/>
                  </a:cubicBezTo>
                  <a:cubicBezTo>
                    <a:pt x="504" y="2"/>
                    <a:pt x="249" y="41"/>
                    <a:pt x="0" y="121"/>
                  </a:cubicBezTo>
                  <a:lnTo>
                    <a:pt x="0" y="2181"/>
                  </a:lnTo>
                  <a:cubicBezTo>
                    <a:pt x="0" y="2939"/>
                    <a:pt x="409" y="3638"/>
                    <a:pt x="1069" y="4008"/>
                  </a:cubicBezTo>
                  <a:lnTo>
                    <a:pt x="1460" y="4228"/>
                  </a:lnTo>
                  <a:cubicBezTo>
                    <a:pt x="1438" y="4312"/>
                    <a:pt x="1445" y="4401"/>
                    <a:pt x="1481" y="4479"/>
                  </a:cubicBezTo>
                  <a:cubicBezTo>
                    <a:pt x="1551" y="4625"/>
                    <a:pt x="1698" y="4718"/>
                    <a:pt x="1859" y="4718"/>
                  </a:cubicBezTo>
                  <a:cubicBezTo>
                    <a:pt x="1861" y="4718"/>
                    <a:pt x="1862" y="4718"/>
                    <a:pt x="1863" y="4718"/>
                  </a:cubicBezTo>
                  <a:lnTo>
                    <a:pt x="2876" y="4718"/>
                  </a:lnTo>
                  <a:cubicBezTo>
                    <a:pt x="3075" y="4718"/>
                    <a:pt x="3249" y="4574"/>
                    <a:pt x="3275" y="4378"/>
                  </a:cubicBezTo>
                  <a:cubicBezTo>
                    <a:pt x="3282" y="4320"/>
                    <a:pt x="3278" y="4263"/>
                    <a:pt x="3261" y="4208"/>
                  </a:cubicBezTo>
                  <a:lnTo>
                    <a:pt x="3635" y="4005"/>
                  </a:lnTo>
                  <a:cubicBezTo>
                    <a:pt x="4307" y="3636"/>
                    <a:pt x="4724" y="2930"/>
                    <a:pt x="4724" y="2164"/>
                  </a:cubicBezTo>
                  <a:lnTo>
                    <a:pt x="4724" y="142"/>
                  </a:lnTo>
                  <a:cubicBezTo>
                    <a:pt x="4455" y="47"/>
                    <a:pt x="4176" y="1"/>
                    <a:pt x="3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2"/>
            <p:cNvSpPr/>
            <p:nvPr/>
          </p:nvSpPr>
          <p:spPr>
            <a:xfrm>
              <a:off x="1603568" y="3547160"/>
              <a:ext cx="142914" cy="42443"/>
            </a:xfrm>
            <a:custGeom>
              <a:avLst/>
              <a:gdLst/>
              <a:ahLst/>
              <a:cxnLst/>
              <a:rect l="l" t="t" r="r" b="b"/>
              <a:pathLst>
                <a:path w="5300" h="1574" extrusionOk="0">
                  <a:moveTo>
                    <a:pt x="523" y="0"/>
                  </a:moveTo>
                  <a:cubicBezTo>
                    <a:pt x="233" y="0"/>
                    <a:pt x="0" y="353"/>
                    <a:pt x="0" y="787"/>
                  </a:cubicBezTo>
                  <a:cubicBezTo>
                    <a:pt x="0" y="1221"/>
                    <a:pt x="233" y="1574"/>
                    <a:pt x="523" y="1574"/>
                  </a:cubicBezTo>
                  <a:cubicBezTo>
                    <a:pt x="814" y="1574"/>
                    <a:pt x="1047" y="1221"/>
                    <a:pt x="1047" y="787"/>
                  </a:cubicBezTo>
                  <a:cubicBezTo>
                    <a:pt x="1047" y="353"/>
                    <a:pt x="813" y="0"/>
                    <a:pt x="523" y="0"/>
                  </a:cubicBezTo>
                  <a:close/>
                  <a:moveTo>
                    <a:pt x="4776" y="0"/>
                  </a:moveTo>
                  <a:cubicBezTo>
                    <a:pt x="4487" y="0"/>
                    <a:pt x="4252" y="353"/>
                    <a:pt x="4252" y="787"/>
                  </a:cubicBezTo>
                  <a:cubicBezTo>
                    <a:pt x="4252" y="1221"/>
                    <a:pt x="4485" y="1574"/>
                    <a:pt x="4776" y="1574"/>
                  </a:cubicBezTo>
                  <a:cubicBezTo>
                    <a:pt x="5066" y="1574"/>
                    <a:pt x="5299" y="1221"/>
                    <a:pt x="5299" y="787"/>
                  </a:cubicBezTo>
                  <a:cubicBezTo>
                    <a:pt x="5299" y="353"/>
                    <a:pt x="5066" y="0"/>
                    <a:pt x="4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2"/>
            <p:cNvSpPr/>
            <p:nvPr/>
          </p:nvSpPr>
          <p:spPr>
            <a:xfrm>
              <a:off x="1539580" y="3273195"/>
              <a:ext cx="338249" cy="372764"/>
            </a:xfrm>
            <a:custGeom>
              <a:avLst/>
              <a:gdLst/>
              <a:ahLst/>
              <a:cxnLst/>
              <a:rect l="l" t="t" r="r" b="b"/>
              <a:pathLst>
                <a:path w="12544" h="13824" extrusionOk="0">
                  <a:moveTo>
                    <a:pt x="12071" y="405"/>
                  </a:moveTo>
                  <a:cubicBezTo>
                    <a:pt x="12085" y="408"/>
                    <a:pt x="12130" y="460"/>
                    <a:pt x="12130" y="552"/>
                  </a:cubicBezTo>
                  <a:cubicBezTo>
                    <a:pt x="12130" y="937"/>
                    <a:pt x="11996" y="1300"/>
                    <a:pt x="11771" y="1525"/>
                  </a:cubicBezTo>
                  <a:lnTo>
                    <a:pt x="11144" y="2151"/>
                  </a:lnTo>
                  <a:cubicBezTo>
                    <a:pt x="11065" y="2231"/>
                    <a:pt x="11065" y="2359"/>
                    <a:pt x="11144" y="2438"/>
                  </a:cubicBezTo>
                  <a:lnTo>
                    <a:pt x="11771" y="3065"/>
                  </a:lnTo>
                  <a:cubicBezTo>
                    <a:pt x="11996" y="3290"/>
                    <a:pt x="12130" y="3654"/>
                    <a:pt x="12130" y="4037"/>
                  </a:cubicBezTo>
                  <a:cubicBezTo>
                    <a:pt x="12131" y="4131"/>
                    <a:pt x="12085" y="4181"/>
                    <a:pt x="12072" y="4184"/>
                  </a:cubicBezTo>
                  <a:lnTo>
                    <a:pt x="11025" y="4184"/>
                  </a:lnTo>
                  <a:cubicBezTo>
                    <a:pt x="10571" y="4184"/>
                    <a:pt x="10139" y="3860"/>
                    <a:pt x="9887" y="3334"/>
                  </a:cubicBezTo>
                  <a:cubicBezTo>
                    <a:pt x="10055" y="3200"/>
                    <a:pt x="10232" y="3075"/>
                    <a:pt x="10415" y="2960"/>
                  </a:cubicBezTo>
                  <a:cubicBezTo>
                    <a:pt x="10643" y="2817"/>
                    <a:pt x="10764" y="2552"/>
                    <a:pt x="10721" y="2287"/>
                  </a:cubicBezTo>
                  <a:cubicBezTo>
                    <a:pt x="10679" y="2017"/>
                    <a:pt x="10473" y="1803"/>
                    <a:pt x="10205" y="1751"/>
                  </a:cubicBezTo>
                  <a:cubicBezTo>
                    <a:pt x="10049" y="1721"/>
                    <a:pt x="9894" y="1695"/>
                    <a:pt x="9735" y="1675"/>
                  </a:cubicBezTo>
                  <a:cubicBezTo>
                    <a:pt x="9925" y="922"/>
                    <a:pt x="10447" y="405"/>
                    <a:pt x="11026" y="405"/>
                  </a:cubicBezTo>
                  <a:close/>
                  <a:moveTo>
                    <a:pt x="5705" y="4388"/>
                  </a:moveTo>
                  <a:cubicBezTo>
                    <a:pt x="5771" y="4388"/>
                    <a:pt x="5839" y="4395"/>
                    <a:pt x="5907" y="4409"/>
                  </a:cubicBezTo>
                  <a:cubicBezTo>
                    <a:pt x="5246" y="5366"/>
                    <a:pt x="4855" y="6482"/>
                    <a:pt x="4778" y="7642"/>
                  </a:cubicBezTo>
                  <a:cubicBezTo>
                    <a:pt x="4331" y="7574"/>
                    <a:pt x="3990" y="7211"/>
                    <a:pt x="3949" y="6762"/>
                  </a:cubicBezTo>
                  <a:cubicBezTo>
                    <a:pt x="3910" y="6314"/>
                    <a:pt x="4183" y="5896"/>
                    <a:pt x="4609" y="5750"/>
                  </a:cubicBezTo>
                  <a:cubicBezTo>
                    <a:pt x="4703" y="5719"/>
                    <a:pt x="4760" y="5624"/>
                    <a:pt x="4744" y="5526"/>
                  </a:cubicBezTo>
                  <a:cubicBezTo>
                    <a:pt x="4644" y="4917"/>
                    <a:pt x="5120" y="4388"/>
                    <a:pt x="5705" y="4388"/>
                  </a:cubicBezTo>
                  <a:close/>
                  <a:moveTo>
                    <a:pt x="9513" y="6505"/>
                  </a:moveTo>
                  <a:lnTo>
                    <a:pt x="9513" y="6505"/>
                  </a:lnTo>
                  <a:cubicBezTo>
                    <a:pt x="9604" y="7226"/>
                    <a:pt x="9234" y="7927"/>
                    <a:pt x="8587" y="8259"/>
                  </a:cubicBezTo>
                  <a:lnTo>
                    <a:pt x="7601" y="8767"/>
                  </a:lnTo>
                  <a:lnTo>
                    <a:pt x="7601" y="8083"/>
                  </a:lnTo>
                  <a:cubicBezTo>
                    <a:pt x="7601" y="7713"/>
                    <a:pt x="7635" y="7342"/>
                    <a:pt x="7702" y="6978"/>
                  </a:cubicBezTo>
                  <a:lnTo>
                    <a:pt x="9513" y="6505"/>
                  </a:lnTo>
                  <a:close/>
                  <a:moveTo>
                    <a:pt x="527" y="6505"/>
                  </a:moveTo>
                  <a:lnTo>
                    <a:pt x="2532" y="7028"/>
                  </a:lnTo>
                  <a:cubicBezTo>
                    <a:pt x="2474" y="7377"/>
                    <a:pt x="2445" y="7730"/>
                    <a:pt x="2445" y="8083"/>
                  </a:cubicBezTo>
                  <a:lnTo>
                    <a:pt x="2445" y="8772"/>
                  </a:lnTo>
                  <a:lnTo>
                    <a:pt x="1454" y="8259"/>
                  </a:lnTo>
                  <a:cubicBezTo>
                    <a:pt x="807" y="7927"/>
                    <a:pt x="437" y="7226"/>
                    <a:pt x="527" y="6505"/>
                  </a:cubicBezTo>
                  <a:close/>
                  <a:moveTo>
                    <a:pt x="2889" y="10633"/>
                  </a:moveTo>
                  <a:cubicBezTo>
                    <a:pt x="2881" y="10633"/>
                    <a:pt x="2873" y="10634"/>
                    <a:pt x="2864" y="10634"/>
                  </a:cubicBezTo>
                  <a:cubicBezTo>
                    <a:pt x="2762" y="10650"/>
                    <a:pt x="2686" y="10740"/>
                    <a:pt x="2689" y="10843"/>
                  </a:cubicBezTo>
                  <a:lnTo>
                    <a:pt x="2689" y="11051"/>
                  </a:lnTo>
                  <a:cubicBezTo>
                    <a:pt x="2687" y="11155"/>
                    <a:pt x="2762" y="11244"/>
                    <a:pt x="2864" y="11260"/>
                  </a:cubicBezTo>
                  <a:cubicBezTo>
                    <a:pt x="2873" y="11261"/>
                    <a:pt x="2881" y="11261"/>
                    <a:pt x="2889" y="11261"/>
                  </a:cubicBezTo>
                  <a:cubicBezTo>
                    <a:pt x="2999" y="11261"/>
                    <a:pt x="3092" y="11172"/>
                    <a:pt x="3093" y="11058"/>
                  </a:cubicBezTo>
                  <a:lnTo>
                    <a:pt x="3093" y="10836"/>
                  </a:lnTo>
                  <a:cubicBezTo>
                    <a:pt x="3092" y="10722"/>
                    <a:pt x="2999" y="10633"/>
                    <a:pt x="2889" y="10633"/>
                  </a:cubicBezTo>
                  <a:close/>
                  <a:moveTo>
                    <a:pt x="7156" y="10633"/>
                  </a:moveTo>
                  <a:cubicBezTo>
                    <a:pt x="7046" y="10633"/>
                    <a:pt x="6953" y="10722"/>
                    <a:pt x="6953" y="10836"/>
                  </a:cubicBezTo>
                  <a:lnTo>
                    <a:pt x="6953" y="11058"/>
                  </a:lnTo>
                  <a:cubicBezTo>
                    <a:pt x="6953" y="11172"/>
                    <a:pt x="7046" y="11261"/>
                    <a:pt x="7156" y="11261"/>
                  </a:cubicBezTo>
                  <a:cubicBezTo>
                    <a:pt x="7164" y="11261"/>
                    <a:pt x="7173" y="11261"/>
                    <a:pt x="7181" y="11260"/>
                  </a:cubicBezTo>
                  <a:cubicBezTo>
                    <a:pt x="7285" y="11244"/>
                    <a:pt x="7359" y="11155"/>
                    <a:pt x="7358" y="11051"/>
                  </a:cubicBezTo>
                  <a:lnTo>
                    <a:pt x="7358" y="10843"/>
                  </a:lnTo>
                  <a:lnTo>
                    <a:pt x="7359" y="10843"/>
                  </a:lnTo>
                  <a:cubicBezTo>
                    <a:pt x="7361" y="10740"/>
                    <a:pt x="7285" y="10650"/>
                    <a:pt x="7181" y="10634"/>
                  </a:cubicBezTo>
                  <a:cubicBezTo>
                    <a:pt x="7173" y="10634"/>
                    <a:pt x="7164" y="10633"/>
                    <a:pt x="7156" y="10633"/>
                  </a:cubicBezTo>
                  <a:close/>
                  <a:moveTo>
                    <a:pt x="2896" y="10364"/>
                  </a:moveTo>
                  <a:cubicBezTo>
                    <a:pt x="3047" y="10364"/>
                    <a:pt x="3217" y="10613"/>
                    <a:pt x="3217" y="10947"/>
                  </a:cubicBezTo>
                  <a:cubicBezTo>
                    <a:pt x="3217" y="11281"/>
                    <a:pt x="3047" y="11531"/>
                    <a:pt x="2896" y="11531"/>
                  </a:cubicBezTo>
                  <a:cubicBezTo>
                    <a:pt x="2743" y="11531"/>
                    <a:pt x="2575" y="11281"/>
                    <a:pt x="2575" y="10947"/>
                  </a:cubicBezTo>
                  <a:cubicBezTo>
                    <a:pt x="2575" y="10613"/>
                    <a:pt x="2745" y="10364"/>
                    <a:pt x="2896" y="10364"/>
                  </a:cubicBezTo>
                  <a:close/>
                  <a:moveTo>
                    <a:pt x="7149" y="10364"/>
                  </a:moveTo>
                  <a:cubicBezTo>
                    <a:pt x="7300" y="10364"/>
                    <a:pt x="7470" y="10613"/>
                    <a:pt x="7470" y="10947"/>
                  </a:cubicBezTo>
                  <a:cubicBezTo>
                    <a:pt x="7470" y="11281"/>
                    <a:pt x="7300" y="11531"/>
                    <a:pt x="7149" y="11531"/>
                  </a:cubicBezTo>
                  <a:cubicBezTo>
                    <a:pt x="6996" y="11531"/>
                    <a:pt x="6826" y="11281"/>
                    <a:pt x="6826" y="10947"/>
                  </a:cubicBezTo>
                  <a:cubicBezTo>
                    <a:pt x="6826" y="10613"/>
                    <a:pt x="6996" y="10364"/>
                    <a:pt x="7149" y="10364"/>
                  </a:cubicBezTo>
                  <a:close/>
                  <a:moveTo>
                    <a:pt x="6576" y="9106"/>
                  </a:moveTo>
                  <a:cubicBezTo>
                    <a:pt x="6784" y="9106"/>
                    <a:pt x="6993" y="9134"/>
                    <a:pt x="7198" y="9192"/>
                  </a:cubicBezTo>
                  <a:lnTo>
                    <a:pt x="7198" y="9960"/>
                  </a:lnTo>
                  <a:cubicBezTo>
                    <a:pt x="7185" y="9960"/>
                    <a:pt x="7171" y="9959"/>
                    <a:pt x="7158" y="9959"/>
                  </a:cubicBezTo>
                  <a:cubicBezTo>
                    <a:pt x="6751" y="9959"/>
                    <a:pt x="6432" y="10392"/>
                    <a:pt x="6432" y="10947"/>
                  </a:cubicBezTo>
                  <a:cubicBezTo>
                    <a:pt x="6432" y="11427"/>
                    <a:pt x="6671" y="11816"/>
                    <a:pt x="6998" y="11912"/>
                  </a:cubicBezTo>
                  <a:cubicBezTo>
                    <a:pt x="6901" y="12108"/>
                    <a:pt x="6772" y="12284"/>
                    <a:pt x="6615" y="12435"/>
                  </a:cubicBezTo>
                  <a:lnTo>
                    <a:pt x="6267" y="12304"/>
                  </a:lnTo>
                  <a:cubicBezTo>
                    <a:pt x="6054" y="12222"/>
                    <a:pt x="5912" y="12019"/>
                    <a:pt x="5910" y="11790"/>
                  </a:cubicBezTo>
                  <a:cubicBezTo>
                    <a:pt x="5910" y="11678"/>
                    <a:pt x="5821" y="11587"/>
                    <a:pt x="5710" y="11585"/>
                  </a:cubicBezTo>
                  <a:cubicBezTo>
                    <a:pt x="5709" y="11585"/>
                    <a:pt x="5708" y="11585"/>
                    <a:pt x="5707" y="11585"/>
                  </a:cubicBezTo>
                  <a:cubicBezTo>
                    <a:pt x="5596" y="11585"/>
                    <a:pt x="5507" y="11676"/>
                    <a:pt x="5505" y="11786"/>
                  </a:cubicBezTo>
                  <a:cubicBezTo>
                    <a:pt x="5507" y="12185"/>
                    <a:pt x="5753" y="12542"/>
                    <a:pt x="6126" y="12683"/>
                  </a:cubicBezTo>
                  <a:lnTo>
                    <a:pt x="6226" y="12721"/>
                  </a:lnTo>
                  <a:lnTo>
                    <a:pt x="5835" y="12934"/>
                  </a:lnTo>
                  <a:cubicBezTo>
                    <a:pt x="5752" y="12977"/>
                    <a:pt x="5711" y="13075"/>
                    <a:pt x="5740" y="13166"/>
                  </a:cubicBezTo>
                  <a:cubicBezTo>
                    <a:pt x="5753" y="13205"/>
                    <a:pt x="5753" y="13247"/>
                    <a:pt x="5740" y="13287"/>
                  </a:cubicBezTo>
                  <a:cubicBezTo>
                    <a:pt x="5714" y="13365"/>
                    <a:pt x="5641" y="13417"/>
                    <a:pt x="5559" y="13417"/>
                  </a:cubicBezTo>
                  <a:cubicBezTo>
                    <a:pt x="5558" y="13417"/>
                    <a:pt x="5557" y="13417"/>
                    <a:pt x="5556" y="13417"/>
                  </a:cubicBezTo>
                  <a:lnTo>
                    <a:pt x="4521" y="13417"/>
                  </a:lnTo>
                  <a:cubicBezTo>
                    <a:pt x="4520" y="13417"/>
                    <a:pt x="4519" y="13417"/>
                    <a:pt x="4518" y="13417"/>
                  </a:cubicBezTo>
                  <a:cubicBezTo>
                    <a:pt x="4434" y="13417"/>
                    <a:pt x="4361" y="13364"/>
                    <a:pt x="4334" y="13284"/>
                  </a:cubicBezTo>
                  <a:cubicBezTo>
                    <a:pt x="4321" y="13249"/>
                    <a:pt x="4319" y="13212"/>
                    <a:pt x="4330" y="13176"/>
                  </a:cubicBezTo>
                  <a:cubicBezTo>
                    <a:pt x="4353" y="13090"/>
                    <a:pt x="4312" y="12999"/>
                    <a:pt x="4234" y="12956"/>
                  </a:cubicBezTo>
                  <a:lnTo>
                    <a:pt x="3831" y="12728"/>
                  </a:lnTo>
                  <a:lnTo>
                    <a:pt x="3948" y="12683"/>
                  </a:lnTo>
                  <a:cubicBezTo>
                    <a:pt x="4321" y="12542"/>
                    <a:pt x="4567" y="12186"/>
                    <a:pt x="4569" y="11789"/>
                  </a:cubicBezTo>
                  <a:cubicBezTo>
                    <a:pt x="4569" y="11676"/>
                    <a:pt x="4479" y="11585"/>
                    <a:pt x="4367" y="11585"/>
                  </a:cubicBezTo>
                  <a:cubicBezTo>
                    <a:pt x="4256" y="11585"/>
                    <a:pt x="4165" y="11675"/>
                    <a:pt x="4165" y="11787"/>
                  </a:cubicBezTo>
                  <a:cubicBezTo>
                    <a:pt x="4165" y="12022"/>
                    <a:pt x="4007" y="12229"/>
                    <a:pt x="3786" y="12312"/>
                  </a:cubicBezTo>
                  <a:lnTo>
                    <a:pt x="3449" y="12438"/>
                  </a:lnTo>
                  <a:cubicBezTo>
                    <a:pt x="3292" y="12287"/>
                    <a:pt x="3164" y="12108"/>
                    <a:pt x="3069" y="11914"/>
                  </a:cubicBezTo>
                  <a:cubicBezTo>
                    <a:pt x="3397" y="11817"/>
                    <a:pt x="3637" y="11427"/>
                    <a:pt x="3637" y="10947"/>
                  </a:cubicBezTo>
                  <a:cubicBezTo>
                    <a:pt x="3637" y="10392"/>
                    <a:pt x="3318" y="9959"/>
                    <a:pt x="2912" y="9959"/>
                  </a:cubicBezTo>
                  <a:cubicBezTo>
                    <a:pt x="2900" y="9959"/>
                    <a:pt x="2889" y="9959"/>
                    <a:pt x="2877" y="9960"/>
                  </a:cubicBezTo>
                  <a:lnTo>
                    <a:pt x="2877" y="9175"/>
                  </a:lnTo>
                  <a:cubicBezTo>
                    <a:pt x="3062" y="9129"/>
                    <a:pt x="3249" y="9106"/>
                    <a:pt x="3435" y="9106"/>
                  </a:cubicBezTo>
                  <a:cubicBezTo>
                    <a:pt x="3955" y="9106"/>
                    <a:pt x="4465" y="9284"/>
                    <a:pt x="4877" y="9620"/>
                  </a:cubicBezTo>
                  <a:cubicBezTo>
                    <a:pt x="4914" y="9650"/>
                    <a:pt x="4959" y="9666"/>
                    <a:pt x="5005" y="9666"/>
                  </a:cubicBezTo>
                  <a:cubicBezTo>
                    <a:pt x="5050" y="9666"/>
                    <a:pt x="5095" y="9650"/>
                    <a:pt x="5132" y="9620"/>
                  </a:cubicBezTo>
                  <a:cubicBezTo>
                    <a:pt x="5545" y="9284"/>
                    <a:pt x="6056" y="9106"/>
                    <a:pt x="6576" y="9106"/>
                  </a:cubicBezTo>
                  <a:close/>
                  <a:moveTo>
                    <a:pt x="11030" y="0"/>
                  </a:moveTo>
                  <a:cubicBezTo>
                    <a:pt x="10247" y="0"/>
                    <a:pt x="9554" y="670"/>
                    <a:pt x="9330" y="1636"/>
                  </a:cubicBezTo>
                  <a:cubicBezTo>
                    <a:pt x="9194" y="1627"/>
                    <a:pt x="9055" y="1623"/>
                    <a:pt x="8918" y="1623"/>
                  </a:cubicBezTo>
                  <a:cubicBezTo>
                    <a:pt x="8914" y="1623"/>
                    <a:pt x="8911" y="1623"/>
                    <a:pt x="8907" y="1623"/>
                  </a:cubicBezTo>
                  <a:cubicBezTo>
                    <a:pt x="8110" y="1623"/>
                    <a:pt x="7321" y="1770"/>
                    <a:pt x="6579" y="2058"/>
                  </a:cubicBezTo>
                  <a:cubicBezTo>
                    <a:pt x="6472" y="2097"/>
                    <a:pt x="6417" y="2216"/>
                    <a:pt x="6459" y="2321"/>
                  </a:cubicBezTo>
                  <a:cubicBezTo>
                    <a:pt x="6489" y="2402"/>
                    <a:pt x="6566" y="2451"/>
                    <a:pt x="6647" y="2451"/>
                  </a:cubicBezTo>
                  <a:cubicBezTo>
                    <a:pt x="6673" y="2451"/>
                    <a:pt x="6700" y="2446"/>
                    <a:pt x="6726" y="2435"/>
                  </a:cubicBezTo>
                  <a:cubicBezTo>
                    <a:pt x="7421" y="2166"/>
                    <a:pt x="8160" y="2026"/>
                    <a:pt x="8907" y="2026"/>
                  </a:cubicBezTo>
                  <a:cubicBezTo>
                    <a:pt x="8911" y="2026"/>
                    <a:pt x="8915" y="2026"/>
                    <a:pt x="8918" y="2026"/>
                  </a:cubicBezTo>
                  <a:lnTo>
                    <a:pt x="8966" y="2026"/>
                  </a:lnTo>
                  <a:cubicBezTo>
                    <a:pt x="7867" y="2435"/>
                    <a:pt x="6900" y="3135"/>
                    <a:pt x="6171" y="4053"/>
                  </a:cubicBezTo>
                  <a:cubicBezTo>
                    <a:pt x="6017" y="4000"/>
                    <a:pt x="5863" y="3974"/>
                    <a:pt x="5712" y="3974"/>
                  </a:cubicBezTo>
                  <a:cubicBezTo>
                    <a:pt x="4979" y="3974"/>
                    <a:pt x="4332" y="4566"/>
                    <a:pt x="4331" y="5354"/>
                  </a:cubicBezTo>
                  <a:cubicBezTo>
                    <a:pt x="4331" y="5376"/>
                    <a:pt x="4332" y="5396"/>
                    <a:pt x="4332" y="5418"/>
                  </a:cubicBezTo>
                  <a:cubicBezTo>
                    <a:pt x="3776" y="5681"/>
                    <a:pt x="3464" y="6282"/>
                    <a:pt x="3565" y="6889"/>
                  </a:cubicBezTo>
                  <a:cubicBezTo>
                    <a:pt x="3665" y="7497"/>
                    <a:pt x="4157" y="7963"/>
                    <a:pt x="4768" y="8033"/>
                  </a:cubicBezTo>
                  <a:lnTo>
                    <a:pt x="4768" y="8069"/>
                  </a:lnTo>
                  <a:lnTo>
                    <a:pt x="4768" y="8556"/>
                  </a:lnTo>
                  <a:cubicBezTo>
                    <a:pt x="4766" y="8661"/>
                    <a:pt x="4841" y="8750"/>
                    <a:pt x="4945" y="8764"/>
                  </a:cubicBezTo>
                  <a:cubicBezTo>
                    <a:pt x="4954" y="8766"/>
                    <a:pt x="4963" y="8766"/>
                    <a:pt x="4971" y="8766"/>
                  </a:cubicBezTo>
                  <a:cubicBezTo>
                    <a:pt x="5081" y="8766"/>
                    <a:pt x="5172" y="8678"/>
                    <a:pt x="5172" y="8564"/>
                  </a:cubicBezTo>
                  <a:lnTo>
                    <a:pt x="5172" y="8087"/>
                  </a:lnTo>
                  <a:cubicBezTo>
                    <a:pt x="5172" y="5181"/>
                    <a:pt x="7233" y="2686"/>
                    <a:pt x="10078" y="2137"/>
                  </a:cubicBezTo>
                  <a:cubicBezTo>
                    <a:pt x="10097" y="2141"/>
                    <a:pt x="10116" y="2144"/>
                    <a:pt x="10134" y="2149"/>
                  </a:cubicBezTo>
                  <a:cubicBezTo>
                    <a:pt x="10237" y="2167"/>
                    <a:pt x="10316" y="2248"/>
                    <a:pt x="10332" y="2350"/>
                  </a:cubicBezTo>
                  <a:cubicBezTo>
                    <a:pt x="10353" y="2454"/>
                    <a:pt x="10307" y="2561"/>
                    <a:pt x="10216" y="2615"/>
                  </a:cubicBezTo>
                  <a:cubicBezTo>
                    <a:pt x="9307" y="3190"/>
                    <a:pt x="8555" y="3980"/>
                    <a:pt x="8027" y="4916"/>
                  </a:cubicBezTo>
                  <a:cubicBezTo>
                    <a:pt x="7704" y="5490"/>
                    <a:pt x="7470" y="6108"/>
                    <a:pt x="7336" y="6752"/>
                  </a:cubicBezTo>
                  <a:cubicBezTo>
                    <a:pt x="7331" y="6768"/>
                    <a:pt x="7326" y="6785"/>
                    <a:pt x="7326" y="6801"/>
                  </a:cubicBezTo>
                  <a:cubicBezTo>
                    <a:pt x="7240" y="7224"/>
                    <a:pt x="7197" y="7655"/>
                    <a:pt x="7197" y="8087"/>
                  </a:cubicBezTo>
                  <a:lnTo>
                    <a:pt x="7197" y="8776"/>
                  </a:lnTo>
                  <a:cubicBezTo>
                    <a:pt x="6990" y="8726"/>
                    <a:pt x="6780" y="8702"/>
                    <a:pt x="6571" y="8702"/>
                  </a:cubicBezTo>
                  <a:cubicBezTo>
                    <a:pt x="6013" y="8702"/>
                    <a:pt x="5464" y="8876"/>
                    <a:pt x="5004" y="9208"/>
                  </a:cubicBezTo>
                  <a:cubicBezTo>
                    <a:pt x="4543" y="8876"/>
                    <a:pt x="3993" y="8702"/>
                    <a:pt x="3435" y="8702"/>
                  </a:cubicBezTo>
                  <a:cubicBezTo>
                    <a:pt x="3249" y="8702"/>
                    <a:pt x="3063" y="8721"/>
                    <a:pt x="2879" y="8760"/>
                  </a:cubicBezTo>
                  <a:lnTo>
                    <a:pt x="2879" y="8083"/>
                  </a:lnTo>
                  <a:cubicBezTo>
                    <a:pt x="2879" y="5884"/>
                    <a:pt x="4072" y="3857"/>
                    <a:pt x="5994" y="2788"/>
                  </a:cubicBezTo>
                  <a:cubicBezTo>
                    <a:pt x="6089" y="2733"/>
                    <a:pt x="6122" y="2612"/>
                    <a:pt x="6069" y="2516"/>
                  </a:cubicBezTo>
                  <a:cubicBezTo>
                    <a:pt x="6032" y="2449"/>
                    <a:pt x="5963" y="2412"/>
                    <a:pt x="5891" y="2412"/>
                  </a:cubicBezTo>
                  <a:cubicBezTo>
                    <a:pt x="5859" y="2412"/>
                    <a:pt x="5827" y="2419"/>
                    <a:pt x="5796" y="2435"/>
                  </a:cubicBezTo>
                  <a:cubicBezTo>
                    <a:pt x="4198" y="3324"/>
                    <a:pt x="3052" y="4848"/>
                    <a:pt x="2640" y="6631"/>
                  </a:cubicBezTo>
                  <a:lnTo>
                    <a:pt x="558" y="6089"/>
                  </a:lnTo>
                  <a:cubicBezTo>
                    <a:pt x="531" y="6082"/>
                    <a:pt x="504" y="6078"/>
                    <a:pt x="477" y="6078"/>
                  </a:cubicBezTo>
                  <a:cubicBezTo>
                    <a:pt x="331" y="6078"/>
                    <a:pt x="198" y="6184"/>
                    <a:pt x="172" y="6335"/>
                  </a:cubicBezTo>
                  <a:cubicBezTo>
                    <a:pt x="0" y="7262"/>
                    <a:pt x="458" y="8190"/>
                    <a:pt x="1295" y="8617"/>
                  </a:cubicBezTo>
                  <a:lnTo>
                    <a:pt x="2472" y="9227"/>
                  </a:lnTo>
                  <a:lnTo>
                    <a:pt x="2472" y="10145"/>
                  </a:lnTo>
                  <a:lnTo>
                    <a:pt x="2472" y="10152"/>
                  </a:lnTo>
                  <a:cubicBezTo>
                    <a:pt x="2298" y="10330"/>
                    <a:pt x="2186" y="10617"/>
                    <a:pt x="2186" y="10946"/>
                  </a:cubicBezTo>
                  <a:cubicBezTo>
                    <a:pt x="2186" y="11349"/>
                    <a:pt x="2356" y="11689"/>
                    <a:pt x="2604" y="11845"/>
                  </a:cubicBezTo>
                  <a:cubicBezTo>
                    <a:pt x="2606" y="11852"/>
                    <a:pt x="2608" y="11859"/>
                    <a:pt x="2611" y="11865"/>
                  </a:cubicBezTo>
                  <a:cubicBezTo>
                    <a:pt x="2707" y="12131"/>
                    <a:pt x="2851" y="12378"/>
                    <a:pt x="3039" y="12592"/>
                  </a:cubicBezTo>
                  <a:lnTo>
                    <a:pt x="2693" y="12722"/>
                  </a:lnTo>
                  <a:cubicBezTo>
                    <a:pt x="2294" y="12873"/>
                    <a:pt x="2042" y="13271"/>
                    <a:pt x="2075" y="13698"/>
                  </a:cubicBezTo>
                  <a:cubicBezTo>
                    <a:pt x="2078" y="13716"/>
                    <a:pt x="2086" y="13734"/>
                    <a:pt x="2099" y="13746"/>
                  </a:cubicBezTo>
                  <a:cubicBezTo>
                    <a:pt x="2157" y="13801"/>
                    <a:pt x="2218" y="13823"/>
                    <a:pt x="2274" y="13823"/>
                  </a:cubicBezTo>
                  <a:cubicBezTo>
                    <a:pt x="2421" y="13823"/>
                    <a:pt x="2532" y="13665"/>
                    <a:pt x="2447" y="13509"/>
                  </a:cubicBezTo>
                  <a:cubicBezTo>
                    <a:pt x="2383" y="13396"/>
                    <a:pt x="2434" y="13254"/>
                    <a:pt x="2555" y="13206"/>
                  </a:cubicBezTo>
                  <a:lnTo>
                    <a:pt x="3364" y="12902"/>
                  </a:lnTo>
                  <a:cubicBezTo>
                    <a:pt x="3452" y="12970"/>
                    <a:pt x="3546" y="13032"/>
                    <a:pt x="3642" y="13087"/>
                  </a:cubicBezTo>
                  <a:lnTo>
                    <a:pt x="3919" y="13242"/>
                  </a:lnTo>
                  <a:cubicBezTo>
                    <a:pt x="3928" y="13565"/>
                    <a:pt x="4191" y="13823"/>
                    <a:pt x="4514" y="13823"/>
                  </a:cubicBezTo>
                  <a:lnTo>
                    <a:pt x="5560" y="13823"/>
                  </a:lnTo>
                  <a:cubicBezTo>
                    <a:pt x="5888" y="13823"/>
                    <a:pt x="6154" y="13556"/>
                    <a:pt x="6154" y="13228"/>
                  </a:cubicBezTo>
                  <a:lnTo>
                    <a:pt x="6154" y="13222"/>
                  </a:lnTo>
                  <a:lnTo>
                    <a:pt x="6406" y="13084"/>
                  </a:lnTo>
                  <a:cubicBezTo>
                    <a:pt x="6507" y="13029"/>
                    <a:pt x="6603" y="12966"/>
                    <a:pt x="6694" y="12896"/>
                  </a:cubicBezTo>
                  <a:lnTo>
                    <a:pt x="7519" y="13208"/>
                  </a:lnTo>
                  <a:cubicBezTo>
                    <a:pt x="7640" y="13254"/>
                    <a:pt x="7692" y="13396"/>
                    <a:pt x="7627" y="13509"/>
                  </a:cubicBezTo>
                  <a:cubicBezTo>
                    <a:pt x="7542" y="13665"/>
                    <a:pt x="7652" y="13824"/>
                    <a:pt x="7800" y="13824"/>
                  </a:cubicBezTo>
                  <a:cubicBezTo>
                    <a:pt x="7856" y="13824"/>
                    <a:pt x="7917" y="13801"/>
                    <a:pt x="7975" y="13746"/>
                  </a:cubicBezTo>
                  <a:cubicBezTo>
                    <a:pt x="7989" y="13734"/>
                    <a:pt x="7998" y="13716"/>
                    <a:pt x="7999" y="13698"/>
                  </a:cubicBezTo>
                  <a:cubicBezTo>
                    <a:pt x="8032" y="13271"/>
                    <a:pt x="7780" y="12873"/>
                    <a:pt x="7381" y="12722"/>
                  </a:cubicBezTo>
                  <a:lnTo>
                    <a:pt x="7025" y="12588"/>
                  </a:lnTo>
                  <a:cubicBezTo>
                    <a:pt x="7217" y="12372"/>
                    <a:pt x="7365" y="12121"/>
                    <a:pt x="7463" y="11850"/>
                  </a:cubicBezTo>
                  <a:cubicBezTo>
                    <a:pt x="7463" y="11848"/>
                    <a:pt x="7465" y="11846"/>
                    <a:pt x="7465" y="11843"/>
                  </a:cubicBezTo>
                  <a:cubicBezTo>
                    <a:pt x="7714" y="11688"/>
                    <a:pt x="7882" y="11349"/>
                    <a:pt x="7882" y="10946"/>
                  </a:cubicBezTo>
                  <a:cubicBezTo>
                    <a:pt x="7882" y="10622"/>
                    <a:pt x="7773" y="10338"/>
                    <a:pt x="7601" y="10159"/>
                  </a:cubicBezTo>
                  <a:lnTo>
                    <a:pt x="7601" y="9220"/>
                  </a:lnTo>
                  <a:lnTo>
                    <a:pt x="8770" y="8615"/>
                  </a:lnTo>
                  <a:cubicBezTo>
                    <a:pt x="9608" y="8184"/>
                    <a:pt x="10064" y="7256"/>
                    <a:pt x="9894" y="6330"/>
                  </a:cubicBezTo>
                  <a:cubicBezTo>
                    <a:pt x="9867" y="6177"/>
                    <a:pt x="9734" y="6071"/>
                    <a:pt x="9586" y="6071"/>
                  </a:cubicBezTo>
                  <a:cubicBezTo>
                    <a:pt x="9560" y="6071"/>
                    <a:pt x="9533" y="6075"/>
                    <a:pt x="9506" y="6082"/>
                  </a:cubicBezTo>
                  <a:lnTo>
                    <a:pt x="7800" y="6528"/>
                  </a:lnTo>
                  <a:cubicBezTo>
                    <a:pt x="8096" y="5402"/>
                    <a:pt x="8709" y="4385"/>
                    <a:pt x="9571" y="3602"/>
                  </a:cubicBezTo>
                  <a:cubicBezTo>
                    <a:pt x="9899" y="4216"/>
                    <a:pt x="10444" y="4591"/>
                    <a:pt x="11028" y="4591"/>
                  </a:cubicBezTo>
                  <a:lnTo>
                    <a:pt x="12078" y="4591"/>
                  </a:lnTo>
                  <a:cubicBezTo>
                    <a:pt x="12339" y="4591"/>
                    <a:pt x="12543" y="4349"/>
                    <a:pt x="12543" y="4040"/>
                  </a:cubicBezTo>
                  <a:cubicBezTo>
                    <a:pt x="12543" y="3543"/>
                    <a:pt x="12369" y="3085"/>
                    <a:pt x="12065" y="2781"/>
                  </a:cubicBezTo>
                  <a:lnTo>
                    <a:pt x="11579" y="2296"/>
                  </a:lnTo>
                  <a:lnTo>
                    <a:pt x="12065" y="1810"/>
                  </a:lnTo>
                  <a:cubicBezTo>
                    <a:pt x="12369" y="1507"/>
                    <a:pt x="12543" y="1048"/>
                    <a:pt x="12543" y="551"/>
                  </a:cubicBezTo>
                  <a:cubicBezTo>
                    <a:pt x="12543" y="242"/>
                    <a:pt x="12339" y="0"/>
                    <a:pt x="1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2"/>
          <p:cNvSpPr/>
          <p:nvPr/>
        </p:nvSpPr>
        <p:spPr>
          <a:xfrm>
            <a:off x="5398254" y="2742333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62"/>
          <p:cNvGrpSpPr/>
          <p:nvPr/>
        </p:nvGrpSpPr>
        <p:grpSpPr>
          <a:xfrm>
            <a:off x="5478760" y="2789986"/>
            <a:ext cx="262277" cy="328090"/>
            <a:chOff x="4823189" y="3270526"/>
            <a:chExt cx="298314" cy="373169"/>
          </a:xfrm>
        </p:grpSpPr>
        <p:sp>
          <p:nvSpPr>
            <p:cNvPr id="683" name="Google Shape;683;p62"/>
            <p:cNvSpPr/>
            <p:nvPr/>
          </p:nvSpPr>
          <p:spPr>
            <a:xfrm>
              <a:off x="4924685" y="3600820"/>
              <a:ext cx="186840" cy="36780"/>
            </a:xfrm>
            <a:custGeom>
              <a:avLst/>
              <a:gdLst/>
              <a:ahLst/>
              <a:cxnLst/>
              <a:rect l="l" t="t" r="r" b="b"/>
              <a:pathLst>
                <a:path w="6929" h="1364" extrusionOk="0">
                  <a:moveTo>
                    <a:pt x="3464" y="0"/>
                  </a:moveTo>
                  <a:cubicBezTo>
                    <a:pt x="1551" y="0"/>
                    <a:pt x="1" y="306"/>
                    <a:pt x="1" y="682"/>
                  </a:cubicBezTo>
                  <a:cubicBezTo>
                    <a:pt x="1" y="1058"/>
                    <a:pt x="1551" y="1363"/>
                    <a:pt x="3464" y="1363"/>
                  </a:cubicBezTo>
                  <a:cubicBezTo>
                    <a:pt x="5376" y="1363"/>
                    <a:pt x="6928" y="1058"/>
                    <a:pt x="6928" y="682"/>
                  </a:cubicBezTo>
                  <a:cubicBezTo>
                    <a:pt x="6928" y="306"/>
                    <a:pt x="5376" y="0"/>
                    <a:pt x="3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2"/>
            <p:cNvSpPr/>
            <p:nvPr/>
          </p:nvSpPr>
          <p:spPr>
            <a:xfrm>
              <a:off x="5004016" y="3303989"/>
              <a:ext cx="112336" cy="252770"/>
            </a:xfrm>
            <a:custGeom>
              <a:avLst/>
              <a:gdLst/>
              <a:ahLst/>
              <a:cxnLst/>
              <a:rect l="l" t="t" r="r" b="b"/>
              <a:pathLst>
                <a:path w="4166" h="9374" extrusionOk="0">
                  <a:moveTo>
                    <a:pt x="465" y="1"/>
                  </a:moveTo>
                  <a:lnTo>
                    <a:pt x="465" y="1050"/>
                  </a:lnTo>
                  <a:cubicBezTo>
                    <a:pt x="161" y="1567"/>
                    <a:pt x="1" y="2156"/>
                    <a:pt x="2" y="2757"/>
                  </a:cubicBezTo>
                  <a:lnTo>
                    <a:pt x="7" y="4552"/>
                  </a:lnTo>
                  <a:cubicBezTo>
                    <a:pt x="4" y="4595"/>
                    <a:pt x="2" y="4640"/>
                    <a:pt x="2" y="4683"/>
                  </a:cubicBezTo>
                  <a:cubicBezTo>
                    <a:pt x="1" y="5990"/>
                    <a:pt x="649" y="7213"/>
                    <a:pt x="1734" y="7944"/>
                  </a:cubicBezTo>
                  <a:lnTo>
                    <a:pt x="3805" y="9334"/>
                  </a:lnTo>
                  <a:cubicBezTo>
                    <a:pt x="3845" y="9361"/>
                    <a:pt x="3890" y="9374"/>
                    <a:pt x="3933" y="9374"/>
                  </a:cubicBezTo>
                  <a:cubicBezTo>
                    <a:pt x="4054" y="9374"/>
                    <a:pt x="4166" y="9278"/>
                    <a:pt x="4165" y="9141"/>
                  </a:cubicBezTo>
                  <a:lnTo>
                    <a:pt x="4165" y="4683"/>
                  </a:lnTo>
                  <a:cubicBezTo>
                    <a:pt x="4165" y="3525"/>
                    <a:pt x="3237" y="2587"/>
                    <a:pt x="2090" y="2587"/>
                  </a:cubicBezTo>
                  <a:cubicBezTo>
                    <a:pt x="1823" y="2587"/>
                    <a:pt x="1560" y="2639"/>
                    <a:pt x="1313" y="2740"/>
                  </a:cubicBezTo>
                  <a:cubicBezTo>
                    <a:pt x="1316" y="2143"/>
                    <a:pt x="1481" y="1560"/>
                    <a:pt x="1789" y="1050"/>
                  </a:cubicBezTo>
                  <a:lnTo>
                    <a:pt x="17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2"/>
            <p:cNvSpPr/>
            <p:nvPr/>
          </p:nvSpPr>
          <p:spPr>
            <a:xfrm>
              <a:off x="4990345" y="3275595"/>
              <a:ext cx="125980" cy="256060"/>
            </a:xfrm>
            <a:custGeom>
              <a:avLst/>
              <a:gdLst/>
              <a:ahLst/>
              <a:cxnLst/>
              <a:rect l="l" t="t" r="r" b="b"/>
              <a:pathLst>
                <a:path w="4672" h="9496" extrusionOk="0">
                  <a:moveTo>
                    <a:pt x="1166" y="1"/>
                  </a:moveTo>
                  <a:cubicBezTo>
                    <a:pt x="524" y="1"/>
                    <a:pt x="1" y="527"/>
                    <a:pt x="1" y="1175"/>
                  </a:cubicBezTo>
                  <a:lnTo>
                    <a:pt x="1" y="2349"/>
                  </a:lnTo>
                  <a:lnTo>
                    <a:pt x="1701" y="2349"/>
                  </a:lnTo>
                  <a:cubicBezTo>
                    <a:pt x="1702" y="2349"/>
                    <a:pt x="1703" y="2349"/>
                    <a:pt x="1704" y="2349"/>
                  </a:cubicBezTo>
                  <a:cubicBezTo>
                    <a:pt x="2346" y="2349"/>
                    <a:pt x="2866" y="1824"/>
                    <a:pt x="2866" y="1175"/>
                  </a:cubicBezTo>
                  <a:cubicBezTo>
                    <a:pt x="2866" y="527"/>
                    <a:pt x="2345" y="1"/>
                    <a:pt x="1701" y="1"/>
                  </a:cubicBezTo>
                  <a:close/>
                  <a:moveTo>
                    <a:pt x="2581" y="3640"/>
                  </a:moveTo>
                  <a:cubicBezTo>
                    <a:pt x="2268" y="3640"/>
                    <a:pt x="1960" y="3712"/>
                    <a:pt x="1681" y="3850"/>
                  </a:cubicBezTo>
                  <a:cubicBezTo>
                    <a:pt x="1586" y="3898"/>
                    <a:pt x="1506" y="3973"/>
                    <a:pt x="1456" y="4067"/>
                  </a:cubicBezTo>
                  <a:cubicBezTo>
                    <a:pt x="1290" y="4375"/>
                    <a:pt x="1202" y="4719"/>
                    <a:pt x="1204" y="5069"/>
                  </a:cubicBezTo>
                  <a:cubicBezTo>
                    <a:pt x="1202" y="6376"/>
                    <a:pt x="1851" y="7598"/>
                    <a:pt x="2936" y="8328"/>
                  </a:cubicBezTo>
                  <a:lnTo>
                    <a:pt x="4672" y="9495"/>
                  </a:lnTo>
                  <a:lnTo>
                    <a:pt x="4672" y="5736"/>
                  </a:lnTo>
                  <a:cubicBezTo>
                    <a:pt x="4672" y="4579"/>
                    <a:pt x="3740" y="3640"/>
                    <a:pt x="2590" y="3640"/>
                  </a:cubicBezTo>
                  <a:cubicBezTo>
                    <a:pt x="2587" y="3640"/>
                    <a:pt x="2584" y="3640"/>
                    <a:pt x="2581" y="36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2"/>
            <p:cNvSpPr/>
            <p:nvPr/>
          </p:nvSpPr>
          <p:spPr>
            <a:xfrm>
              <a:off x="4828851" y="3305472"/>
              <a:ext cx="175407" cy="33491"/>
            </a:xfrm>
            <a:custGeom>
              <a:avLst/>
              <a:gdLst/>
              <a:ahLst/>
              <a:cxnLst/>
              <a:rect l="l" t="t" r="r" b="b"/>
              <a:pathLst>
                <a:path w="6505" h="1242" extrusionOk="0">
                  <a:moveTo>
                    <a:pt x="5886" y="0"/>
                  </a:moveTo>
                  <a:cubicBezTo>
                    <a:pt x="5865" y="0"/>
                    <a:pt x="5844" y="1"/>
                    <a:pt x="5823" y="4"/>
                  </a:cubicBezTo>
                  <a:lnTo>
                    <a:pt x="479" y="576"/>
                  </a:lnTo>
                  <a:cubicBezTo>
                    <a:pt x="207" y="606"/>
                    <a:pt x="1" y="836"/>
                    <a:pt x="1" y="1110"/>
                  </a:cubicBezTo>
                  <a:cubicBezTo>
                    <a:pt x="1" y="1184"/>
                    <a:pt x="60" y="1241"/>
                    <a:pt x="132" y="1241"/>
                  </a:cubicBezTo>
                  <a:lnTo>
                    <a:pt x="6243" y="1241"/>
                  </a:lnTo>
                  <a:cubicBezTo>
                    <a:pt x="6387" y="1241"/>
                    <a:pt x="6503" y="1124"/>
                    <a:pt x="6503" y="980"/>
                  </a:cubicBezTo>
                  <a:lnTo>
                    <a:pt x="6503" y="622"/>
                  </a:lnTo>
                  <a:cubicBezTo>
                    <a:pt x="6504" y="276"/>
                    <a:pt x="6223" y="0"/>
                    <a:pt x="58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2"/>
            <p:cNvSpPr/>
            <p:nvPr/>
          </p:nvSpPr>
          <p:spPr>
            <a:xfrm>
              <a:off x="4828851" y="3319063"/>
              <a:ext cx="175407" cy="19927"/>
            </a:xfrm>
            <a:custGeom>
              <a:avLst/>
              <a:gdLst/>
              <a:ahLst/>
              <a:cxnLst/>
              <a:rect l="l" t="t" r="r" b="b"/>
              <a:pathLst>
                <a:path w="6505" h="739" extrusionOk="0">
                  <a:moveTo>
                    <a:pt x="6494" y="1"/>
                  </a:moveTo>
                  <a:cubicBezTo>
                    <a:pt x="6465" y="116"/>
                    <a:pt x="6363" y="197"/>
                    <a:pt x="6245" y="198"/>
                  </a:cubicBezTo>
                  <a:lnTo>
                    <a:pt x="181" y="198"/>
                  </a:lnTo>
                  <a:cubicBezTo>
                    <a:pt x="67" y="302"/>
                    <a:pt x="1" y="450"/>
                    <a:pt x="1" y="606"/>
                  </a:cubicBezTo>
                  <a:cubicBezTo>
                    <a:pt x="1" y="678"/>
                    <a:pt x="58" y="737"/>
                    <a:pt x="132" y="739"/>
                  </a:cubicBezTo>
                  <a:lnTo>
                    <a:pt x="6243" y="739"/>
                  </a:lnTo>
                  <a:cubicBezTo>
                    <a:pt x="6389" y="737"/>
                    <a:pt x="6504" y="618"/>
                    <a:pt x="6503" y="472"/>
                  </a:cubicBezTo>
                  <a:lnTo>
                    <a:pt x="6503" y="109"/>
                  </a:lnTo>
                  <a:cubicBezTo>
                    <a:pt x="6503" y="73"/>
                    <a:pt x="6500" y="37"/>
                    <a:pt x="6494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2"/>
            <p:cNvSpPr/>
            <p:nvPr/>
          </p:nvSpPr>
          <p:spPr>
            <a:xfrm>
              <a:off x="4823189" y="3270526"/>
              <a:ext cx="298314" cy="373169"/>
            </a:xfrm>
            <a:custGeom>
              <a:avLst/>
              <a:gdLst/>
              <a:ahLst/>
              <a:cxnLst/>
              <a:rect l="l" t="t" r="r" b="b"/>
              <a:pathLst>
                <a:path w="11063" h="13839" extrusionOk="0">
                  <a:moveTo>
                    <a:pt x="7482" y="778"/>
                  </a:moveTo>
                  <a:cubicBezTo>
                    <a:pt x="7474" y="778"/>
                    <a:pt x="7466" y="778"/>
                    <a:pt x="7458" y="779"/>
                  </a:cubicBezTo>
                  <a:cubicBezTo>
                    <a:pt x="7354" y="795"/>
                    <a:pt x="7279" y="885"/>
                    <a:pt x="7280" y="988"/>
                  </a:cubicBezTo>
                  <a:lnTo>
                    <a:pt x="7280" y="1243"/>
                  </a:lnTo>
                  <a:cubicBezTo>
                    <a:pt x="7280" y="1355"/>
                    <a:pt x="7372" y="1445"/>
                    <a:pt x="7482" y="1445"/>
                  </a:cubicBezTo>
                  <a:cubicBezTo>
                    <a:pt x="7490" y="1445"/>
                    <a:pt x="7499" y="1445"/>
                    <a:pt x="7508" y="1444"/>
                  </a:cubicBezTo>
                  <a:cubicBezTo>
                    <a:pt x="7610" y="1429"/>
                    <a:pt x="7687" y="1340"/>
                    <a:pt x="7685" y="1235"/>
                  </a:cubicBezTo>
                  <a:lnTo>
                    <a:pt x="7685" y="981"/>
                  </a:lnTo>
                  <a:cubicBezTo>
                    <a:pt x="7685" y="867"/>
                    <a:pt x="7593" y="778"/>
                    <a:pt x="7482" y="778"/>
                  </a:cubicBezTo>
                  <a:close/>
                  <a:moveTo>
                    <a:pt x="6085" y="1513"/>
                  </a:moveTo>
                  <a:cubicBezTo>
                    <a:pt x="6186" y="1513"/>
                    <a:pt x="6283" y="1550"/>
                    <a:pt x="6358" y="1618"/>
                  </a:cubicBezTo>
                  <a:cubicBezTo>
                    <a:pt x="6448" y="1697"/>
                    <a:pt x="6498" y="1811"/>
                    <a:pt x="6497" y="1931"/>
                  </a:cubicBezTo>
                  <a:lnTo>
                    <a:pt x="6497" y="2289"/>
                  </a:lnTo>
                  <a:cubicBezTo>
                    <a:pt x="6498" y="2321"/>
                    <a:pt x="6472" y="2348"/>
                    <a:pt x="6439" y="2348"/>
                  </a:cubicBezTo>
                  <a:lnTo>
                    <a:pt x="407" y="2348"/>
                  </a:lnTo>
                  <a:cubicBezTo>
                    <a:pt x="437" y="2207"/>
                    <a:pt x="554" y="2102"/>
                    <a:pt x="698" y="2086"/>
                  </a:cubicBezTo>
                  <a:lnTo>
                    <a:pt x="6040" y="1516"/>
                  </a:lnTo>
                  <a:cubicBezTo>
                    <a:pt x="6055" y="1514"/>
                    <a:pt x="6070" y="1513"/>
                    <a:pt x="6085" y="1513"/>
                  </a:cubicBezTo>
                  <a:close/>
                  <a:moveTo>
                    <a:pt x="7878" y="405"/>
                  </a:moveTo>
                  <a:cubicBezTo>
                    <a:pt x="8410" y="405"/>
                    <a:pt x="8841" y="841"/>
                    <a:pt x="8841" y="1377"/>
                  </a:cubicBezTo>
                  <a:cubicBezTo>
                    <a:pt x="8841" y="1915"/>
                    <a:pt x="8408" y="2350"/>
                    <a:pt x="7878" y="2350"/>
                  </a:cubicBezTo>
                  <a:lnTo>
                    <a:pt x="6897" y="2350"/>
                  </a:lnTo>
                  <a:cubicBezTo>
                    <a:pt x="6900" y="2330"/>
                    <a:pt x="6901" y="2311"/>
                    <a:pt x="6901" y="2291"/>
                  </a:cubicBezTo>
                  <a:lnTo>
                    <a:pt x="6901" y="1931"/>
                  </a:lnTo>
                  <a:cubicBezTo>
                    <a:pt x="6901" y="1697"/>
                    <a:pt x="6802" y="1474"/>
                    <a:pt x="6628" y="1317"/>
                  </a:cubicBezTo>
                  <a:cubicBezTo>
                    <a:pt x="6561" y="1256"/>
                    <a:pt x="6485" y="1207"/>
                    <a:pt x="6403" y="1173"/>
                  </a:cubicBezTo>
                  <a:cubicBezTo>
                    <a:pt x="6498" y="730"/>
                    <a:pt x="6891" y="405"/>
                    <a:pt x="7344" y="405"/>
                  </a:cubicBezTo>
                  <a:close/>
                  <a:moveTo>
                    <a:pt x="8035" y="2745"/>
                  </a:moveTo>
                  <a:lnTo>
                    <a:pt x="8035" y="2745"/>
                  </a:lnTo>
                  <a:cubicBezTo>
                    <a:pt x="7897" y="3102"/>
                    <a:pt x="7818" y="3478"/>
                    <a:pt x="7800" y="3861"/>
                  </a:cubicBezTo>
                  <a:cubicBezTo>
                    <a:pt x="7439" y="4036"/>
                    <a:pt x="7129" y="4301"/>
                    <a:pt x="6901" y="4632"/>
                  </a:cubicBezTo>
                  <a:lnTo>
                    <a:pt x="6901" y="4010"/>
                  </a:lnTo>
                  <a:cubicBezTo>
                    <a:pt x="6903" y="3577"/>
                    <a:pt x="6994" y="3149"/>
                    <a:pt x="7168" y="2753"/>
                  </a:cubicBezTo>
                  <a:lnTo>
                    <a:pt x="7877" y="2753"/>
                  </a:lnTo>
                  <a:cubicBezTo>
                    <a:pt x="7929" y="2753"/>
                    <a:pt x="7982" y="2750"/>
                    <a:pt x="8035" y="2745"/>
                  </a:cubicBezTo>
                  <a:close/>
                  <a:moveTo>
                    <a:pt x="7442" y="8544"/>
                  </a:moveTo>
                  <a:cubicBezTo>
                    <a:pt x="7605" y="8742"/>
                    <a:pt x="7786" y="8927"/>
                    <a:pt x="7982" y="9092"/>
                  </a:cubicBezTo>
                  <a:cubicBezTo>
                    <a:pt x="7985" y="9105"/>
                    <a:pt x="7989" y="9118"/>
                    <a:pt x="7995" y="9131"/>
                  </a:cubicBezTo>
                  <a:lnTo>
                    <a:pt x="8743" y="10745"/>
                  </a:lnTo>
                  <a:lnTo>
                    <a:pt x="7442" y="10745"/>
                  </a:lnTo>
                  <a:lnTo>
                    <a:pt x="7442" y="8544"/>
                  </a:lnTo>
                  <a:close/>
                  <a:moveTo>
                    <a:pt x="7350" y="0"/>
                  </a:moveTo>
                  <a:cubicBezTo>
                    <a:pt x="7350" y="0"/>
                    <a:pt x="6134" y="464"/>
                    <a:pt x="6010" y="1101"/>
                  </a:cubicBezTo>
                  <a:lnTo>
                    <a:pt x="6004" y="1101"/>
                  </a:lnTo>
                  <a:lnTo>
                    <a:pt x="660" y="1671"/>
                  </a:lnTo>
                  <a:cubicBezTo>
                    <a:pt x="284" y="1712"/>
                    <a:pt x="0" y="2030"/>
                    <a:pt x="2" y="2409"/>
                  </a:cubicBezTo>
                  <a:cubicBezTo>
                    <a:pt x="2" y="2592"/>
                    <a:pt x="150" y="2742"/>
                    <a:pt x="335" y="2753"/>
                  </a:cubicBezTo>
                  <a:lnTo>
                    <a:pt x="6737" y="2753"/>
                  </a:lnTo>
                  <a:cubicBezTo>
                    <a:pt x="6583" y="3151"/>
                    <a:pt x="6502" y="3572"/>
                    <a:pt x="6495" y="3998"/>
                  </a:cubicBezTo>
                  <a:lnTo>
                    <a:pt x="6495" y="5855"/>
                  </a:lnTo>
                  <a:cubicBezTo>
                    <a:pt x="6502" y="5861"/>
                    <a:pt x="6505" y="5868"/>
                    <a:pt x="6505" y="5877"/>
                  </a:cubicBezTo>
                  <a:cubicBezTo>
                    <a:pt x="6505" y="5893"/>
                    <a:pt x="6504" y="5908"/>
                    <a:pt x="6504" y="5924"/>
                  </a:cubicBezTo>
                  <a:cubicBezTo>
                    <a:pt x="6504" y="6629"/>
                    <a:pt x="6682" y="7322"/>
                    <a:pt x="7024" y="7937"/>
                  </a:cubicBezTo>
                  <a:lnTo>
                    <a:pt x="7008" y="7938"/>
                  </a:lnTo>
                  <a:lnTo>
                    <a:pt x="7008" y="10745"/>
                  </a:lnTo>
                  <a:lnTo>
                    <a:pt x="4887" y="10745"/>
                  </a:lnTo>
                  <a:cubicBezTo>
                    <a:pt x="4881" y="10744"/>
                    <a:pt x="4875" y="10744"/>
                    <a:pt x="4870" y="10744"/>
                  </a:cubicBezTo>
                  <a:cubicBezTo>
                    <a:pt x="4801" y="10744"/>
                    <a:pt x="4739" y="10782"/>
                    <a:pt x="4709" y="10843"/>
                  </a:cubicBezTo>
                  <a:cubicBezTo>
                    <a:pt x="4674" y="10908"/>
                    <a:pt x="4677" y="10989"/>
                    <a:pt x="4719" y="11050"/>
                  </a:cubicBezTo>
                  <a:lnTo>
                    <a:pt x="5239" y="11837"/>
                  </a:lnTo>
                  <a:cubicBezTo>
                    <a:pt x="5278" y="11895"/>
                    <a:pt x="5342" y="11927"/>
                    <a:pt x="5407" y="11927"/>
                  </a:cubicBezTo>
                  <a:cubicBezTo>
                    <a:pt x="5446" y="11927"/>
                    <a:pt x="5484" y="11916"/>
                    <a:pt x="5518" y="11893"/>
                  </a:cubicBezTo>
                  <a:cubicBezTo>
                    <a:pt x="5612" y="11831"/>
                    <a:pt x="5638" y="11706"/>
                    <a:pt x="5576" y="11612"/>
                  </a:cubicBezTo>
                  <a:lnTo>
                    <a:pt x="5263" y="11150"/>
                  </a:lnTo>
                  <a:lnTo>
                    <a:pt x="7037" y="11150"/>
                  </a:lnTo>
                  <a:lnTo>
                    <a:pt x="7037" y="12769"/>
                  </a:lnTo>
                  <a:lnTo>
                    <a:pt x="6327" y="12769"/>
                  </a:lnTo>
                  <a:cubicBezTo>
                    <a:pt x="6326" y="12769"/>
                    <a:pt x="6324" y="12769"/>
                    <a:pt x="6323" y="12769"/>
                  </a:cubicBezTo>
                  <a:cubicBezTo>
                    <a:pt x="6232" y="12769"/>
                    <a:pt x="6153" y="12829"/>
                    <a:pt x="6132" y="12918"/>
                  </a:cubicBezTo>
                  <a:cubicBezTo>
                    <a:pt x="6103" y="13040"/>
                    <a:pt x="6204" y="13147"/>
                    <a:pt x="6329" y="13147"/>
                  </a:cubicBezTo>
                  <a:lnTo>
                    <a:pt x="8153" y="13147"/>
                  </a:lnTo>
                  <a:cubicBezTo>
                    <a:pt x="8156" y="13147"/>
                    <a:pt x="8158" y="13147"/>
                    <a:pt x="8160" y="13147"/>
                  </a:cubicBezTo>
                  <a:cubicBezTo>
                    <a:pt x="8249" y="13147"/>
                    <a:pt x="8325" y="13086"/>
                    <a:pt x="8348" y="13000"/>
                  </a:cubicBezTo>
                  <a:cubicBezTo>
                    <a:pt x="8375" y="12877"/>
                    <a:pt x="8276" y="12769"/>
                    <a:pt x="8151" y="12769"/>
                  </a:cubicBezTo>
                  <a:lnTo>
                    <a:pt x="7443" y="12769"/>
                  </a:lnTo>
                  <a:lnTo>
                    <a:pt x="7443" y="12468"/>
                  </a:lnTo>
                  <a:cubicBezTo>
                    <a:pt x="8217" y="12477"/>
                    <a:pt x="8953" y="12537"/>
                    <a:pt x="9532" y="12640"/>
                  </a:cubicBezTo>
                  <a:cubicBezTo>
                    <a:pt x="10169" y="12752"/>
                    <a:pt x="10428" y="12885"/>
                    <a:pt x="10502" y="12948"/>
                  </a:cubicBezTo>
                  <a:cubicBezTo>
                    <a:pt x="10427" y="13013"/>
                    <a:pt x="10169" y="13145"/>
                    <a:pt x="9532" y="13258"/>
                  </a:cubicBezTo>
                  <a:cubicBezTo>
                    <a:pt x="8903" y="13369"/>
                    <a:pt x="8090" y="13431"/>
                    <a:pt x="7240" y="13431"/>
                  </a:cubicBezTo>
                  <a:cubicBezTo>
                    <a:pt x="6390" y="13431"/>
                    <a:pt x="5576" y="13369"/>
                    <a:pt x="4948" y="13258"/>
                  </a:cubicBezTo>
                  <a:cubicBezTo>
                    <a:pt x="4308" y="13144"/>
                    <a:pt x="4050" y="13011"/>
                    <a:pt x="3977" y="12948"/>
                  </a:cubicBezTo>
                  <a:cubicBezTo>
                    <a:pt x="4121" y="12815"/>
                    <a:pt x="4869" y="12555"/>
                    <a:pt x="6489" y="12483"/>
                  </a:cubicBezTo>
                  <a:cubicBezTo>
                    <a:pt x="6600" y="12475"/>
                    <a:pt x="6684" y="12382"/>
                    <a:pt x="6680" y="12271"/>
                  </a:cubicBezTo>
                  <a:cubicBezTo>
                    <a:pt x="6674" y="12162"/>
                    <a:pt x="6583" y="12076"/>
                    <a:pt x="6475" y="12076"/>
                  </a:cubicBezTo>
                  <a:cubicBezTo>
                    <a:pt x="6474" y="12076"/>
                    <a:pt x="6473" y="12076"/>
                    <a:pt x="6472" y="12076"/>
                  </a:cubicBezTo>
                  <a:cubicBezTo>
                    <a:pt x="5698" y="12111"/>
                    <a:pt x="4994" y="12196"/>
                    <a:pt x="4487" y="12320"/>
                  </a:cubicBezTo>
                  <a:cubicBezTo>
                    <a:pt x="3850" y="12474"/>
                    <a:pt x="3553" y="12673"/>
                    <a:pt x="3553" y="12949"/>
                  </a:cubicBezTo>
                  <a:cubicBezTo>
                    <a:pt x="3553" y="13258"/>
                    <a:pt x="3931" y="13475"/>
                    <a:pt x="4737" y="13634"/>
                  </a:cubicBezTo>
                  <a:cubicBezTo>
                    <a:pt x="5409" y="13766"/>
                    <a:pt x="6296" y="13838"/>
                    <a:pt x="7240" y="13838"/>
                  </a:cubicBezTo>
                  <a:cubicBezTo>
                    <a:pt x="8182" y="13838"/>
                    <a:pt x="9071" y="13766"/>
                    <a:pt x="9741" y="13634"/>
                  </a:cubicBezTo>
                  <a:cubicBezTo>
                    <a:pt x="10549" y="13475"/>
                    <a:pt x="10925" y="13258"/>
                    <a:pt x="10925" y="12949"/>
                  </a:cubicBezTo>
                  <a:cubicBezTo>
                    <a:pt x="10925" y="12641"/>
                    <a:pt x="10549" y="12425"/>
                    <a:pt x="9741" y="12265"/>
                  </a:cubicBezTo>
                  <a:cubicBezTo>
                    <a:pt x="9120" y="12143"/>
                    <a:pt x="8310" y="12072"/>
                    <a:pt x="7443" y="12062"/>
                  </a:cubicBezTo>
                  <a:lnTo>
                    <a:pt x="7443" y="11150"/>
                  </a:lnTo>
                  <a:lnTo>
                    <a:pt x="9034" y="11150"/>
                  </a:lnTo>
                  <a:cubicBezTo>
                    <a:pt x="9036" y="11150"/>
                    <a:pt x="9038" y="11150"/>
                    <a:pt x="9041" y="11150"/>
                  </a:cubicBezTo>
                  <a:cubicBezTo>
                    <a:pt x="9080" y="11150"/>
                    <a:pt x="9118" y="11138"/>
                    <a:pt x="9150" y="11117"/>
                  </a:cubicBezTo>
                  <a:cubicBezTo>
                    <a:pt x="9233" y="11061"/>
                    <a:pt x="9263" y="10952"/>
                    <a:pt x="9221" y="10863"/>
                  </a:cubicBezTo>
                  <a:lnTo>
                    <a:pt x="8622" y="9566"/>
                  </a:lnTo>
                  <a:lnTo>
                    <a:pt x="8622" y="9566"/>
                  </a:lnTo>
                  <a:lnTo>
                    <a:pt x="10387" y="10752"/>
                  </a:lnTo>
                  <a:cubicBezTo>
                    <a:pt x="10462" y="10803"/>
                    <a:pt x="10545" y="10826"/>
                    <a:pt x="10625" y="10826"/>
                  </a:cubicBezTo>
                  <a:cubicBezTo>
                    <a:pt x="10852" y="10826"/>
                    <a:pt x="11062" y="10645"/>
                    <a:pt x="11061" y="10389"/>
                  </a:cubicBezTo>
                  <a:lnTo>
                    <a:pt x="11061" y="6743"/>
                  </a:lnTo>
                  <a:cubicBezTo>
                    <a:pt x="11062" y="6637"/>
                    <a:pt x="10986" y="6548"/>
                    <a:pt x="10882" y="6534"/>
                  </a:cubicBezTo>
                  <a:cubicBezTo>
                    <a:pt x="10873" y="6533"/>
                    <a:pt x="10865" y="6532"/>
                    <a:pt x="10856" y="6532"/>
                  </a:cubicBezTo>
                  <a:cubicBezTo>
                    <a:pt x="10746" y="6532"/>
                    <a:pt x="10655" y="6622"/>
                    <a:pt x="10655" y="6734"/>
                  </a:cubicBezTo>
                  <a:lnTo>
                    <a:pt x="10655" y="9311"/>
                  </a:lnTo>
                  <a:lnTo>
                    <a:pt x="9233" y="8356"/>
                  </a:lnTo>
                  <a:cubicBezTo>
                    <a:pt x="8269" y="7708"/>
                    <a:pt x="7656" y="6626"/>
                    <a:pt x="7596" y="5459"/>
                  </a:cubicBezTo>
                  <a:cubicBezTo>
                    <a:pt x="7590" y="5352"/>
                    <a:pt x="7502" y="5268"/>
                    <a:pt x="7397" y="5268"/>
                  </a:cubicBezTo>
                  <a:cubicBezTo>
                    <a:pt x="7393" y="5268"/>
                    <a:pt x="7388" y="5269"/>
                    <a:pt x="7384" y="5269"/>
                  </a:cubicBezTo>
                  <a:cubicBezTo>
                    <a:pt x="7272" y="5275"/>
                    <a:pt x="7187" y="5370"/>
                    <a:pt x="7192" y="5481"/>
                  </a:cubicBezTo>
                  <a:cubicBezTo>
                    <a:pt x="7259" y="6773"/>
                    <a:pt x="7937" y="7974"/>
                    <a:pt x="9008" y="8692"/>
                  </a:cubicBezTo>
                  <a:lnTo>
                    <a:pt x="10655" y="9798"/>
                  </a:lnTo>
                  <a:lnTo>
                    <a:pt x="10655" y="10389"/>
                  </a:lnTo>
                  <a:cubicBezTo>
                    <a:pt x="10655" y="10401"/>
                    <a:pt x="10649" y="10412"/>
                    <a:pt x="10639" y="10417"/>
                  </a:cubicBezTo>
                  <a:cubicBezTo>
                    <a:pt x="10635" y="10419"/>
                    <a:pt x="10631" y="10420"/>
                    <a:pt x="10626" y="10420"/>
                  </a:cubicBezTo>
                  <a:cubicBezTo>
                    <a:pt x="10621" y="10420"/>
                    <a:pt x="10615" y="10418"/>
                    <a:pt x="10610" y="10415"/>
                  </a:cubicBezTo>
                  <a:lnTo>
                    <a:pt x="8540" y="9025"/>
                  </a:lnTo>
                  <a:cubicBezTo>
                    <a:pt x="7511" y="8332"/>
                    <a:pt x="6894" y="7173"/>
                    <a:pt x="6897" y="5933"/>
                  </a:cubicBezTo>
                  <a:cubicBezTo>
                    <a:pt x="6897" y="4888"/>
                    <a:pt x="7740" y="4040"/>
                    <a:pt x="8776" y="4040"/>
                  </a:cubicBezTo>
                  <a:cubicBezTo>
                    <a:pt x="9812" y="4040"/>
                    <a:pt x="10649" y="4884"/>
                    <a:pt x="10655" y="5924"/>
                  </a:cubicBezTo>
                  <a:cubicBezTo>
                    <a:pt x="10655" y="6028"/>
                    <a:pt x="10727" y="6120"/>
                    <a:pt x="10829" y="6133"/>
                  </a:cubicBezTo>
                  <a:cubicBezTo>
                    <a:pt x="10839" y="6135"/>
                    <a:pt x="10848" y="6135"/>
                    <a:pt x="10858" y="6135"/>
                  </a:cubicBezTo>
                  <a:cubicBezTo>
                    <a:pt x="10968" y="6135"/>
                    <a:pt x="11059" y="6046"/>
                    <a:pt x="11059" y="5933"/>
                  </a:cubicBezTo>
                  <a:cubicBezTo>
                    <a:pt x="11059" y="4665"/>
                    <a:pt x="10035" y="3634"/>
                    <a:pt x="8776" y="3634"/>
                  </a:cubicBezTo>
                  <a:cubicBezTo>
                    <a:pt x="8586" y="3634"/>
                    <a:pt x="8397" y="3658"/>
                    <a:pt x="8213" y="3706"/>
                  </a:cubicBezTo>
                  <a:cubicBezTo>
                    <a:pt x="8253" y="3308"/>
                    <a:pt x="8368" y="2922"/>
                    <a:pt x="8553" y="2567"/>
                  </a:cubicBezTo>
                  <a:lnTo>
                    <a:pt x="8553" y="2566"/>
                  </a:lnTo>
                  <a:cubicBezTo>
                    <a:pt x="8978" y="2320"/>
                    <a:pt x="9238" y="1866"/>
                    <a:pt x="9237" y="1376"/>
                  </a:cubicBezTo>
                  <a:cubicBezTo>
                    <a:pt x="9237" y="617"/>
                    <a:pt x="8625" y="0"/>
                    <a:pt x="7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62"/>
          <p:cNvSpPr/>
          <p:nvPr/>
        </p:nvSpPr>
        <p:spPr>
          <a:xfrm>
            <a:off x="3326479" y="382240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62"/>
          <p:cNvGrpSpPr/>
          <p:nvPr/>
        </p:nvGrpSpPr>
        <p:grpSpPr>
          <a:xfrm>
            <a:off x="3388929" y="3907153"/>
            <a:ext cx="298287" cy="253301"/>
            <a:chOff x="5601183" y="3301590"/>
            <a:chExt cx="386381" cy="328110"/>
          </a:xfrm>
        </p:grpSpPr>
        <p:sp>
          <p:nvSpPr>
            <p:cNvPr id="691" name="Google Shape;691;p62"/>
            <p:cNvSpPr/>
            <p:nvPr/>
          </p:nvSpPr>
          <p:spPr>
            <a:xfrm>
              <a:off x="5607682" y="3307333"/>
              <a:ext cx="374301" cy="115815"/>
            </a:xfrm>
            <a:custGeom>
              <a:avLst/>
              <a:gdLst/>
              <a:ahLst/>
              <a:cxnLst/>
              <a:rect l="l" t="t" r="r" b="b"/>
              <a:pathLst>
                <a:path w="13881" h="4295" extrusionOk="0">
                  <a:moveTo>
                    <a:pt x="1951" y="0"/>
                  </a:moveTo>
                  <a:cubicBezTo>
                    <a:pt x="1513" y="0"/>
                    <a:pt x="1073" y="166"/>
                    <a:pt x="735" y="504"/>
                  </a:cubicBezTo>
                  <a:cubicBezTo>
                    <a:pt x="0" y="1237"/>
                    <a:pt x="81" y="2452"/>
                    <a:pt x="908" y="3081"/>
                  </a:cubicBezTo>
                  <a:lnTo>
                    <a:pt x="2496" y="4294"/>
                  </a:lnTo>
                  <a:lnTo>
                    <a:pt x="4534" y="2260"/>
                  </a:lnTo>
                  <a:lnTo>
                    <a:pt x="3320" y="675"/>
                  </a:lnTo>
                  <a:cubicBezTo>
                    <a:pt x="2978" y="229"/>
                    <a:pt x="2466" y="0"/>
                    <a:pt x="1951" y="0"/>
                  </a:cubicBezTo>
                  <a:close/>
                  <a:moveTo>
                    <a:pt x="11929" y="0"/>
                  </a:moveTo>
                  <a:cubicBezTo>
                    <a:pt x="11415" y="0"/>
                    <a:pt x="10903" y="229"/>
                    <a:pt x="10561" y="675"/>
                  </a:cubicBezTo>
                  <a:lnTo>
                    <a:pt x="9346" y="2260"/>
                  </a:lnTo>
                  <a:lnTo>
                    <a:pt x="11385" y="4294"/>
                  </a:lnTo>
                  <a:lnTo>
                    <a:pt x="12974" y="3083"/>
                  </a:lnTo>
                  <a:cubicBezTo>
                    <a:pt x="13800" y="2452"/>
                    <a:pt x="13880" y="1237"/>
                    <a:pt x="13146" y="504"/>
                  </a:cubicBezTo>
                  <a:cubicBezTo>
                    <a:pt x="12807" y="166"/>
                    <a:pt x="12367" y="0"/>
                    <a:pt x="1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2"/>
            <p:cNvSpPr/>
            <p:nvPr/>
          </p:nvSpPr>
          <p:spPr>
            <a:xfrm>
              <a:off x="5621434" y="3307333"/>
              <a:ext cx="360549" cy="115815"/>
            </a:xfrm>
            <a:custGeom>
              <a:avLst/>
              <a:gdLst/>
              <a:ahLst/>
              <a:cxnLst/>
              <a:rect l="l" t="t" r="r" b="b"/>
              <a:pathLst>
                <a:path w="13371" h="4295" extrusionOk="0">
                  <a:moveTo>
                    <a:pt x="1441" y="0"/>
                  </a:moveTo>
                  <a:cubicBezTo>
                    <a:pt x="1004" y="0"/>
                    <a:pt x="564" y="166"/>
                    <a:pt x="226" y="504"/>
                  </a:cubicBezTo>
                  <a:cubicBezTo>
                    <a:pt x="141" y="589"/>
                    <a:pt x="65" y="682"/>
                    <a:pt x="0" y="783"/>
                  </a:cubicBezTo>
                  <a:cubicBezTo>
                    <a:pt x="286" y="597"/>
                    <a:pt x="612" y="506"/>
                    <a:pt x="938" y="506"/>
                  </a:cubicBezTo>
                  <a:cubicBezTo>
                    <a:pt x="1452" y="506"/>
                    <a:pt x="1963" y="734"/>
                    <a:pt x="2305" y="1179"/>
                  </a:cubicBezTo>
                  <a:lnTo>
                    <a:pt x="3520" y="2764"/>
                  </a:lnTo>
                  <a:lnTo>
                    <a:pt x="4024" y="2260"/>
                  </a:lnTo>
                  <a:lnTo>
                    <a:pt x="2810" y="675"/>
                  </a:lnTo>
                  <a:cubicBezTo>
                    <a:pt x="2468" y="229"/>
                    <a:pt x="1956" y="0"/>
                    <a:pt x="1441" y="0"/>
                  </a:cubicBezTo>
                  <a:close/>
                  <a:moveTo>
                    <a:pt x="12317" y="253"/>
                  </a:moveTo>
                  <a:lnTo>
                    <a:pt x="12317" y="253"/>
                  </a:lnTo>
                  <a:cubicBezTo>
                    <a:pt x="12777" y="1004"/>
                    <a:pt x="12594" y="1979"/>
                    <a:pt x="11894" y="2513"/>
                  </a:cubicBezTo>
                  <a:lnTo>
                    <a:pt x="10304" y="3725"/>
                  </a:lnTo>
                  <a:lnTo>
                    <a:pt x="10875" y="4294"/>
                  </a:lnTo>
                  <a:lnTo>
                    <a:pt x="12464" y="3081"/>
                  </a:lnTo>
                  <a:cubicBezTo>
                    <a:pt x="13290" y="2452"/>
                    <a:pt x="13370" y="1237"/>
                    <a:pt x="12636" y="504"/>
                  </a:cubicBezTo>
                  <a:cubicBezTo>
                    <a:pt x="12539" y="407"/>
                    <a:pt x="12432" y="324"/>
                    <a:pt x="12317" y="253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2"/>
            <p:cNvSpPr/>
            <p:nvPr/>
          </p:nvSpPr>
          <p:spPr>
            <a:xfrm>
              <a:off x="5613964" y="3342118"/>
              <a:ext cx="361789" cy="260671"/>
            </a:xfrm>
            <a:custGeom>
              <a:avLst/>
              <a:gdLst/>
              <a:ahLst/>
              <a:cxnLst/>
              <a:rect l="l" t="t" r="r" b="b"/>
              <a:pathLst>
                <a:path w="13417" h="9667" extrusionOk="0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9638" y="9666"/>
                  </a:lnTo>
                  <a:cubicBezTo>
                    <a:pt x="11725" y="9666"/>
                    <a:pt x="13417" y="7973"/>
                    <a:pt x="13417" y="5886"/>
                  </a:cubicBezTo>
                  <a:lnTo>
                    <a:pt x="13417" y="5670"/>
                  </a:lnTo>
                  <a:cubicBezTo>
                    <a:pt x="13417" y="2539"/>
                    <a:pt x="10880" y="0"/>
                    <a:pt x="77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2"/>
            <p:cNvSpPr/>
            <p:nvPr/>
          </p:nvSpPr>
          <p:spPr>
            <a:xfrm>
              <a:off x="5613964" y="3342118"/>
              <a:ext cx="339274" cy="260671"/>
            </a:xfrm>
            <a:custGeom>
              <a:avLst/>
              <a:gdLst/>
              <a:ahLst/>
              <a:cxnLst/>
              <a:rect l="l" t="t" r="r" b="b"/>
              <a:pathLst>
                <a:path w="12582" h="9667" extrusionOk="0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8801" y="9666"/>
                  </a:lnTo>
                  <a:cubicBezTo>
                    <a:pt x="10888" y="9666"/>
                    <a:pt x="12581" y="7973"/>
                    <a:pt x="12580" y="5886"/>
                  </a:cubicBezTo>
                  <a:lnTo>
                    <a:pt x="12580" y="5670"/>
                  </a:lnTo>
                  <a:cubicBezTo>
                    <a:pt x="12580" y="2539"/>
                    <a:pt x="10043" y="0"/>
                    <a:pt x="6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2"/>
            <p:cNvSpPr/>
            <p:nvPr/>
          </p:nvSpPr>
          <p:spPr>
            <a:xfrm>
              <a:off x="5676874" y="3426815"/>
              <a:ext cx="235917" cy="108291"/>
            </a:xfrm>
            <a:custGeom>
              <a:avLst/>
              <a:gdLst/>
              <a:ahLst/>
              <a:cxnLst/>
              <a:rect l="l" t="t" r="r" b="b"/>
              <a:pathLst>
                <a:path w="8749" h="4016" extrusionOk="0">
                  <a:moveTo>
                    <a:pt x="2483" y="2"/>
                  </a:moveTo>
                  <a:cubicBezTo>
                    <a:pt x="2483" y="2"/>
                    <a:pt x="2482" y="2"/>
                    <a:pt x="2481" y="2"/>
                  </a:cubicBezTo>
                  <a:cubicBezTo>
                    <a:pt x="2045" y="2"/>
                    <a:pt x="1641" y="229"/>
                    <a:pt x="1418" y="602"/>
                  </a:cubicBezTo>
                  <a:lnTo>
                    <a:pt x="494" y="2145"/>
                  </a:lnTo>
                  <a:cubicBezTo>
                    <a:pt x="0" y="2969"/>
                    <a:pt x="595" y="4015"/>
                    <a:pt x="1556" y="4015"/>
                  </a:cubicBezTo>
                  <a:lnTo>
                    <a:pt x="2094" y="4015"/>
                  </a:lnTo>
                  <a:cubicBezTo>
                    <a:pt x="2661" y="4015"/>
                    <a:pt x="3157" y="3629"/>
                    <a:pt x="3295" y="3079"/>
                  </a:cubicBezTo>
                  <a:lnTo>
                    <a:pt x="3681" y="1536"/>
                  </a:lnTo>
                  <a:cubicBezTo>
                    <a:pt x="3878" y="757"/>
                    <a:pt x="3288" y="2"/>
                    <a:pt x="2483" y="2"/>
                  </a:cubicBezTo>
                  <a:close/>
                  <a:moveTo>
                    <a:pt x="6269" y="0"/>
                  </a:moveTo>
                  <a:cubicBezTo>
                    <a:pt x="5463" y="0"/>
                    <a:pt x="4871" y="756"/>
                    <a:pt x="5067" y="1536"/>
                  </a:cubicBezTo>
                  <a:lnTo>
                    <a:pt x="5453" y="3079"/>
                  </a:lnTo>
                  <a:cubicBezTo>
                    <a:pt x="5592" y="3629"/>
                    <a:pt x="6087" y="4015"/>
                    <a:pt x="6655" y="4015"/>
                  </a:cubicBezTo>
                  <a:lnTo>
                    <a:pt x="7192" y="4015"/>
                  </a:lnTo>
                  <a:cubicBezTo>
                    <a:pt x="8153" y="4014"/>
                    <a:pt x="8748" y="2968"/>
                    <a:pt x="8254" y="2145"/>
                  </a:cubicBezTo>
                  <a:lnTo>
                    <a:pt x="8256" y="2145"/>
                  </a:lnTo>
                  <a:lnTo>
                    <a:pt x="7331" y="602"/>
                  </a:lnTo>
                  <a:cubicBezTo>
                    <a:pt x="7107" y="229"/>
                    <a:pt x="6704" y="0"/>
                    <a:pt x="6269" y="0"/>
                  </a:cubicBezTo>
                  <a:close/>
                </a:path>
              </a:pathLst>
            </a:custGeom>
            <a:solidFill>
              <a:schemeClr val="dk1">
                <a:alpha val="88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2"/>
            <p:cNvSpPr/>
            <p:nvPr/>
          </p:nvSpPr>
          <p:spPr>
            <a:xfrm>
              <a:off x="5723550" y="3447713"/>
              <a:ext cx="137764" cy="28313"/>
            </a:xfrm>
            <a:custGeom>
              <a:avLst/>
              <a:gdLst/>
              <a:ahLst/>
              <a:cxnLst/>
              <a:rect l="l" t="t" r="r" b="b"/>
              <a:pathLst>
                <a:path w="5109" h="1050" extrusionOk="0">
                  <a:moveTo>
                    <a:pt x="4584" y="0"/>
                  </a:moveTo>
                  <a:lnTo>
                    <a:pt x="4584" y="2"/>
                  </a:lnTo>
                  <a:cubicBezTo>
                    <a:pt x="4120" y="3"/>
                    <a:pt x="3888" y="565"/>
                    <a:pt x="4218" y="893"/>
                  </a:cubicBezTo>
                  <a:cubicBezTo>
                    <a:pt x="4318" y="993"/>
                    <a:pt x="4451" y="1046"/>
                    <a:pt x="4587" y="1046"/>
                  </a:cubicBezTo>
                  <a:cubicBezTo>
                    <a:pt x="4654" y="1046"/>
                    <a:pt x="4722" y="1033"/>
                    <a:pt x="4787" y="1006"/>
                  </a:cubicBezTo>
                  <a:cubicBezTo>
                    <a:pt x="4982" y="925"/>
                    <a:pt x="5108" y="735"/>
                    <a:pt x="5108" y="523"/>
                  </a:cubicBezTo>
                  <a:cubicBezTo>
                    <a:pt x="5108" y="235"/>
                    <a:pt x="4874" y="0"/>
                    <a:pt x="4584" y="0"/>
                  </a:cubicBezTo>
                  <a:close/>
                  <a:moveTo>
                    <a:pt x="703" y="2"/>
                  </a:moveTo>
                  <a:cubicBezTo>
                    <a:pt x="234" y="2"/>
                    <a:pt x="1" y="566"/>
                    <a:pt x="332" y="896"/>
                  </a:cubicBezTo>
                  <a:cubicBezTo>
                    <a:pt x="432" y="996"/>
                    <a:pt x="566" y="1049"/>
                    <a:pt x="702" y="1049"/>
                  </a:cubicBezTo>
                  <a:cubicBezTo>
                    <a:pt x="770" y="1049"/>
                    <a:pt x="839" y="1036"/>
                    <a:pt x="904" y="1009"/>
                  </a:cubicBezTo>
                  <a:cubicBezTo>
                    <a:pt x="1100" y="928"/>
                    <a:pt x="1227" y="735"/>
                    <a:pt x="1226" y="523"/>
                  </a:cubicBezTo>
                  <a:cubicBezTo>
                    <a:pt x="1226" y="235"/>
                    <a:pt x="991" y="2"/>
                    <a:pt x="703" y="2"/>
                  </a:cubicBezTo>
                  <a:close/>
                </a:path>
              </a:pathLst>
            </a:custGeom>
            <a:solidFill>
              <a:srgbClr val="FFE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2"/>
            <p:cNvSpPr/>
            <p:nvPr/>
          </p:nvSpPr>
          <p:spPr>
            <a:xfrm>
              <a:off x="5717025" y="3484062"/>
              <a:ext cx="155588" cy="139814"/>
            </a:xfrm>
            <a:custGeom>
              <a:avLst/>
              <a:gdLst/>
              <a:ahLst/>
              <a:cxnLst/>
              <a:rect l="l" t="t" r="r" b="b"/>
              <a:pathLst>
                <a:path w="5770" h="5185" extrusionOk="0">
                  <a:moveTo>
                    <a:pt x="2027" y="1"/>
                  </a:moveTo>
                  <a:cubicBezTo>
                    <a:pt x="1564" y="1"/>
                    <a:pt x="1155" y="305"/>
                    <a:pt x="1021" y="750"/>
                  </a:cubicBezTo>
                  <a:lnTo>
                    <a:pt x="301" y="3166"/>
                  </a:lnTo>
                  <a:cubicBezTo>
                    <a:pt x="1" y="4173"/>
                    <a:pt x="757" y="5185"/>
                    <a:pt x="1810" y="5185"/>
                  </a:cubicBezTo>
                  <a:lnTo>
                    <a:pt x="3962" y="5185"/>
                  </a:lnTo>
                  <a:cubicBezTo>
                    <a:pt x="5015" y="5185"/>
                    <a:pt x="5770" y="4173"/>
                    <a:pt x="5470" y="3166"/>
                  </a:cubicBezTo>
                  <a:lnTo>
                    <a:pt x="4750" y="750"/>
                  </a:lnTo>
                  <a:cubicBezTo>
                    <a:pt x="4617" y="306"/>
                    <a:pt x="4208" y="1"/>
                    <a:pt x="3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2"/>
            <p:cNvSpPr/>
            <p:nvPr/>
          </p:nvSpPr>
          <p:spPr>
            <a:xfrm>
              <a:off x="5766559" y="3511000"/>
              <a:ext cx="56573" cy="42362"/>
            </a:xfrm>
            <a:custGeom>
              <a:avLst/>
              <a:gdLst/>
              <a:ahLst/>
              <a:cxnLst/>
              <a:rect l="l" t="t" r="r" b="b"/>
              <a:pathLst>
                <a:path w="2098" h="1571" extrusionOk="0">
                  <a:moveTo>
                    <a:pt x="649" y="0"/>
                  </a:moveTo>
                  <a:cubicBezTo>
                    <a:pt x="290" y="0"/>
                    <a:pt x="1" y="290"/>
                    <a:pt x="1" y="647"/>
                  </a:cubicBezTo>
                  <a:cubicBezTo>
                    <a:pt x="1" y="892"/>
                    <a:pt x="139" y="1117"/>
                    <a:pt x="358" y="1226"/>
                  </a:cubicBezTo>
                  <a:lnTo>
                    <a:pt x="1048" y="1571"/>
                  </a:lnTo>
                  <a:lnTo>
                    <a:pt x="1738" y="1226"/>
                  </a:lnTo>
                  <a:cubicBezTo>
                    <a:pt x="1959" y="1117"/>
                    <a:pt x="2097" y="892"/>
                    <a:pt x="2097" y="647"/>
                  </a:cubicBezTo>
                  <a:cubicBezTo>
                    <a:pt x="2097" y="290"/>
                    <a:pt x="1806" y="0"/>
                    <a:pt x="1449" y="0"/>
                  </a:cubicBezTo>
                  <a:close/>
                </a:path>
              </a:pathLst>
            </a:custGeom>
            <a:solidFill>
              <a:schemeClr val="dk1">
                <a:alpha val="88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2"/>
            <p:cNvSpPr/>
            <p:nvPr/>
          </p:nvSpPr>
          <p:spPr>
            <a:xfrm>
              <a:off x="5601183" y="3301590"/>
              <a:ext cx="386381" cy="328110"/>
            </a:xfrm>
            <a:custGeom>
              <a:avLst/>
              <a:gdLst/>
              <a:ahLst/>
              <a:cxnLst/>
              <a:rect l="l" t="t" r="r" b="b"/>
              <a:pathLst>
                <a:path w="14329" h="12168" extrusionOk="0">
                  <a:moveTo>
                    <a:pt x="2195" y="417"/>
                  </a:moveTo>
                  <a:cubicBezTo>
                    <a:pt x="2648" y="417"/>
                    <a:pt x="3098" y="618"/>
                    <a:pt x="3399" y="1011"/>
                  </a:cubicBezTo>
                  <a:lnTo>
                    <a:pt x="3912" y="1680"/>
                  </a:lnTo>
                  <a:cubicBezTo>
                    <a:pt x="3003" y="2035"/>
                    <a:pt x="2198" y="2616"/>
                    <a:pt x="1577" y="3368"/>
                  </a:cubicBezTo>
                  <a:lnTo>
                    <a:pt x="1271" y="3134"/>
                  </a:lnTo>
                  <a:cubicBezTo>
                    <a:pt x="545" y="2575"/>
                    <a:pt x="478" y="1506"/>
                    <a:pt x="1126" y="859"/>
                  </a:cubicBezTo>
                  <a:cubicBezTo>
                    <a:pt x="1424" y="563"/>
                    <a:pt x="1810" y="417"/>
                    <a:pt x="2195" y="417"/>
                  </a:cubicBezTo>
                  <a:close/>
                  <a:moveTo>
                    <a:pt x="5239" y="5622"/>
                  </a:moveTo>
                  <a:cubicBezTo>
                    <a:pt x="5404" y="5622"/>
                    <a:pt x="5562" y="5749"/>
                    <a:pt x="5562" y="5942"/>
                  </a:cubicBezTo>
                  <a:cubicBezTo>
                    <a:pt x="5560" y="6119"/>
                    <a:pt x="5418" y="6263"/>
                    <a:pt x="5241" y="6263"/>
                  </a:cubicBezTo>
                  <a:lnTo>
                    <a:pt x="5239" y="6263"/>
                  </a:lnTo>
                  <a:cubicBezTo>
                    <a:pt x="4954" y="6262"/>
                    <a:pt x="4813" y="5916"/>
                    <a:pt x="5014" y="5716"/>
                  </a:cubicBezTo>
                  <a:cubicBezTo>
                    <a:pt x="5080" y="5651"/>
                    <a:pt x="5160" y="5622"/>
                    <a:pt x="5239" y="5622"/>
                  </a:cubicBezTo>
                  <a:close/>
                  <a:moveTo>
                    <a:pt x="9121" y="5622"/>
                  </a:moveTo>
                  <a:cubicBezTo>
                    <a:pt x="9286" y="5622"/>
                    <a:pt x="9443" y="5749"/>
                    <a:pt x="9443" y="5942"/>
                  </a:cubicBezTo>
                  <a:cubicBezTo>
                    <a:pt x="9443" y="6119"/>
                    <a:pt x="9299" y="6263"/>
                    <a:pt x="9122" y="6263"/>
                  </a:cubicBezTo>
                  <a:cubicBezTo>
                    <a:pt x="8837" y="6262"/>
                    <a:pt x="8694" y="5916"/>
                    <a:pt x="8897" y="5716"/>
                  </a:cubicBezTo>
                  <a:cubicBezTo>
                    <a:pt x="8962" y="5651"/>
                    <a:pt x="9043" y="5622"/>
                    <a:pt x="9121" y="5622"/>
                  </a:cubicBezTo>
                  <a:close/>
                  <a:moveTo>
                    <a:pt x="5239" y="5218"/>
                  </a:moveTo>
                  <a:cubicBezTo>
                    <a:pt x="4947" y="5218"/>
                    <a:pt x="4682" y="5395"/>
                    <a:pt x="4571" y="5666"/>
                  </a:cubicBezTo>
                  <a:cubicBezTo>
                    <a:pt x="4458" y="5936"/>
                    <a:pt x="4520" y="6249"/>
                    <a:pt x="4729" y="6457"/>
                  </a:cubicBezTo>
                  <a:cubicBezTo>
                    <a:pt x="4868" y="6594"/>
                    <a:pt x="5053" y="6668"/>
                    <a:pt x="5241" y="6668"/>
                  </a:cubicBezTo>
                  <a:cubicBezTo>
                    <a:pt x="5334" y="6668"/>
                    <a:pt x="5429" y="6649"/>
                    <a:pt x="5519" y="6612"/>
                  </a:cubicBezTo>
                  <a:cubicBezTo>
                    <a:pt x="5790" y="6500"/>
                    <a:pt x="5967" y="6236"/>
                    <a:pt x="5967" y="5942"/>
                  </a:cubicBezTo>
                  <a:cubicBezTo>
                    <a:pt x="5965" y="5542"/>
                    <a:pt x="5641" y="5218"/>
                    <a:pt x="5241" y="5218"/>
                  </a:cubicBezTo>
                  <a:close/>
                  <a:moveTo>
                    <a:pt x="9121" y="5214"/>
                  </a:moveTo>
                  <a:cubicBezTo>
                    <a:pt x="8932" y="5214"/>
                    <a:pt x="8747" y="5288"/>
                    <a:pt x="8609" y="5426"/>
                  </a:cubicBezTo>
                  <a:cubicBezTo>
                    <a:pt x="8400" y="5635"/>
                    <a:pt x="8338" y="5948"/>
                    <a:pt x="8451" y="6219"/>
                  </a:cubicBezTo>
                  <a:cubicBezTo>
                    <a:pt x="8563" y="6491"/>
                    <a:pt x="8828" y="6668"/>
                    <a:pt x="9122" y="6668"/>
                  </a:cubicBezTo>
                  <a:cubicBezTo>
                    <a:pt x="9522" y="6668"/>
                    <a:pt x="9848" y="6344"/>
                    <a:pt x="9850" y="5942"/>
                  </a:cubicBezTo>
                  <a:lnTo>
                    <a:pt x="9848" y="5942"/>
                  </a:lnTo>
                  <a:cubicBezTo>
                    <a:pt x="9850" y="5648"/>
                    <a:pt x="9672" y="5383"/>
                    <a:pt x="9401" y="5271"/>
                  </a:cubicBezTo>
                  <a:cubicBezTo>
                    <a:pt x="9311" y="5233"/>
                    <a:pt x="9215" y="5214"/>
                    <a:pt x="9121" y="5214"/>
                  </a:cubicBezTo>
                  <a:close/>
                  <a:moveTo>
                    <a:pt x="5287" y="4833"/>
                  </a:moveTo>
                  <a:cubicBezTo>
                    <a:pt x="5627" y="4833"/>
                    <a:pt x="5945" y="4999"/>
                    <a:pt x="6138" y="5278"/>
                  </a:cubicBezTo>
                  <a:cubicBezTo>
                    <a:pt x="6313" y="5526"/>
                    <a:pt x="6362" y="5840"/>
                    <a:pt x="6288" y="6134"/>
                  </a:cubicBezTo>
                  <a:lnTo>
                    <a:pt x="6176" y="6582"/>
                  </a:lnTo>
                  <a:cubicBezTo>
                    <a:pt x="5681" y="6642"/>
                    <a:pt x="5269" y="6990"/>
                    <a:pt x="5125" y="7465"/>
                  </a:cubicBezTo>
                  <a:lnTo>
                    <a:pt x="4834" y="8442"/>
                  </a:lnTo>
                  <a:lnTo>
                    <a:pt x="4363" y="8442"/>
                  </a:lnTo>
                  <a:cubicBezTo>
                    <a:pt x="4363" y="8442"/>
                    <a:pt x="4362" y="8442"/>
                    <a:pt x="4361" y="8442"/>
                  </a:cubicBezTo>
                  <a:cubicBezTo>
                    <a:pt x="3560" y="8442"/>
                    <a:pt x="3063" y="7568"/>
                    <a:pt x="3474" y="6879"/>
                  </a:cubicBezTo>
                  <a:lnTo>
                    <a:pt x="4398" y="5337"/>
                  </a:lnTo>
                  <a:cubicBezTo>
                    <a:pt x="4587" y="5024"/>
                    <a:pt x="4924" y="4834"/>
                    <a:pt x="5287" y="4833"/>
                  </a:cubicBezTo>
                  <a:close/>
                  <a:moveTo>
                    <a:pt x="9073" y="4834"/>
                  </a:moveTo>
                  <a:cubicBezTo>
                    <a:pt x="9418" y="4834"/>
                    <a:pt x="9763" y="5003"/>
                    <a:pt x="9963" y="5337"/>
                  </a:cubicBezTo>
                  <a:lnTo>
                    <a:pt x="10888" y="6879"/>
                  </a:lnTo>
                  <a:cubicBezTo>
                    <a:pt x="11078" y="7199"/>
                    <a:pt x="11083" y="7596"/>
                    <a:pt x="10898" y="7920"/>
                  </a:cubicBezTo>
                  <a:cubicBezTo>
                    <a:pt x="10716" y="8242"/>
                    <a:pt x="10374" y="8442"/>
                    <a:pt x="10003" y="8442"/>
                  </a:cubicBezTo>
                  <a:cubicBezTo>
                    <a:pt x="10002" y="8442"/>
                    <a:pt x="10001" y="8442"/>
                    <a:pt x="9999" y="8442"/>
                  </a:cubicBezTo>
                  <a:lnTo>
                    <a:pt x="9528" y="8442"/>
                  </a:lnTo>
                  <a:lnTo>
                    <a:pt x="9237" y="7465"/>
                  </a:lnTo>
                  <a:cubicBezTo>
                    <a:pt x="9092" y="6990"/>
                    <a:pt x="8681" y="6642"/>
                    <a:pt x="8187" y="6582"/>
                  </a:cubicBezTo>
                  <a:lnTo>
                    <a:pt x="8075" y="6134"/>
                  </a:lnTo>
                  <a:cubicBezTo>
                    <a:pt x="8001" y="5840"/>
                    <a:pt x="8050" y="5526"/>
                    <a:pt x="8223" y="5278"/>
                  </a:cubicBezTo>
                  <a:cubicBezTo>
                    <a:pt x="8430" y="4981"/>
                    <a:pt x="8752" y="4834"/>
                    <a:pt x="9073" y="4834"/>
                  </a:cubicBezTo>
                  <a:close/>
                  <a:moveTo>
                    <a:pt x="7585" y="7984"/>
                  </a:moveTo>
                  <a:cubicBezTo>
                    <a:pt x="7791" y="7984"/>
                    <a:pt x="7968" y="8124"/>
                    <a:pt x="8015" y="8325"/>
                  </a:cubicBezTo>
                  <a:cubicBezTo>
                    <a:pt x="8063" y="8525"/>
                    <a:pt x="7966" y="8733"/>
                    <a:pt x="7782" y="8824"/>
                  </a:cubicBezTo>
                  <a:lnTo>
                    <a:pt x="7181" y="9123"/>
                  </a:lnTo>
                  <a:lnTo>
                    <a:pt x="6582" y="8824"/>
                  </a:lnTo>
                  <a:cubicBezTo>
                    <a:pt x="6431" y="8750"/>
                    <a:pt x="6336" y="8596"/>
                    <a:pt x="6336" y="8427"/>
                  </a:cubicBezTo>
                  <a:lnTo>
                    <a:pt x="6337" y="8427"/>
                  </a:lnTo>
                  <a:cubicBezTo>
                    <a:pt x="6337" y="8181"/>
                    <a:pt x="6536" y="7984"/>
                    <a:pt x="6782" y="7984"/>
                  </a:cubicBezTo>
                  <a:lnTo>
                    <a:pt x="7582" y="7984"/>
                  </a:lnTo>
                  <a:cubicBezTo>
                    <a:pt x="7583" y="7984"/>
                    <a:pt x="7584" y="7984"/>
                    <a:pt x="7585" y="7984"/>
                  </a:cubicBezTo>
                  <a:close/>
                  <a:moveTo>
                    <a:pt x="12160" y="405"/>
                  </a:moveTo>
                  <a:cubicBezTo>
                    <a:pt x="12545" y="405"/>
                    <a:pt x="12931" y="550"/>
                    <a:pt x="13230" y="848"/>
                  </a:cubicBezTo>
                  <a:cubicBezTo>
                    <a:pt x="13881" y="1496"/>
                    <a:pt x="13810" y="2569"/>
                    <a:pt x="13080" y="3127"/>
                  </a:cubicBezTo>
                  <a:lnTo>
                    <a:pt x="12777" y="3358"/>
                  </a:lnTo>
                  <a:cubicBezTo>
                    <a:pt x="12524" y="3052"/>
                    <a:pt x="12238" y="2774"/>
                    <a:pt x="11929" y="2528"/>
                  </a:cubicBezTo>
                  <a:cubicBezTo>
                    <a:pt x="11891" y="2497"/>
                    <a:pt x="11846" y="2483"/>
                    <a:pt x="11802" y="2483"/>
                  </a:cubicBezTo>
                  <a:cubicBezTo>
                    <a:pt x="11743" y="2483"/>
                    <a:pt x="11684" y="2509"/>
                    <a:pt x="11645" y="2559"/>
                  </a:cubicBezTo>
                  <a:cubicBezTo>
                    <a:pt x="11574" y="2647"/>
                    <a:pt x="11589" y="2774"/>
                    <a:pt x="11676" y="2843"/>
                  </a:cubicBezTo>
                  <a:cubicBezTo>
                    <a:pt x="12947" y="3852"/>
                    <a:pt x="13675" y="5360"/>
                    <a:pt x="13675" y="6977"/>
                  </a:cubicBezTo>
                  <a:lnTo>
                    <a:pt x="13675" y="7498"/>
                  </a:lnTo>
                  <a:cubicBezTo>
                    <a:pt x="13675" y="9403"/>
                    <a:pt x="12120" y="10953"/>
                    <a:pt x="10208" y="10953"/>
                  </a:cubicBezTo>
                  <a:lnTo>
                    <a:pt x="9933" y="10953"/>
                  </a:lnTo>
                  <a:cubicBezTo>
                    <a:pt x="10054" y="10604"/>
                    <a:pt x="10063" y="10226"/>
                    <a:pt x="9956" y="9873"/>
                  </a:cubicBezTo>
                  <a:lnTo>
                    <a:pt x="9649" y="8847"/>
                  </a:lnTo>
                  <a:lnTo>
                    <a:pt x="9991" y="8847"/>
                  </a:lnTo>
                  <a:cubicBezTo>
                    <a:pt x="9992" y="8847"/>
                    <a:pt x="9993" y="8847"/>
                    <a:pt x="9995" y="8847"/>
                  </a:cubicBezTo>
                  <a:cubicBezTo>
                    <a:pt x="10509" y="8847"/>
                    <a:pt x="10984" y="8569"/>
                    <a:pt x="11238" y="8122"/>
                  </a:cubicBezTo>
                  <a:cubicBezTo>
                    <a:pt x="11495" y="7673"/>
                    <a:pt x="11488" y="7121"/>
                    <a:pt x="11224" y="6677"/>
                  </a:cubicBezTo>
                  <a:lnTo>
                    <a:pt x="10302" y="5140"/>
                  </a:lnTo>
                  <a:cubicBezTo>
                    <a:pt x="10041" y="4707"/>
                    <a:pt x="9574" y="4442"/>
                    <a:pt x="9069" y="4441"/>
                  </a:cubicBezTo>
                  <a:cubicBezTo>
                    <a:pt x="9068" y="4441"/>
                    <a:pt x="9067" y="4441"/>
                    <a:pt x="9066" y="4441"/>
                  </a:cubicBezTo>
                  <a:cubicBezTo>
                    <a:pt x="8134" y="4441"/>
                    <a:pt x="7449" y="5318"/>
                    <a:pt x="7675" y="6223"/>
                  </a:cubicBezTo>
                  <a:lnTo>
                    <a:pt x="7766" y="6579"/>
                  </a:lnTo>
                  <a:lnTo>
                    <a:pt x="6598" y="6579"/>
                  </a:lnTo>
                  <a:lnTo>
                    <a:pt x="6680" y="6248"/>
                  </a:lnTo>
                  <a:cubicBezTo>
                    <a:pt x="6795" y="5791"/>
                    <a:pt x="6691" y="5304"/>
                    <a:pt x="6387" y="4945"/>
                  </a:cubicBezTo>
                  <a:cubicBezTo>
                    <a:pt x="6116" y="4625"/>
                    <a:pt x="5718" y="4441"/>
                    <a:pt x="5297" y="4441"/>
                  </a:cubicBezTo>
                  <a:cubicBezTo>
                    <a:pt x="5296" y="4441"/>
                    <a:pt x="5294" y="4441"/>
                    <a:pt x="5292" y="4441"/>
                  </a:cubicBezTo>
                  <a:cubicBezTo>
                    <a:pt x="4788" y="4442"/>
                    <a:pt x="4321" y="4707"/>
                    <a:pt x="4061" y="5140"/>
                  </a:cubicBezTo>
                  <a:lnTo>
                    <a:pt x="3139" y="6677"/>
                  </a:lnTo>
                  <a:cubicBezTo>
                    <a:pt x="2873" y="7121"/>
                    <a:pt x="2868" y="7673"/>
                    <a:pt x="3123" y="8122"/>
                  </a:cubicBezTo>
                  <a:cubicBezTo>
                    <a:pt x="3377" y="8570"/>
                    <a:pt x="3852" y="8847"/>
                    <a:pt x="4368" y="8847"/>
                  </a:cubicBezTo>
                  <a:cubicBezTo>
                    <a:pt x="4369" y="8847"/>
                    <a:pt x="4370" y="8847"/>
                    <a:pt x="4372" y="8847"/>
                  </a:cubicBezTo>
                  <a:lnTo>
                    <a:pt x="4712" y="8847"/>
                  </a:lnTo>
                  <a:lnTo>
                    <a:pt x="4406" y="9873"/>
                  </a:lnTo>
                  <a:cubicBezTo>
                    <a:pt x="4298" y="10227"/>
                    <a:pt x="4307" y="10604"/>
                    <a:pt x="4429" y="10953"/>
                  </a:cubicBezTo>
                  <a:lnTo>
                    <a:pt x="4130" y="10953"/>
                  </a:lnTo>
                  <a:cubicBezTo>
                    <a:pt x="2218" y="10953"/>
                    <a:pt x="663" y="9404"/>
                    <a:pt x="663" y="7498"/>
                  </a:cubicBezTo>
                  <a:lnTo>
                    <a:pt x="663" y="6977"/>
                  </a:lnTo>
                  <a:cubicBezTo>
                    <a:pt x="663" y="4063"/>
                    <a:pt x="3041" y="1693"/>
                    <a:pt x="5964" y="1693"/>
                  </a:cubicBezTo>
                  <a:lnTo>
                    <a:pt x="8374" y="1693"/>
                  </a:lnTo>
                  <a:cubicBezTo>
                    <a:pt x="9301" y="1693"/>
                    <a:pt x="10213" y="1936"/>
                    <a:pt x="11017" y="2397"/>
                  </a:cubicBezTo>
                  <a:cubicBezTo>
                    <a:pt x="11049" y="2416"/>
                    <a:pt x="11086" y="2425"/>
                    <a:pt x="11121" y="2425"/>
                  </a:cubicBezTo>
                  <a:cubicBezTo>
                    <a:pt x="11190" y="2425"/>
                    <a:pt x="11256" y="2392"/>
                    <a:pt x="11296" y="2330"/>
                  </a:cubicBezTo>
                  <a:cubicBezTo>
                    <a:pt x="11355" y="2234"/>
                    <a:pt x="11323" y="2106"/>
                    <a:pt x="11224" y="2049"/>
                  </a:cubicBezTo>
                  <a:cubicBezTo>
                    <a:pt x="10972" y="1904"/>
                    <a:pt x="10710" y="1778"/>
                    <a:pt x="10439" y="1673"/>
                  </a:cubicBezTo>
                  <a:lnTo>
                    <a:pt x="10950" y="1006"/>
                  </a:lnTo>
                  <a:cubicBezTo>
                    <a:pt x="11251" y="609"/>
                    <a:pt x="11704" y="405"/>
                    <a:pt x="12160" y="405"/>
                  </a:cubicBezTo>
                  <a:close/>
                  <a:moveTo>
                    <a:pt x="6782" y="7579"/>
                  </a:moveTo>
                  <a:cubicBezTo>
                    <a:pt x="6389" y="7579"/>
                    <a:pt x="6046" y="7850"/>
                    <a:pt x="5955" y="8233"/>
                  </a:cubicBezTo>
                  <a:cubicBezTo>
                    <a:pt x="5864" y="8616"/>
                    <a:pt x="6050" y="9011"/>
                    <a:pt x="6402" y="9187"/>
                  </a:cubicBezTo>
                  <a:lnTo>
                    <a:pt x="6981" y="9475"/>
                  </a:lnTo>
                  <a:lnTo>
                    <a:pt x="6981" y="10649"/>
                  </a:lnTo>
                  <a:cubicBezTo>
                    <a:pt x="6840" y="10695"/>
                    <a:pt x="6695" y="10717"/>
                    <a:pt x="6551" y="10717"/>
                  </a:cubicBezTo>
                  <a:cubicBezTo>
                    <a:pt x="6221" y="10717"/>
                    <a:pt x="5897" y="10600"/>
                    <a:pt x="5641" y="10378"/>
                  </a:cubicBezTo>
                  <a:lnTo>
                    <a:pt x="5481" y="10241"/>
                  </a:lnTo>
                  <a:cubicBezTo>
                    <a:pt x="5442" y="10209"/>
                    <a:pt x="5396" y="10193"/>
                    <a:pt x="5350" y="10193"/>
                  </a:cubicBezTo>
                  <a:cubicBezTo>
                    <a:pt x="5284" y="10193"/>
                    <a:pt x="5220" y="10225"/>
                    <a:pt x="5180" y="10285"/>
                  </a:cubicBezTo>
                  <a:cubicBezTo>
                    <a:pt x="5125" y="10372"/>
                    <a:pt x="5144" y="10488"/>
                    <a:pt x="5223" y="10554"/>
                  </a:cubicBezTo>
                  <a:lnTo>
                    <a:pt x="5377" y="10687"/>
                  </a:lnTo>
                  <a:cubicBezTo>
                    <a:pt x="6191" y="10826"/>
                    <a:pt x="7006" y="10972"/>
                    <a:pt x="7818" y="11122"/>
                  </a:cubicBezTo>
                  <a:cubicBezTo>
                    <a:pt x="8249" y="11120"/>
                    <a:pt x="8664" y="10966"/>
                    <a:pt x="8989" y="10687"/>
                  </a:cubicBezTo>
                  <a:lnTo>
                    <a:pt x="9144" y="10554"/>
                  </a:lnTo>
                  <a:cubicBezTo>
                    <a:pt x="9223" y="10488"/>
                    <a:pt x="9242" y="10372"/>
                    <a:pt x="9187" y="10285"/>
                  </a:cubicBezTo>
                  <a:cubicBezTo>
                    <a:pt x="9147" y="10225"/>
                    <a:pt x="9082" y="10193"/>
                    <a:pt x="9017" y="10193"/>
                  </a:cubicBezTo>
                  <a:cubicBezTo>
                    <a:pt x="8970" y="10193"/>
                    <a:pt x="8924" y="10209"/>
                    <a:pt x="8886" y="10241"/>
                  </a:cubicBezTo>
                  <a:lnTo>
                    <a:pt x="8726" y="10378"/>
                  </a:lnTo>
                  <a:cubicBezTo>
                    <a:pt x="8469" y="10599"/>
                    <a:pt x="8146" y="10716"/>
                    <a:pt x="7817" y="10716"/>
                  </a:cubicBezTo>
                  <a:cubicBezTo>
                    <a:pt x="7672" y="10716"/>
                    <a:pt x="7527" y="10694"/>
                    <a:pt x="7386" y="10648"/>
                  </a:cubicBezTo>
                  <a:lnTo>
                    <a:pt x="7386" y="9475"/>
                  </a:lnTo>
                  <a:lnTo>
                    <a:pt x="7964" y="9187"/>
                  </a:lnTo>
                  <a:cubicBezTo>
                    <a:pt x="8317" y="9011"/>
                    <a:pt x="8501" y="8616"/>
                    <a:pt x="8410" y="8233"/>
                  </a:cubicBezTo>
                  <a:cubicBezTo>
                    <a:pt x="8319" y="7850"/>
                    <a:pt x="7978" y="7579"/>
                    <a:pt x="7583" y="7579"/>
                  </a:cubicBezTo>
                  <a:close/>
                  <a:moveTo>
                    <a:pt x="2179" y="0"/>
                  </a:moveTo>
                  <a:cubicBezTo>
                    <a:pt x="1691" y="0"/>
                    <a:pt x="1201" y="185"/>
                    <a:pt x="823" y="561"/>
                  </a:cubicBezTo>
                  <a:cubicBezTo>
                    <a:pt x="1" y="1382"/>
                    <a:pt x="90" y="2741"/>
                    <a:pt x="1015" y="3447"/>
                  </a:cubicBezTo>
                  <a:lnTo>
                    <a:pt x="1319" y="3679"/>
                  </a:lnTo>
                  <a:cubicBezTo>
                    <a:pt x="629" y="4640"/>
                    <a:pt x="259" y="5794"/>
                    <a:pt x="259" y="6977"/>
                  </a:cubicBezTo>
                  <a:lnTo>
                    <a:pt x="259" y="7530"/>
                  </a:lnTo>
                  <a:cubicBezTo>
                    <a:pt x="259" y="9655"/>
                    <a:pt x="1992" y="11385"/>
                    <a:pt x="4123" y="11385"/>
                  </a:cubicBezTo>
                  <a:lnTo>
                    <a:pt x="4612" y="11385"/>
                  </a:lnTo>
                  <a:cubicBezTo>
                    <a:pt x="4630" y="11408"/>
                    <a:pt x="4646" y="11431"/>
                    <a:pt x="4663" y="11454"/>
                  </a:cubicBezTo>
                  <a:cubicBezTo>
                    <a:pt x="4994" y="11903"/>
                    <a:pt x="5517" y="12168"/>
                    <a:pt x="6074" y="12168"/>
                  </a:cubicBezTo>
                  <a:cubicBezTo>
                    <a:pt x="6077" y="12168"/>
                    <a:pt x="6080" y="12168"/>
                    <a:pt x="6083" y="12168"/>
                  </a:cubicBezTo>
                  <a:lnTo>
                    <a:pt x="6441" y="12168"/>
                  </a:lnTo>
                  <a:cubicBezTo>
                    <a:pt x="6442" y="12168"/>
                    <a:pt x="6443" y="12168"/>
                    <a:pt x="6444" y="12168"/>
                  </a:cubicBezTo>
                  <a:cubicBezTo>
                    <a:pt x="6546" y="12168"/>
                    <a:pt x="6634" y="12093"/>
                    <a:pt x="6650" y="11990"/>
                  </a:cubicBezTo>
                  <a:cubicBezTo>
                    <a:pt x="6664" y="11869"/>
                    <a:pt x="6570" y="11763"/>
                    <a:pt x="6448" y="11763"/>
                  </a:cubicBezTo>
                  <a:lnTo>
                    <a:pt x="6106" y="11763"/>
                  </a:lnTo>
                  <a:cubicBezTo>
                    <a:pt x="6106" y="11763"/>
                    <a:pt x="6105" y="11763"/>
                    <a:pt x="6104" y="11763"/>
                  </a:cubicBezTo>
                  <a:cubicBezTo>
                    <a:pt x="5189" y="11763"/>
                    <a:pt x="4531" y="10882"/>
                    <a:pt x="4791" y="10005"/>
                  </a:cubicBezTo>
                  <a:lnTo>
                    <a:pt x="5511" y="7589"/>
                  </a:lnTo>
                  <a:cubicBezTo>
                    <a:pt x="5621" y="7230"/>
                    <a:pt x="5949" y="6985"/>
                    <a:pt x="6324" y="6984"/>
                  </a:cubicBezTo>
                  <a:lnTo>
                    <a:pt x="8040" y="6984"/>
                  </a:lnTo>
                  <a:cubicBezTo>
                    <a:pt x="8415" y="6985"/>
                    <a:pt x="8743" y="7230"/>
                    <a:pt x="8853" y="7589"/>
                  </a:cubicBezTo>
                  <a:lnTo>
                    <a:pt x="9573" y="10005"/>
                  </a:lnTo>
                  <a:cubicBezTo>
                    <a:pt x="9833" y="10882"/>
                    <a:pt x="9175" y="11763"/>
                    <a:pt x="8260" y="11763"/>
                  </a:cubicBezTo>
                  <a:cubicBezTo>
                    <a:pt x="8259" y="11763"/>
                    <a:pt x="8258" y="11763"/>
                    <a:pt x="8258" y="11763"/>
                  </a:cubicBezTo>
                  <a:lnTo>
                    <a:pt x="7330" y="11763"/>
                  </a:lnTo>
                  <a:cubicBezTo>
                    <a:pt x="7329" y="11763"/>
                    <a:pt x="7328" y="11763"/>
                    <a:pt x="7327" y="11763"/>
                  </a:cubicBezTo>
                  <a:cubicBezTo>
                    <a:pt x="7223" y="11763"/>
                    <a:pt x="7136" y="11837"/>
                    <a:pt x="7121" y="11940"/>
                  </a:cubicBezTo>
                  <a:cubicBezTo>
                    <a:pt x="7105" y="12061"/>
                    <a:pt x="7200" y="12168"/>
                    <a:pt x="7321" y="12168"/>
                  </a:cubicBezTo>
                  <a:lnTo>
                    <a:pt x="8233" y="12168"/>
                  </a:lnTo>
                  <a:cubicBezTo>
                    <a:pt x="8236" y="12168"/>
                    <a:pt x="8239" y="12168"/>
                    <a:pt x="8242" y="12168"/>
                  </a:cubicBezTo>
                  <a:cubicBezTo>
                    <a:pt x="8818" y="12168"/>
                    <a:pt x="9360" y="11894"/>
                    <a:pt x="9703" y="11430"/>
                  </a:cubicBezTo>
                  <a:cubicBezTo>
                    <a:pt x="9721" y="11407"/>
                    <a:pt x="9737" y="11382"/>
                    <a:pt x="9754" y="11358"/>
                  </a:cubicBezTo>
                  <a:lnTo>
                    <a:pt x="10210" y="11358"/>
                  </a:lnTo>
                  <a:cubicBezTo>
                    <a:pt x="12345" y="11358"/>
                    <a:pt x="14082" y="9628"/>
                    <a:pt x="14082" y="7500"/>
                  </a:cubicBezTo>
                  <a:lnTo>
                    <a:pt x="14082" y="6977"/>
                  </a:lnTo>
                  <a:cubicBezTo>
                    <a:pt x="14084" y="5794"/>
                    <a:pt x="13714" y="4638"/>
                    <a:pt x="13025" y="3676"/>
                  </a:cubicBezTo>
                  <a:lnTo>
                    <a:pt x="13325" y="3447"/>
                  </a:lnTo>
                  <a:cubicBezTo>
                    <a:pt x="14242" y="2739"/>
                    <a:pt x="14329" y="1385"/>
                    <a:pt x="13508" y="567"/>
                  </a:cubicBezTo>
                  <a:cubicBezTo>
                    <a:pt x="13131" y="191"/>
                    <a:pt x="12641" y="7"/>
                    <a:pt x="12154" y="7"/>
                  </a:cubicBezTo>
                  <a:cubicBezTo>
                    <a:pt x="11581" y="7"/>
                    <a:pt x="11010" y="262"/>
                    <a:pt x="10629" y="758"/>
                  </a:cubicBezTo>
                  <a:lnTo>
                    <a:pt x="10035" y="1534"/>
                  </a:lnTo>
                  <a:cubicBezTo>
                    <a:pt x="9497" y="1371"/>
                    <a:pt x="8936" y="1287"/>
                    <a:pt x="8374" y="1287"/>
                  </a:cubicBezTo>
                  <a:lnTo>
                    <a:pt x="5965" y="1287"/>
                  </a:lnTo>
                  <a:cubicBezTo>
                    <a:pt x="5402" y="1287"/>
                    <a:pt x="4843" y="1371"/>
                    <a:pt x="4304" y="1534"/>
                  </a:cubicBezTo>
                  <a:lnTo>
                    <a:pt x="3711" y="760"/>
                  </a:lnTo>
                  <a:cubicBezTo>
                    <a:pt x="3329" y="257"/>
                    <a:pt x="2756" y="0"/>
                    <a:pt x="2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0" name="Google Shape;700;p62"/>
          <p:cNvCxnSpPr>
            <a:stCxn id="665" idx="2"/>
            <a:endCxn id="668" idx="0"/>
          </p:cNvCxnSpPr>
          <p:nvPr/>
        </p:nvCxnSpPr>
        <p:spPr>
          <a:xfrm>
            <a:off x="4572000" y="2278459"/>
            <a:ext cx="0" cy="27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62"/>
          <p:cNvCxnSpPr>
            <a:stCxn id="668" idx="2"/>
            <a:endCxn id="670" idx="0"/>
          </p:cNvCxnSpPr>
          <p:nvPr/>
        </p:nvCxnSpPr>
        <p:spPr>
          <a:xfrm>
            <a:off x="4572000" y="3358535"/>
            <a:ext cx="0" cy="27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3"/>
          <p:cNvSpPr/>
          <p:nvPr/>
        </p:nvSpPr>
        <p:spPr>
          <a:xfrm>
            <a:off x="4703385" y="1213572"/>
            <a:ext cx="336900" cy="336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788" name="Google Shape;788;p73"/>
          <p:cNvGrpSpPr/>
          <p:nvPr/>
        </p:nvGrpSpPr>
        <p:grpSpPr>
          <a:xfrm>
            <a:off x="4758285" y="1244205"/>
            <a:ext cx="226894" cy="275542"/>
            <a:chOff x="2386524" y="2666995"/>
            <a:chExt cx="306862" cy="372656"/>
          </a:xfrm>
        </p:grpSpPr>
        <p:sp>
          <p:nvSpPr>
            <p:cNvPr id="789" name="Google Shape;789;p73"/>
            <p:cNvSpPr/>
            <p:nvPr/>
          </p:nvSpPr>
          <p:spPr>
            <a:xfrm>
              <a:off x="2386604" y="2696765"/>
              <a:ext cx="306781" cy="24754"/>
            </a:xfrm>
            <a:custGeom>
              <a:avLst/>
              <a:gdLst/>
              <a:ahLst/>
              <a:cxnLst/>
              <a:rect l="l" t="t" r="r" b="b"/>
              <a:pathLst>
                <a:path w="11377" h="918" extrusionOk="0">
                  <a:moveTo>
                    <a:pt x="215" y="0"/>
                  </a:moveTo>
                  <a:cubicBezTo>
                    <a:pt x="165" y="0"/>
                    <a:pt x="115" y="19"/>
                    <a:pt x="77" y="57"/>
                  </a:cubicBezTo>
                  <a:cubicBezTo>
                    <a:pt x="1" y="135"/>
                    <a:pt x="1" y="259"/>
                    <a:pt x="77" y="335"/>
                  </a:cubicBezTo>
                  <a:lnTo>
                    <a:pt x="199" y="459"/>
                  </a:lnTo>
                  <a:lnTo>
                    <a:pt x="77" y="582"/>
                  </a:lnTo>
                  <a:cubicBezTo>
                    <a:pt x="1" y="660"/>
                    <a:pt x="1" y="784"/>
                    <a:pt x="77" y="860"/>
                  </a:cubicBezTo>
                  <a:cubicBezTo>
                    <a:pt x="114" y="898"/>
                    <a:pt x="165" y="917"/>
                    <a:pt x="215" y="917"/>
                  </a:cubicBezTo>
                  <a:cubicBezTo>
                    <a:pt x="265" y="917"/>
                    <a:pt x="315" y="898"/>
                    <a:pt x="352" y="860"/>
                  </a:cubicBezTo>
                  <a:lnTo>
                    <a:pt x="476" y="737"/>
                  </a:lnTo>
                  <a:lnTo>
                    <a:pt x="599" y="860"/>
                  </a:lnTo>
                  <a:cubicBezTo>
                    <a:pt x="636" y="898"/>
                    <a:pt x="686" y="917"/>
                    <a:pt x="736" y="917"/>
                  </a:cubicBezTo>
                  <a:cubicBezTo>
                    <a:pt x="786" y="917"/>
                    <a:pt x="836" y="898"/>
                    <a:pt x="874" y="860"/>
                  </a:cubicBezTo>
                  <a:cubicBezTo>
                    <a:pt x="950" y="784"/>
                    <a:pt x="950" y="660"/>
                    <a:pt x="874" y="582"/>
                  </a:cubicBezTo>
                  <a:lnTo>
                    <a:pt x="751" y="459"/>
                  </a:lnTo>
                  <a:lnTo>
                    <a:pt x="874" y="335"/>
                  </a:lnTo>
                  <a:cubicBezTo>
                    <a:pt x="950" y="259"/>
                    <a:pt x="950" y="135"/>
                    <a:pt x="874" y="57"/>
                  </a:cubicBezTo>
                  <a:cubicBezTo>
                    <a:pt x="836" y="19"/>
                    <a:pt x="786" y="0"/>
                    <a:pt x="736" y="0"/>
                  </a:cubicBezTo>
                  <a:cubicBezTo>
                    <a:pt x="686" y="0"/>
                    <a:pt x="636" y="19"/>
                    <a:pt x="599" y="57"/>
                  </a:cubicBezTo>
                  <a:lnTo>
                    <a:pt x="476" y="181"/>
                  </a:lnTo>
                  <a:lnTo>
                    <a:pt x="352" y="57"/>
                  </a:lnTo>
                  <a:cubicBezTo>
                    <a:pt x="315" y="19"/>
                    <a:pt x="265" y="0"/>
                    <a:pt x="215" y="0"/>
                  </a:cubicBezTo>
                  <a:close/>
                  <a:moveTo>
                    <a:pt x="10641" y="0"/>
                  </a:moveTo>
                  <a:cubicBezTo>
                    <a:pt x="10591" y="0"/>
                    <a:pt x="10540" y="19"/>
                    <a:pt x="10502" y="57"/>
                  </a:cubicBezTo>
                  <a:cubicBezTo>
                    <a:pt x="10427" y="135"/>
                    <a:pt x="10427" y="259"/>
                    <a:pt x="10502" y="335"/>
                  </a:cubicBezTo>
                  <a:lnTo>
                    <a:pt x="10625" y="459"/>
                  </a:lnTo>
                  <a:lnTo>
                    <a:pt x="10502" y="582"/>
                  </a:lnTo>
                  <a:cubicBezTo>
                    <a:pt x="10427" y="660"/>
                    <a:pt x="10427" y="784"/>
                    <a:pt x="10502" y="860"/>
                  </a:cubicBezTo>
                  <a:cubicBezTo>
                    <a:pt x="10540" y="898"/>
                    <a:pt x="10591" y="917"/>
                    <a:pt x="10641" y="917"/>
                  </a:cubicBezTo>
                  <a:cubicBezTo>
                    <a:pt x="10691" y="917"/>
                    <a:pt x="10741" y="898"/>
                    <a:pt x="10779" y="860"/>
                  </a:cubicBezTo>
                  <a:lnTo>
                    <a:pt x="10901" y="737"/>
                  </a:lnTo>
                  <a:lnTo>
                    <a:pt x="11024" y="860"/>
                  </a:lnTo>
                  <a:cubicBezTo>
                    <a:pt x="11062" y="898"/>
                    <a:pt x="11112" y="917"/>
                    <a:pt x="11162" y="917"/>
                  </a:cubicBezTo>
                  <a:cubicBezTo>
                    <a:pt x="11212" y="917"/>
                    <a:pt x="11262" y="898"/>
                    <a:pt x="11300" y="860"/>
                  </a:cubicBezTo>
                  <a:cubicBezTo>
                    <a:pt x="11377" y="784"/>
                    <a:pt x="11377" y="660"/>
                    <a:pt x="11300" y="582"/>
                  </a:cubicBezTo>
                  <a:lnTo>
                    <a:pt x="11178" y="459"/>
                  </a:lnTo>
                  <a:lnTo>
                    <a:pt x="11300" y="335"/>
                  </a:lnTo>
                  <a:cubicBezTo>
                    <a:pt x="11377" y="259"/>
                    <a:pt x="11377" y="135"/>
                    <a:pt x="11300" y="57"/>
                  </a:cubicBezTo>
                  <a:cubicBezTo>
                    <a:pt x="11262" y="19"/>
                    <a:pt x="11212" y="0"/>
                    <a:pt x="11162" y="0"/>
                  </a:cubicBezTo>
                  <a:cubicBezTo>
                    <a:pt x="11112" y="0"/>
                    <a:pt x="11062" y="19"/>
                    <a:pt x="11024" y="57"/>
                  </a:cubicBezTo>
                  <a:lnTo>
                    <a:pt x="10901" y="181"/>
                  </a:lnTo>
                  <a:lnTo>
                    <a:pt x="10779" y="57"/>
                  </a:lnTo>
                  <a:cubicBezTo>
                    <a:pt x="10741" y="19"/>
                    <a:pt x="10691" y="0"/>
                    <a:pt x="10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3"/>
            <p:cNvSpPr/>
            <p:nvPr/>
          </p:nvSpPr>
          <p:spPr>
            <a:xfrm>
              <a:off x="2435492" y="2672442"/>
              <a:ext cx="208979" cy="79115"/>
            </a:xfrm>
            <a:custGeom>
              <a:avLst/>
              <a:gdLst/>
              <a:ahLst/>
              <a:cxnLst/>
              <a:rect l="l" t="t" r="r" b="b"/>
              <a:pathLst>
                <a:path w="7750" h="2934" extrusionOk="0">
                  <a:moveTo>
                    <a:pt x="2863" y="0"/>
                  </a:moveTo>
                  <a:cubicBezTo>
                    <a:pt x="2781" y="0"/>
                    <a:pt x="2714" y="80"/>
                    <a:pt x="2739" y="167"/>
                  </a:cubicBezTo>
                  <a:lnTo>
                    <a:pt x="3013" y="1108"/>
                  </a:lnTo>
                  <a:cubicBezTo>
                    <a:pt x="3020" y="1132"/>
                    <a:pt x="3020" y="1157"/>
                    <a:pt x="3013" y="1181"/>
                  </a:cubicBezTo>
                  <a:lnTo>
                    <a:pt x="2739" y="2122"/>
                  </a:lnTo>
                  <a:cubicBezTo>
                    <a:pt x="2714" y="2209"/>
                    <a:pt x="2781" y="2290"/>
                    <a:pt x="2864" y="2290"/>
                  </a:cubicBezTo>
                  <a:cubicBezTo>
                    <a:pt x="2876" y="2290"/>
                    <a:pt x="2888" y="2289"/>
                    <a:pt x="2900" y="2285"/>
                  </a:cubicBezTo>
                  <a:lnTo>
                    <a:pt x="3837" y="2008"/>
                  </a:lnTo>
                  <a:cubicBezTo>
                    <a:pt x="3849" y="2005"/>
                    <a:pt x="3862" y="2003"/>
                    <a:pt x="3874" y="2003"/>
                  </a:cubicBezTo>
                  <a:cubicBezTo>
                    <a:pt x="3887" y="2003"/>
                    <a:pt x="3899" y="2005"/>
                    <a:pt x="3910" y="2008"/>
                  </a:cubicBezTo>
                  <a:lnTo>
                    <a:pt x="4847" y="2285"/>
                  </a:lnTo>
                  <a:cubicBezTo>
                    <a:pt x="4859" y="2289"/>
                    <a:pt x="4872" y="2290"/>
                    <a:pt x="4884" y="2290"/>
                  </a:cubicBezTo>
                  <a:cubicBezTo>
                    <a:pt x="4968" y="2290"/>
                    <a:pt x="5035" y="2209"/>
                    <a:pt x="5010" y="2122"/>
                  </a:cubicBezTo>
                  <a:lnTo>
                    <a:pt x="4736" y="1181"/>
                  </a:lnTo>
                  <a:cubicBezTo>
                    <a:pt x="4729" y="1157"/>
                    <a:pt x="4729" y="1131"/>
                    <a:pt x="4736" y="1106"/>
                  </a:cubicBezTo>
                  <a:lnTo>
                    <a:pt x="5010" y="167"/>
                  </a:lnTo>
                  <a:cubicBezTo>
                    <a:pt x="5035" y="80"/>
                    <a:pt x="4968" y="0"/>
                    <a:pt x="4884" y="0"/>
                  </a:cubicBezTo>
                  <a:cubicBezTo>
                    <a:pt x="4872" y="0"/>
                    <a:pt x="4860" y="2"/>
                    <a:pt x="4847" y="6"/>
                  </a:cubicBezTo>
                  <a:lnTo>
                    <a:pt x="3910" y="281"/>
                  </a:lnTo>
                  <a:cubicBezTo>
                    <a:pt x="3899" y="284"/>
                    <a:pt x="3887" y="286"/>
                    <a:pt x="3874" y="286"/>
                  </a:cubicBezTo>
                  <a:cubicBezTo>
                    <a:pt x="3862" y="286"/>
                    <a:pt x="3849" y="284"/>
                    <a:pt x="3837" y="281"/>
                  </a:cubicBezTo>
                  <a:lnTo>
                    <a:pt x="2900" y="6"/>
                  </a:lnTo>
                  <a:cubicBezTo>
                    <a:pt x="2888" y="2"/>
                    <a:pt x="2875" y="0"/>
                    <a:pt x="2863" y="0"/>
                  </a:cubicBezTo>
                  <a:close/>
                  <a:moveTo>
                    <a:pt x="6384" y="1466"/>
                  </a:moveTo>
                  <a:cubicBezTo>
                    <a:pt x="6313" y="1466"/>
                    <a:pt x="6256" y="1535"/>
                    <a:pt x="6279" y="1609"/>
                  </a:cubicBezTo>
                  <a:lnTo>
                    <a:pt x="6442" y="2168"/>
                  </a:lnTo>
                  <a:cubicBezTo>
                    <a:pt x="6447" y="2188"/>
                    <a:pt x="6447" y="2210"/>
                    <a:pt x="6442" y="2232"/>
                  </a:cubicBezTo>
                  <a:lnTo>
                    <a:pt x="6279" y="2791"/>
                  </a:lnTo>
                  <a:cubicBezTo>
                    <a:pt x="6256" y="2864"/>
                    <a:pt x="6313" y="2933"/>
                    <a:pt x="6384" y="2933"/>
                  </a:cubicBezTo>
                  <a:cubicBezTo>
                    <a:pt x="6395" y="2933"/>
                    <a:pt x="6405" y="2932"/>
                    <a:pt x="6416" y="2929"/>
                  </a:cubicBezTo>
                  <a:lnTo>
                    <a:pt x="6972" y="2765"/>
                  </a:lnTo>
                  <a:cubicBezTo>
                    <a:pt x="6982" y="2762"/>
                    <a:pt x="6992" y="2760"/>
                    <a:pt x="7003" y="2760"/>
                  </a:cubicBezTo>
                  <a:cubicBezTo>
                    <a:pt x="7013" y="2760"/>
                    <a:pt x="7024" y="2762"/>
                    <a:pt x="7034" y="2765"/>
                  </a:cubicBezTo>
                  <a:lnTo>
                    <a:pt x="7591" y="2929"/>
                  </a:lnTo>
                  <a:cubicBezTo>
                    <a:pt x="7602" y="2932"/>
                    <a:pt x="7612" y="2933"/>
                    <a:pt x="7622" y="2933"/>
                  </a:cubicBezTo>
                  <a:cubicBezTo>
                    <a:pt x="7693" y="2933"/>
                    <a:pt x="7750" y="2864"/>
                    <a:pt x="7728" y="2791"/>
                  </a:cubicBezTo>
                  <a:lnTo>
                    <a:pt x="7565" y="2232"/>
                  </a:lnTo>
                  <a:cubicBezTo>
                    <a:pt x="7560" y="2210"/>
                    <a:pt x="7560" y="2188"/>
                    <a:pt x="7565" y="2168"/>
                  </a:cubicBezTo>
                  <a:lnTo>
                    <a:pt x="7728" y="1609"/>
                  </a:lnTo>
                  <a:cubicBezTo>
                    <a:pt x="7750" y="1535"/>
                    <a:pt x="7693" y="1466"/>
                    <a:pt x="7623" y="1466"/>
                  </a:cubicBezTo>
                  <a:cubicBezTo>
                    <a:pt x="7613" y="1466"/>
                    <a:pt x="7602" y="1468"/>
                    <a:pt x="7591" y="1471"/>
                  </a:cubicBezTo>
                  <a:lnTo>
                    <a:pt x="7034" y="1635"/>
                  </a:lnTo>
                  <a:cubicBezTo>
                    <a:pt x="7024" y="1638"/>
                    <a:pt x="7013" y="1639"/>
                    <a:pt x="7003" y="1639"/>
                  </a:cubicBezTo>
                  <a:cubicBezTo>
                    <a:pt x="6992" y="1639"/>
                    <a:pt x="6982" y="1638"/>
                    <a:pt x="6972" y="1635"/>
                  </a:cubicBezTo>
                  <a:lnTo>
                    <a:pt x="6416" y="1471"/>
                  </a:lnTo>
                  <a:cubicBezTo>
                    <a:pt x="6405" y="1468"/>
                    <a:pt x="6394" y="1466"/>
                    <a:pt x="6384" y="1466"/>
                  </a:cubicBezTo>
                  <a:close/>
                  <a:moveTo>
                    <a:pt x="128" y="1466"/>
                  </a:moveTo>
                  <a:cubicBezTo>
                    <a:pt x="57" y="1466"/>
                    <a:pt x="1" y="1535"/>
                    <a:pt x="23" y="1609"/>
                  </a:cubicBezTo>
                  <a:lnTo>
                    <a:pt x="186" y="2168"/>
                  </a:lnTo>
                  <a:cubicBezTo>
                    <a:pt x="192" y="2188"/>
                    <a:pt x="192" y="2210"/>
                    <a:pt x="186" y="2232"/>
                  </a:cubicBezTo>
                  <a:lnTo>
                    <a:pt x="23" y="2791"/>
                  </a:lnTo>
                  <a:cubicBezTo>
                    <a:pt x="1" y="2865"/>
                    <a:pt x="57" y="2933"/>
                    <a:pt x="128" y="2933"/>
                  </a:cubicBezTo>
                  <a:cubicBezTo>
                    <a:pt x="139" y="2933"/>
                    <a:pt x="149" y="2932"/>
                    <a:pt x="160" y="2929"/>
                  </a:cubicBezTo>
                  <a:lnTo>
                    <a:pt x="716" y="2765"/>
                  </a:lnTo>
                  <a:cubicBezTo>
                    <a:pt x="726" y="2762"/>
                    <a:pt x="737" y="2760"/>
                    <a:pt x="747" y="2760"/>
                  </a:cubicBezTo>
                  <a:cubicBezTo>
                    <a:pt x="758" y="2760"/>
                    <a:pt x="768" y="2762"/>
                    <a:pt x="778" y="2765"/>
                  </a:cubicBezTo>
                  <a:lnTo>
                    <a:pt x="1336" y="2929"/>
                  </a:lnTo>
                  <a:cubicBezTo>
                    <a:pt x="1346" y="2932"/>
                    <a:pt x="1357" y="2933"/>
                    <a:pt x="1367" y="2933"/>
                  </a:cubicBezTo>
                  <a:cubicBezTo>
                    <a:pt x="1437" y="2933"/>
                    <a:pt x="1494" y="2864"/>
                    <a:pt x="1473" y="2791"/>
                  </a:cubicBezTo>
                  <a:lnTo>
                    <a:pt x="1310" y="2232"/>
                  </a:lnTo>
                  <a:cubicBezTo>
                    <a:pt x="1304" y="2210"/>
                    <a:pt x="1304" y="2188"/>
                    <a:pt x="1310" y="2168"/>
                  </a:cubicBezTo>
                  <a:lnTo>
                    <a:pt x="1473" y="1609"/>
                  </a:lnTo>
                  <a:cubicBezTo>
                    <a:pt x="1494" y="1535"/>
                    <a:pt x="1437" y="1466"/>
                    <a:pt x="1367" y="1466"/>
                  </a:cubicBezTo>
                  <a:cubicBezTo>
                    <a:pt x="1357" y="1466"/>
                    <a:pt x="1346" y="1468"/>
                    <a:pt x="1336" y="1471"/>
                  </a:cubicBezTo>
                  <a:lnTo>
                    <a:pt x="778" y="1635"/>
                  </a:lnTo>
                  <a:cubicBezTo>
                    <a:pt x="768" y="1638"/>
                    <a:pt x="758" y="1639"/>
                    <a:pt x="747" y="1639"/>
                  </a:cubicBezTo>
                  <a:cubicBezTo>
                    <a:pt x="737" y="1639"/>
                    <a:pt x="726" y="1638"/>
                    <a:pt x="716" y="1635"/>
                  </a:cubicBezTo>
                  <a:lnTo>
                    <a:pt x="160" y="1471"/>
                  </a:lnTo>
                  <a:cubicBezTo>
                    <a:pt x="149" y="1468"/>
                    <a:pt x="139" y="1466"/>
                    <a:pt x="128" y="14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3"/>
            <p:cNvSpPr/>
            <p:nvPr/>
          </p:nvSpPr>
          <p:spPr>
            <a:xfrm>
              <a:off x="2534966" y="2704045"/>
              <a:ext cx="10247" cy="126088"/>
            </a:xfrm>
            <a:custGeom>
              <a:avLst/>
              <a:gdLst/>
              <a:ahLst/>
              <a:cxnLst/>
              <a:rect l="l" t="t" r="r" b="b"/>
              <a:pathLst>
                <a:path w="380" h="4676" extrusionOk="0">
                  <a:moveTo>
                    <a:pt x="190" y="1"/>
                  </a:moveTo>
                  <a:cubicBezTo>
                    <a:pt x="86" y="1"/>
                    <a:pt x="1" y="84"/>
                    <a:pt x="1" y="189"/>
                  </a:cubicBezTo>
                  <a:lnTo>
                    <a:pt x="1" y="4487"/>
                  </a:lnTo>
                  <a:cubicBezTo>
                    <a:pt x="1" y="4591"/>
                    <a:pt x="86" y="4676"/>
                    <a:pt x="190" y="4676"/>
                  </a:cubicBezTo>
                  <a:cubicBezTo>
                    <a:pt x="295" y="4676"/>
                    <a:pt x="380" y="4591"/>
                    <a:pt x="380" y="4487"/>
                  </a:cubicBezTo>
                  <a:lnTo>
                    <a:pt x="380" y="189"/>
                  </a:lnTo>
                  <a:cubicBezTo>
                    <a:pt x="380" y="84"/>
                    <a:pt x="295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3"/>
            <p:cNvSpPr/>
            <p:nvPr/>
          </p:nvSpPr>
          <p:spPr>
            <a:xfrm>
              <a:off x="2522616" y="2771754"/>
              <a:ext cx="34947" cy="77201"/>
            </a:xfrm>
            <a:custGeom>
              <a:avLst/>
              <a:gdLst/>
              <a:ahLst/>
              <a:cxnLst/>
              <a:rect l="l" t="t" r="r" b="b"/>
              <a:pathLst>
                <a:path w="1296" h="2863" extrusionOk="0">
                  <a:moveTo>
                    <a:pt x="130" y="1"/>
                  </a:moveTo>
                  <a:cubicBezTo>
                    <a:pt x="58" y="1"/>
                    <a:pt x="1" y="60"/>
                    <a:pt x="1" y="263"/>
                  </a:cubicBezTo>
                  <a:lnTo>
                    <a:pt x="1" y="2862"/>
                  </a:lnTo>
                  <a:cubicBezTo>
                    <a:pt x="1" y="2842"/>
                    <a:pt x="7" y="2836"/>
                    <a:pt x="18" y="2836"/>
                  </a:cubicBezTo>
                  <a:cubicBezTo>
                    <a:pt x="41" y="2836"/>
                    <a:pt x="82" y="2862"/>
                    <a:pt x="130" y="2862"/>
                  </a:cubicBezTo>
                  <a:lnTo>
                    <a:pt x="1166" y="2862"/>
                  </a:lnTo>
                  <a:cubicBezTo>
                    <a:pt x="1214" y="2862"/>
                    <a:pt x="1256" y="2836"/>
                    <a:pt x="1278" y="2836"/>
                  </a:cubicBezTo>
                  <a:cubicBezTo>
                    <a:pt x="1290" y="2836"/>
                    <a:pt x="1296" y="2842"/>
                    <a:pt x="1296" y="2862"/>
                  </a:cubicBezTo>
                  <a:lnTo>
                    <a:pt x="1296" y="263"/>
                  </a:lnTo>
                  <a:cubicBezTo>
                    <a:pt x="1296" y="60"/>
                    <a:pt x="1238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3"/>
            <p:cNvSpPr/>
            <p:nvPr/>
          </p:nvSpPr>
          <p:spPr>
            <a:xfrm>
              <a:off x="2473081" y="2796508"/>
              <a:ext cx="133288" cy="237373"/>
            </a:xfrm>
            <a:custGeom>
              <a:avLst/>
              <a:gdLst/>
              <a:ahLst/>
              <a:cxnLst/>
              <a:rect l="l" t="t" r="r" b="b"/>
              <a:pathLst>
                <a:path w="4943" h="8803" extrusionOk="0">
                  <a:moveTo>
                    <a:pt x="541" y="1"/>
                  </a:moveTo>
                  <a:cubicBezTo>
                    <a:pt x="243" y="1"/>
                    <a:pt x="1" y="241"/>
                    <a:pt x="1" y="541"/>
                  </a:cubicBezTo>
                  <a:lnTo>
                    <a:pt x="1" y="8262"/>
                  </a:lnTo>
                  <a:cubicBezTo>
                    <a:pt x="1" y="8560"/>
                    <a:pt x="243" y="8802"/>
                    <a:pt x="541" y="8802"/>
                  </a:cubicBezTo>
                  <a:lnTo>
                    <a:pt x="4402" y="8802"/>
                  </a:lnTo>
                  <a:cubicBezTo>
                    <a:pt x="4700" y="8802"/>
                    <a:pt x="4943" y="8560"/>
                    <a:pt x="4943" y="8262"/>
                  </a:cubicBezTo>
                  <a:lnTo>
                    <a:pt x="4943" y="541"/>
                  </a:lnTo>
                  <a:cubicBezTo>
                    <a:pt x="4943" y="241"/>
                    <a:pt x="4700" y="1"/>
                    <a:pt x="4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3"/>
            <p:cNvSpPr/>
            <p:nvPr/>
          </p:nvSpPr>
          <p:spPr>
            <a:xfrm>
              <a:off x="2473081" y="2796508"/>
              <a:ext cx="118727" cy="237319"/>
            </a:xfrm>
            <a:custGeom>
              <a:avLst/>
              <a:gdLst/>
              <a:ahLst/>
              <a:cxnLst/>
              <a:rect l="l" t="t" r="r" b="b"/>
              <a:pathLst>
                <a:path w="4403" h="8801" extrusionOk="0">
                  <a:moveTo>
                    <a:pt x="522" y="1"/>
                  </a:moveTo>
                  <a:cubicBezTo>
                    <a:pt x="234" y="1"/>
                    <a:pt x="1" y="235"/>
                    <a:pt x="2" y="524"/>
                  </a:cubicBezTo>
                  <a:lnTo>
                    <a:pt x="2" y="8278"/>
                  </a:lnTo>
                  <a:cubicBezTo>
                    <a:pt x="1" y="8566"/>
                    <a:pt x="234" y="8801"/>
                    <a:pt x="522" y="8801"/>
                  </a:cubicBezTo>
                  <a:lnTo>
                    <a:pt x="3881" y="8801"/>
                  </a:lnTo>
                  <a:cubicBezTo>
                    <a:pt x="4170" y="8801"/>
                    <a:pt x="4402" y="8566"/>
                    <a:pt x="4402" y="8278"/>
                  </a:cubicBezTo>
                  <a:lnTo>
                    <a:pt x="4402" y="524"/>
                  </a:lnTo>
                  <a:cubicBezTo>
                    <a:pt x="4402" y="235"/>
                    <a:pt x="4170" y="1"/>
                    <a:pt x="3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3"/>
            <p:cNvSpPr/>
            <p:nvPr/>
          </p:nvSpPr>
          <p:spPr>
            <a:xfrm>
              <a:off x="2494411" y="2861844"/>
              <a:ext cx="91169" cy="90306"/>
            </a:xfrm>
            <a:custGeom>
              <a:avLst/>
              <a:gdLst/>
              <a:ahLst/>
              <a:cxnLst/>
              <a:rect l="l" t="t" r="r" b="b"/>
              <a:pathLst>
                <a:path w="3381" h="3349" extrusionOk="0">
                  <a:moveTo>
                    <a:pt x="1691" y="1"/>
                  </a:moveTo>
                  <a:cubicBezTo>
                    <a:pt x="1624" y="1"/>
                    <a:pt x="1557" y="26"/>
                    <a:pt x="1506" y="77"/>
                  </a:cubicBezTo>
                  <a:lnTo>
                    <a:pt x="103" y="1489"/>
                  </a:lnTo>
                  <a:cubicBezTo>
                    <a:pt x="1" y="1591"/>
                    <a:pt x="1" y="1757"/>
                    <a:pt x="103" y="1859"/>
                  </a:cubicBezTo>
                  <a:lnTo>
                    <a:pt x="1506" y="3271"/>
                  </a:lnTo>
                  <a:cubicBezTo>
                    <a:pt x="1557" y="3323"/>
                    <a:pt x="1624" y="3348"/>
                    <a:pt x="1691" y="3348"/>
                  </a:cubicBezTo>
                  <a:cubicBezTo>
                    <a:pt x="1758" y="3348"/>
                    <a:pt x="1825" y="3323"/>
                    <a:pt x="1875" y="3271"/>
                  </a:cubicBezTo>
                  <a:lnTo>
                    <a:pt x="3280" y="1859"/>
                  </a:lnTo>
                  <a:cubicBezTo>
                    <a:pt x="3381" y="1757"/>
                    <a:pt x="3381" y="1591"/>
                    <a:pt x="3280" y="1489"/>
                  </a:cubicBezTo>
                  <a:lnTo>
                    <a:pt x="1875" y="77"/>
                  </a:lnTo>
                  <a:cubicBezTo>
                    <a:pt x="1825" y="26"/>
                    <a:pt x="1758" y="1"/>
                    <a:pt x="1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3"/>
            <p:cNvSpPr/>
            <p:nvPr/>
          </p:nvSpPr>
          <p:spPr>
            <a:xfrm>
              <a:off x="2386524" y="2666995"/>
              <a:ext cx="306862" cy="372656"/>
            </a:xfrm>
            <a:custGeom>
              <a:avLst/>
              <a:gdLst/>
              <a:ahLst/>
              <a:cxnLst/>
              <a:rect l="l" t="t" r="r" b="b"/>
              <a:pathLst>
                <a:path w="11380" h="13820" extrusionOk="0">
                  <a:moveTo>
                    <a:pt x="10636" y="1098"/>
                  </a:moveTo>
                  <a:cubicBezTo>
                    <a:pt x="10584" y="1098"/>
                    <a:pt x="10533" y="1118"/>
                    <a:pt x="10494" y="1157"/>
                  </a:cubicBezTo>
                  <a:cubicBezTo>
                    <a:pt x="10414" y="1236"/>
                    <a:pt x="10414" y="1365"/>
                    <a:pt x="10494" y="1444"/>
                  </a:cubicBezTo>
                  <a:lnTo>
                    <a:pt x="10612" y="1563"/>
                  </a:lnTo>
                  <a:lnTo>
                    <a:pt x="10494" y="1683"/>
                  </a:lnTo>
                  <a:cubicBezTo>
                    <a:pt x="10414" y="1762"/>
                    <a:pt x="10414" y="1890"/>
                    <a:pt x="10494" y="1968"/>
                  </a:cubicBezTo>
                  <a:cubicBezTo>
                    <a:pt x="10533" y="2008"/>
                    <a:pt x="10585" y="2028"/>
                    <a:pt x="10637" y="2028"/>
                  </a:cubicBezTo>
                  <a:cubicBezTo>
                    <a:pt x="10689" y="2028"/>
                    <a:pt x="10741" y="2008"/>
                    <a:pt x="10780" y="1968"/>
                  </a:cubicBezTo>
                  <a:lnTo>
                    <a:pt x="10897" y="1850"/>
                  </a:lnTo>
                  <a:lnTo>
                    <a:pt x="11014" y="1968"/>
                  </a:lnTo>
                  <a:cubicBezTo>
                    <a:pt x="11053" y="2008"/>
                    <a:pt x="11105" y="2028"/>
                    <a:pt x="11157" y="2028"/>
                  </a:cubicBezTo>
                  <a:cubicBezTo>
                    <a:pt x="11209" y="2028"/>
                    <a:pt x="11261" y="2008"/>
                    <a:pt x="11301" y="1968"/>
                  </a:cubicBezTo>
                  <a:cubicBezTo>
                    <a:pt x="11380" y="1890"/>
                    <a:pt x="11380" y="1762"/>
                    <a:pt x="11301" y="1683"/>
                  </a:cubicBezTo>
                  <a:lnTo>
                    <a:pt x="11182" y="1563"/>
                  </a:lnTo>
                  <a:lnTo>
                    <a:pt x="11301" y="1444"/>
                  </a:lnTo>
                  <a:cubicBezTo>
                    <a:pt x="11380" y="1365"/>
                    <a:pt x="11380" y="1236"/>
                    <a:pt x="11301" y="1157"/>
                  </a:cubicBezTo>
                  <a:cubicBezTo>
                    <a:pt x="11261" y="1118"/>
                    <a:pt x="11210" y="1098"/>
                    <a:pt x="11159" y="1098"/>
                  </a:cubicBezTo>
                  <a:cubicBezTo>
                    <a:pt x="11106" y="1098"/>
                    <a:pt x="11054" y="1119"/>
                    <a:pt x="11014" y="1159"/>
                  </a:cubicBezTo>
                  <a:lnTo>
                    <a:pt x="10897" y="1275"/>
                  </a:lnTo>
                  <a:lnTo>
                    <a:pt x="10780" y="1159"/>
                  </a:lnTo>
                  <a:cubicBezTo>
                    <a:pt x="10740" y="1119"/>
                    <a:pt x="10688" y="1098"/>
                    <a:pt x="10636" y="1098"/>
                  </a:cubicBezTo>
                  <a:close/>
                  <a:moveTo>
                    <a:pt x="223" y="1098"/>
                  </a:moveTo>
                  <a:cubicBezTo>
                    <a:pt x="172" y="1098"/>
                    <a:pt x="121" y="1118"/>
                    <a:pt x="81" y="1157"/>
                  </a:cubicBezTo>
                  <a:cubicBezTo>
                    <a:pt x="1" y="1236"/>
                    <a:pt x="1" y="1365"/>
                    <a:pt x="80" y="1444"/>
                  </a:cubicBezTo>
                  <a:lnTo>
                    <a:pt x="198" y="1563"/>
                  </a:lnTo>
                  <a:lnTo>
                    <a:pt x="80" y="1683"/>
                  </a:lnTo>
                  <a:cubicBezTo>
                    <a:pt x="1" y="1762"/>
                    <a:pt x="1" y="1890"/>
                    <a:pt x="81" y="1970"/>
                  </a:cubicBezTo>
                  <a:cubicBezTo>
                    <a:pt x="121" y="2008"/>
                    <a:pt x="172" y="2028"/>
                    <a:pt x="224" y="2028"/>
                  </a:cubicBezTo>
                  <a:cubicBezTo>
                    <a:pt x="276" y="2028"/>
                    <a:pt x="328" y="2008"/>
                    <a:pt x="368" y="1968"/>
                  </a:cubicBezTo>
                  <a:lnTo>
                    <a:pt x="485" y="1850"/>
                  </a:lnTo>
                  <a:lnTo>
                    <a:pt x="602" y="1968"/>
                  </a:lnTo>
                  <a:cubicBezTo>
                    <a:pt x="640" y="2008"/>
                    <a:pt x="692" y="2028"/>
                    <a:pt x="744" y="2028"/>
                  </a:cubicBezTo>
                  <a:cubicBezTo>
                    <a:pt x="795" y="2028"/>
                    <a:pt x="847" y="2008"/>
                    <a:pt x="887" y="1968"/>
                  </a:cubicBezTo>
                  <a:cubicBezTo>
                    <a:pt x="968" y="1890"/>
                    <a:pt x="968" y="1762"/>
                    <a:pt x="888" y="1683"/>
                  </a:cubicBezTo>
                  <a:lnTo>
                    <a:pt x="770" y="1563"/>
                  </a:lnTo>
                  <a:lnTo>
                    <a:pt x="888" y="1444"/>
                  </a:lnTo>
                  <a:cubicBezTo>
                    <a:pt x="968" y="1365"/>
                    <a:pt x="968" y="1236"/>
                    <a:pt x="887" y="1157"/>
                  </a:cubicBezTo>
                  <a:cubicBezTo>
                    <a:pt x="848" y="1118"/>
                    <a:pt x="796" y="1098"/>
                    <a:pt x="745" y="1098"/>
                  </a:cubicBezTo>
                  <a:cubicBezTo>
                    <a:pt x="693" y="1098"/>
                    <a:pt x="641" y="1119"/>
                    <a:pt x="602" y="1159"/>
                  </a:cubicBezTo>
                  <a:lnTo>
                    <a:pt x="485" y="1275"/>
                  </a:lnTo>
                  <a:lnTo>
                    <a:pt x="368" y="1159"/>
                  </a:lnTo>
                  <a:cubicBezTo>
                    <a:pt x="328" y="1119"/>
                    <a:pt x="276" y="1098"/>
                    <a:pt x="223" y="1098"/>
                  </a:cubicBezTo>
                  <a:close/>
                  <a:moveTo>
                    <a:pt x="6584" y="435"/>
                  </a:moveTo>
                  <a:lnTo>
                    <a:pt x="6346" y="1251"/>
                  </a:lnTo>
                  <a:cubicBezTo>
                    <a:pt x="6329" y="1311"/>
                    <a:pt x="6329" y="1376"/>
                    <a:pt x="6346" y="1437"/>
                  </a:cubicBezTo>
                  <a:lnTo>
                    <a:pt x="6584" y="2252"/>
                  </a:lnTo>
                  <a:lnTo>
                    <a:pt x="6584" y="2252"/>
                  </a:lnTo>
                  <a:lnTo>
                    <a:pt x="5885" y="2046"/>
                  </a:lnTo>
                  <a:lnTo>
                    <a:pt x="5885" y="1568"/>
                  </a:lnTo>
                  <a:cubicBezTo>
                    <a:pt x="5886" y="1464"/>
                    <a:pt x="5810" y="1375"/>
                    <a:pt x="5708" y="1359"/>
                  </a:cubicBezTo>
                  <a:cubicBezTo>
                    <a:pt x="5699" y="1358"/>
                    <a:pt x="5691" y="1357"/>
                    <a:pt x="5683" y="1357"/>
                  </a:cubicBezTo>
                  <a:cubicBezTo>
                    <a:pt x="5572" y="1357"/>
                    <a:pt x="5479" y="1446"/>
                    <a:pt x="5479" y="1560"/>
                  </a:cubicBezTo>
                  <a:lnTo>
                    <a:pt x="5479" y="2045"/>
                  </a:lnTo>
                  <a:lnTo>
                    <a:pt x="4780" y="2252"/>
                  </a:lnTo>
                  <a:lnTo>
                    <a:pt x="5017" y="1437"/>
                  </a:lnTo>
                  <a:cubicBezTo>
                    <a:pt x="5035" y="1376"/>
                    <a:pt x="5035" y="1311"/>
                    <a:pt x="5017" y="1251"/>
                  </a:cubicBezTo>
                  <a:lnTo>
                    <a:pt x="4780" y="435"/>
                  </a:lnTo>
                  <a:lnTo>
                    <a:pt x="5588" y="673"/>
                  </a:lnTo>
                  <a:cubicBezTo>
                    <a:pt x="5618" y="682"/>
                    <a:pt x="5650" y="687"/>
                    <a:pt x="5682" y="687"/>
                  </a:cubicBezTo>
                  <a:cubicBezTo>
                    <a:pt x="5713" y="687"/>
                    <a:pt x="5745" y="682"/>
                    <a:pt x="5775" y="673"/>
                  </a:cubicBezTo>
                  <a:lnTo>
                    <a:pt x="6584" y="435"/>
                  </a:lnTo>
                  <a:close/>
                  <a:moveTo>
                    <a:pt x="2084" y="1915"/>
                  </a:moveTo>
                  <a:lnTo>
                    <a:pt x="2479" y="2030"/>
                  </a:lnTo>
                  <a:cubicBezTo>
                    <a:pt x="2508" y="2039"/>
                    <a:pt x="2537" y="2043"/>
                    <a:pt x="2567" y="2043"/>
                  </a:cubicBezTo>
                  <a:cubicBezTo>
                    <a:pt x="2596" y="2043"/>
                    <a:pt x="2626" y="2039"/>
                    <a:pt x="2655" y="2030"/>
                  </a:cubicBezTo>
                  <a:lnTo>
                    <a:pt x="3049" y="1915"/>
                  </a:lnTo>
                  <a:lnTo>
                    <a:pt x="3049" y="1915"/>
                  </a:lnTo>
                  <a:lnTo>
                    <a:pt x="2934" y="2314"/>
                  </a:lnTo>
                  <a:cubicBezTo>
                    <a:pt x="2917" y="2372"/>
                    <a:pt x="2917" y="2432"/>
                    <a:pt x="2934" y="2490"/>
                  </a:cubicBezTo>
                  <a:lnTo>
                    <a:pt x="3049" y="2889"/>
                  </a:lnTo>
                  <a:lnTo>
                    <a:pt x="2655" y="2772"/>
                  </a:lnTo>
                  <a:cubicBezTo>
                    <a:pt x="2626" y="2763"/>
                    <a:pt x="2596" y="2759"/>
                    <a:pt x="2567" y="2759"/>
                  </a:cubicBezTo>
                  <a:cubicBezTo>
                    <a:pt x="2537" y="2759"/>
                    <a:pt x="2508" y="2763"/>
                    <a:pt x="2479" y="2772"/>
                  </a:cubicBezTo>
                  <a:lnTo>
                    <a:pt x="2084" y="2889"/>
                  </a:lnTo>
                  <a:lnTo>
                    <a:pt x="2199" y="2490"/>
                  </a:lnTo>
                  <a:cubicBezTo>
                    <a:pt x="2217" y="2432"/>
                    <a:pt x="2217" y="2372"/>
                    <a:pt x="2199" y="2314"/>
                  </a:cubicBezTo>
                  <a:lnTo>
                    <a:pt x="2084" y="1915"/>
                  </a:lnTo>
                  <a:close/>
                  <a:moveTo>
                    <a:pt x="8331" y="1915"/>
                  </a:moveTo>
                  <a:lnTo>
                    <a:pt x="8726" y="2030"/>
                  </a:lnTo>
                  <a:cubicBezTo>
                    <a:pt x="8755" y="2039"/>
                    <a:pt x="8785" y="2043"/>
                    <a:pt x="8815" y="2043"/>
                  </a:cubicBezTo>
                  <a:cubicBezTo>
                    <a:pt x="8844" y="2043"/>
                    <a:pt x="8874" y="2039"/>
                    <a:pt x="8903" y="2030"/>
                  </a:cubicBezTo>
                  <a:lnTo>
                    <a:pt x="9298" y="1915"/>
                  </a:lnTo>
                  <a:lnTo>
                    <a:pt x="9298" y="1915"/>
                  </a:lnTo>
                  <a:lnTo>
                    <a:pt x="9181" y="2314"/>
                  </a:lnTo>
                  <a:cubicBezTo>
                    <a:pt x="9164" y="2372"/>
                    <a:pt x="9164" y="2432"/>
                    <a:pt x="9181" y="2490"/>
                  </a:cubicBezTo>
                  <a:lnTo>
                    <a:pt x="9298" y="2889"/>
                  </a:lnTo>
                  <a:lnTo>
                    <a:pt x="8903" y="2772"/>
                  </a:lnTo>
                  <a:cubicBezTo>
                    <a:pt x="8874" y="2763"/>
                    <a:pt x="8844" y="2759"/>
                    <a:pt x="8815" y="2759"/>
                  </a:cubicBezTo>
                  <a:cubicBezTo>
                    <a:pt x="8785" y="2759"/>
                    <a:pt x="8755" y="2763"/>
                    <a:pt x="8726" y="2772"/>
                  </a:cubicBezTo>
                  <a:lnTo>
                    <a:pt x="8331" y="2889"/>
                  </a:lnTo>
                  <a:lnTo>
                    <a:pt x="8448" y="2490"/>
                  </a:lnTo>
                  <a:cubicBezTo>
                    <a:pt x="8464" y="2432"/>
                    <a:pt x="8464" y="2372"/>
                    <a:pt x="8448" y="2314"/>
                  </a:cubicBezTo>
                  <a:lnTo>
                    <a:pt x="8331" y="1915"/>
                  </a:lnTo>
                  <a:close/>
                  <a:moveTo>
                    <a:pt x="8196" y="1465"/>
                  </a:moveTo>
                  <a:cubicBezTo>
                    <a:pt x="7996" y="1465"/>
                    <a:pt x="7834" y="1660"/>
                    <a:pt x="7896" y="1867"/>
                  </a:cubicBezTo>
                  <a:lnTo>
                    <a:pt x="8052" y="2402"/>
                  </a:lnTo>
                  <a:lnTo>
                    <a:pt x="7898" y="2936"/>
                  </a:lnTo>
                  <a:cubicBezTo>
                    <a:pt x="7836" y="3144"/>
                    <a:pt x="7996" y="3338"/>
                    <a:pt x="8196" y="3338"/>
                  </a:cubicBezTo>
                  <a:cubicBezTo>
                    <a:pt x="8225" y="3338"/>
                    <a:pt x="8255" y="3334"/>
                    <a:pt x="8285" y="3325"/>
                  </a:cubicBezTo>
                  <a:lnTo>
                    <a:pt x="8815" y="3168"/>
                  </a:lnTo>
                  <a:lnTo>
                    <a:pt x="9345" y="3325"/>
                  </a:lnTo>
                  <a:cubicBezTo>
                    <a:pt x="9376" y="3334"/>
                    <a:pt x="9406" y="3338"/>
                    <a:pt x="9435" y="3338"/>
                  </a:cubicBezTo>
                  <a:cubicBezTo>
                    <a:pt x="9634" y="3338"/>
                    <a:pt x="9795" y="3144"/>
                    <a:pt x="9734" y="2936"/>
                  </a:cubicBezTo>
                  <a:lnTo>
                    <a:pt x="9579" y="2402"/>
                  </a:lnTo>
                  <a:lnTo>
                    <a:pt x="9734" y="1867"/>
                  </a:lnTo>
                  <a:cubicBezTo>
                    <a:pt x="9766" y="1758"/>
                    <a:pt x="9736" y="1638"/>
                    <a:pt x="9654" y="1558"/>
                  </a:cubicBezTo>
                  <a:cubicBezTo>
                    <a:pt x="9594" y="1497"/>
                    <a:pt x="9514" y="1466"/>
                    <a:pt x="9432" y="1466"/>
                  </a:cubicBezTo>
                  <a:cubicBezTo>
                    <a:pt x="9403" y="1466"/>
                    <a:pt x="9373" y="1470"/>
                    <a:pt x="9344" y="1478"/>
                  </a:cubicBezTo>
                  <a:lnTo>
                    <a:pt x="8814" y="1634"/>
                  </a:lnTo>
                  <a:lnTo>
                    <a:pt x="8285" y="1478"/>
                  </a:lnTo>
                  <a:cubicBezTo>
                    <a:pt x="8255" y="1470"/>
                    <a:pt x="8225" y="1465"/>
                    <a:pt x="8196" y="1465"/>
                  </a:cubicBezTo>
                  <a:close/>
                  <a:moveTo>
                    <a:pt x="1949" y="1465"/>
                  </a:moveTo>
                  <a:cubicBezTo>
                    <a:pt x="1749" y="1465"/>
                    <a:pt x="1589" y="1660"/>
                    <a:pt x="1649" y="1867"/>
                  </a:cubicBezTo>
                  <a:lnTo>
                    <a:pt x="1805" y="2402"/>
                  </a:lnTo>
                  <a:lnTo>
                    <a:pt x="1649" y="2936"/>
                  </a:lnTo>
                  <a:cubicBezTo>
                    <a:pt x="1589" y="3144"/>
                    <a:pt x="1749" y="3338"/>
                    <a:pt x="1949" y="3338"/>
                  </a:cubicBezTo>
                  <a:cubicBezTo>
                    <a:pt x="1978" y="3338"/>
                    <a:pt x="2008" y="3334"/>
                    <a:pt x="2038" y="3325"/>
                  </a:cubicBezTo>
                  <a:lnTo>
                    <a:pt x="2568" y="3168"/>
                  </a:lnTo>
                  <a:lnTo>
                    <a:pt x="3097" y="3325"/>
                  </a:lnTo>
                  <a:cubicBezTo>
                    <a:pt x="3126" y="3334"/>
                    <a:pt x="3156" y="3338"/>
                    <a:pt x="3186" y="3338"/>
                  </a:cubicBezTo>
                  <a:cubicBezTo>
                    <a:pt x="3395" y="3337"/>
                    <a:pt x="3545" y="3137"/>
                    <a:pt x="3486" y="2936"/>
                  </a:cubicBezTo>
                  <a:lnTo>
                    <a:pt x="3330" y="2402"/>
                  </a:lnTo>
                  <a:lnTo>
                    <a:pt x="3486" y="1867"/>
                  </a:lnTo>
                  <a:cubicBezTo>
                    <a:pt x="3546" y="1660"/>
                    <a:pt x="3386" y="1465"/>
                    <a:pt x="3186" y="1465"/>
                  </a:cubicBezTo>
                  <a:cubicBezTo>
                    <a:pt x="3157" y="1465"/>
                    <a:pt x="3127" y="1470"/>
                    <a:pt x="3097" y="1478"/>
                  </a:cubicBezTo>
                  <a:lnTo>
                    <a:pt x="2568" y="1634"/>
                  </a:lnTo>
                  <a:lnTo>
                    <a:pt x="2038" y="1478"/>
                  </a:lnTo>
                  <a:cubicBezTo>
                    <a:pt x="2008" y="1470"/>
                    <a:pt x="1978" y="1465"/>
                    <a:pt x="1949" y="1465"/>
                  </a:cubicBezTo>
                  <a:close/>
                  <a:moveTo>
                    <a:pt x="6124" y="4102"/>
                  </a:moveTo>
                  <a:cubicBezTo>
                    <a:pt x="6125" y="4118"/>
                    <a:pt x="6127" y="4137"/>
                    <a:pt x="6127" y="4161"/>
                  </a:cubicBezTo>
                  <a:lnTo>
                    <a:pt x="6127" y="4615"/>
                  </a:lnTo>
                  <a:lnTo>
                    <a:pt x="5235" y="4615"/>
                  </a:lnTo>
                  <a:lnTo>
                    <a:pt x="5262" y="4158"/>
                  </a:lnTo>
                  <a:lnTo>
                    <a:pt x="5264" y="4158"/>
                  </a:lnTo>
                  <a:cubicBezTo>
                    <a:pt x="5251" y="4142"/>
                    <a:pt x="5245" y="4122"/>
                    <a:pt x="5245" y="4102"/>
                  </a:cubicBezTo>
                  <a:close/>
                  <a:moveTo>
                    <a:pt x="7645" y="5020"/>
                  </a:moveTo>
                  <a:cubicBezTo>
                    <a:pt x="7823" y="5021"/>
                    <a:pt x="7964" y="5167"/>
                    <a:pt x="7962" y="5344"/>
                  </a:cubicBezTo>
                  <a:lnTo>
                    <a:pt x="7962" y="5668"/>
                  </a:lnTo>
                  <a:lnTo>
                    <a:pt x="3427" y="5668"/>
                  </a:lnTo>
                  <a:lnTo>
                    <a:pt x="3427" y="5344"/>
                  </a:lnTo>
                  <a:cubicBezTo>
                    <a:pt x="3425" y="5167"/>
                    <a:pt x="3568" y="5021"/>
                    <a:pt x="3745" y="5020"/>
                  </a:cubicBezTo>
                  <a:close/>
                  <a:moveTo>
                    <a:pt x="5694" y="8586"/>
                  </a:moveTo>
                  <a:cubicBezTo>
                    <a:pt x="5773" y="8586"/>
                    <a:pt x="5853" y="8615"/>
                    <a:pt x="5918" y="8681"/>
                  </a:cubicBezTo>
                  <a:cubicBezTo>
                    <a:pt x="6117" y="8882"/>
                    <a:pt x="5974" y="9222"/>
                    <a:pt x="5692" y="9222"/>
                  </a:cubicBezTo>
                  <a:cubicBezTo>
                    <a:pt x="5515" y="9221"/>
                    <a:pt x="5372" y="9077"/>
                    <a:pt x="5373" y="8901"/>
                  </a:cubicBezTo>
                  <a:cubicBezTo>
                    <a:pt x="5375" y="8711"/>
                    <a:pt x="5532" y="8586"/>
                    <a:pt x="5694" y="8586"/>
                  </a:cubicBezTo>
                  <a:close/>
                  <a:moveTo>
                    <a:pt x="5691" y="8181"/>
                  </a:moveTo>
                  <a:cubicBezTo>
                    <a:pt x="5502" y="8181"/>
                    <a:pt x="5317" y="8255"/>
                    <a:pt x="5179" y="8394"/>
                  </a:cubicBezTo>
                  <a:cubicBezTo>
                    <a:pt x="4973" y="8601"/>
                    <a:pt x="4911" y="8913"/>
                    <a:pt x="5023" y="9182"/>
                  </a:cubicBezTo>
                  <a:cubicBezTo>
                    <a:pt x="5136" y="9451"/>
                    <a:pt x="5399" y="9627"/>
                    <a:pt x="5692" y="9627"/>
                  </a:cubicBezTo>
                  <a:cubicBezTo>
                    <a:pt x="6092" y="9626"/>
                    <a:pt x="6415" y="9300"/>
                    <a:pt x="6415" y="8901"/>
                  </a:cubicBezTo>
                  <a:cubicBezTo>
                    <a:pt x="6414" y="8609"/>
                    <a:pt x="6236" y="8346"/>
                    <a:pt x="5965" y="8235"/>
                  </a:cubicBezTo>
                  <a:cubicBezTo>
                    <a:pt x="5877" y="8199"/>
                    <a:pt x="5783" y="8181"/>
                    <a:pt x="5691" y="8181"/>
                  </a:cubicBezTo>
                  <a:close/>
                  <a:moveTo>
                    <a:pt x="5692" y="7482"/>
                  </a:moveTo>
                  <a:cubicBezTo>
                    <a:pt x="5707" y="7482"/>
                    <a:pt x="5721" y="7488"/>
                    <a:pt x="5732" y="7499"/>
                  </a:cubicBezTo>
                  <a:lnTo>
                    <a:pt x="7083" y="8858"/>
                  </a:lnTo>
                  <a:cubicBezTo>
                    <a:pt x="7107" y="8882"/>
                    <a:pt x="7107" y="8920"/>
                    <a:pt x="7083" y="8943"/>
                  </a:cubicBezTo>
                  <a:lnTo>
                    <a:pt x="5732" y="10303"/>
                  </a:lnTo>
                  <a:cubicBezTo>
                    <a:pt x="5721" y="10314"/>
                    <a:pt x="5707" y="10319"/>
                    <a:pt x="5692" y="10319"/>
                  </a:cubicBezTo>
                  <a:cubicBezTo>
                    <a:pt x="5678" y="10319"/>
                    <a:pt x="5663" y="10314"/>
                    <a:pt x="5651" y="10303"/>
                  </a:cubicBezTo>
                  <a:lnTo>
                    <a:pt x="4301" y="8943"/>
                  </a:lnTo>
                  <a:cubicBezTo>
                    <a:pt x="4277" y="8920"/>
                    <a:pt x="4277" y="8881"/>
                    <a:pt x="4301" y="8858"/>
                  </a:cubicBezTo>
                  <a:lnTo>
                    <a:pt x="5651" y="7499"/>
                  </a:lnTo>
                  <a:cubicBezTo>
                    <a:pt x="5663" y="7488"/>
                    <a:pt x="5678" y="7482"/>
                    <a:pt x="5692" y="7482"/>
                  </a:cubicBezTo>
                  <a:close/>
                  <a:moveTo>
                    <a:pt x="5686" y="7078"/>
                  </a:moveTo>
                  <a:cubicBezTo>
                    <a:pt x="5564" y="7078"/>
                    <a:pt x="5448" y="7127"/>
                    <a:pt x="5363" y="7214"/>
                  </a:cubicBezTo>
                  <a:lnTo>
                    <a:pt x="4015" y="8574"/>
                  </a:lnTo>
                  <a:cubicBezTo>
                    <a:pt x="3835" y="8756"/>
                    <a:pt x="3835" y="9048"/>
                    <a:pt x="4015" y="9230"/>
                  </a:cubicBezTo>
                  <a:lnTo>
                    <a:pt x="5365" y="10588"/>
                  </a:lnTo>
                  <a:cubicBezTo>
                    <a:pt x="5451" y="10675"/>
                    <a:pt x="5569" y="10724"/>
                    <a:pt x="5692" y="10724"/>
                  </a:cubicBezTo>
                  <a:lnTo>
                    <a:pt x="5692" y="10725"/>
                  </a:lnTo>
                  <a:cubicBezTo>
                    <a:pt x="5814" y="10725"/>
                    <a:pt x="5932" y="10676"/>
                    <a:pt x="6019" y="10588"/>
                  </a:cubicBezTo>
                  <a:lnTo>
                    <a:pt x="7370" y="9230"/>
                  </a:lnTo>
                  <a:cubicBezTo>
                    <a:pt x="7549" y="9048"/>
                    <a:pt x="7549" y="8754"/>
                    <a:pt x="7370" y="8573"/>
                  </a:cubicBezTo>
                  <a:lnTo>
                    <a:pt x="6019" y="7214"/>
                  </a:lnTo>
                  <a:cubicBezTo>
                    <a:pt x="5934" y="7127"/>
                    <a:pt x="5818" y="7078"/>
                    <a:pt x="5697" y="7078"/>
                  </a:cubicBezTo>
                  <a:cubicBezTo>
                    <a:pt x="5695" y="7078"/>
                    <a:pt x="5693" y="7078"/>
                    <a:pt x="5692" y="7079"/>
                  </a:cubicBezTo>
                  <a:cubicBezTo>
                    <a:pt x="5690" y="7078"/>
                    <a:pt x="5688" y="7078"/>
                    <a:pt x="5686" y="7078"/>
                  </a:cubicBezTo>
                  <a:close/>
                  <a:moveTo>
                    <a:pt x="7962" y="12767"/>
                  </a:moveTo>
                  <a:lnTo>
                    <a:pt x="7962" y="13091"/>
                  </a:lnTo>
                  <a:cubicBezTo>
                    <a:pt x="7964" y="13268"/>
                    <a:pt x="7823" y="13413"/>
                    <a:pt x="7645" y="13415"/>
                  </a:cubicBezTo>
                  <a:lnTo>
                    <a:pt x="3745" y="13415"/>
                  </a:lnTo>
                  <a:cubicBezTo>
                    <a:pt x="3568" y="13413"/>
                    <a:pt x="3425" y="13268"/>
                    <a:pt x="3427" y="13091"/>
                  </a:cubicBezTo>
                  <a:lnTo>
                    <a:pt x="3427" y="12767"/>
                  </a:lnTo>
                  <a:close/>
                  <a:moveTo>
                    <a:pt x="4673" y="1"/>
                  </a:moveTo>
                  <a:cubicBezTo>
                    <a:pt x="4460" y="1"/>
                    <a:pt x="4291" y="208"/>
                    <a:pt x="4355" y="428"/>
                  </a:cubicBezTo>
                  <a:lnTo>
                    <a:pt x="4623" y="1349"/>
                  </a:lnTo>
                  <a:lnTo>
                    <a:pt x="4356" y="2264"/>
                  </a:lnTo>
                  <a:cubicBezTo>
                    <a:pt x="4330" y="2347"/>
                    <a:pt x="4337" y="2436"/>
                    <a:pt x="4376" y="2516"/>
                  </a:cubicBezTo>
                  <a:cubicBezTo>
                    <a:pt x="4435" y="2630"/>
                    <a:pt x="4552" y="2698"/>
                    <a:pt x="4674" y="2698"/>
                  </a:cubicBezTo>
                  <a:cubicBezTo>
                    <a:pt x="4705" y="2698"/>
                    <a:pt x="4736" y="2693"/>
                    <a:pt x="4767" y="2684"/>
                  </a:cubicBezTo>
                  <a:lnTo>
                    <a:pt x="5479" y="2474"/>
                  </a:lnTo>
                  <a:lnTo>
                    <a:pt x="5479" y="3697"/>
                  </a:lnTo>
                  <a:lnTo>
                    <a:pt x="5162" y="3697"/>
                  </a:lnTo>
                  <a:cubicBezTo>
                    <a:pt x="5062" y="3697"/>
                    <a:pt x="4830" y="3742"/>
                    <a:pt x="4830" y="4161"/>
                  </a:cubicBezTo>
                  <a:lnTo>
                    <a:pt x="4830" y="4615"/>
                  </a:lnTo>
                  <a:lnTo>
                    <a:pt x="3745" y="4615"/>
                  </a:lnTo>
                  <a:cubicBezTo>
                    <a:pt x="3345" y="4616"/>
                    <a:pt x="3022" y="4940"/>
                    <a:pt x="3022" y="5341"/>
                  </a:cubicBezTo>
                  <a:lnTo>
                    <a:pt x="3022" y="6525"/>
                  </a:lnTo>
                  <a:cubicBezTo>
                    <a:pt x="3021" y="6629"/>
                    <a:pt x="3097" y="6718"/>
                    <a:pt x="3199" y="6734"/>
                  </a:cubicBezTo>
                  <a:cubicBezTo>
                    <a:pt x="3208" y="6735"/>
                    <a:pt x="3216" y="6736"/>
                    <a:pt x="3224" y="6736"/>
                  </a:cubicBezTo>
                  <a:cubicBezTo>
                    <a:pt x="3334" y="6736"/>
                    <a:pt x="3427" y="6647"/>
                    <a:pt x="3427" y="6534"/>
                  </a:cubicBezTo>
                  <a:lnTo>
                    <a:pt x="3427" y="6045"/>
                  </a:lnTo>
                  <a:lnTo>
                    <a:pt x="7962" y="6045"/>
                  </a:lnTo>
                  <a:lnTo>
                    <a:pt x="7962" y="12362"/>
                  </a:lnTo>
                  <a:lnTo>
                    <a:pt x="3427" y="12362"/>
                  </a:lnTo>
                  <a:lnTo>
                    <a:pt x="3427" y="7371"/>
                  </a:lnTo>
                  <a:cubicBezTo>
                    <a:pt x="3430" y="7266"/>
                    <a:pt x="3353" y="7176"/>
                    <a:pt x="3250" y="7162"/>
                  </a:cubicBezTo>
                  <a:cubicBezTo>
                    <a:pt x="3241" y="7161"/>
                    <a:pt x="3232" y="7160"/>
                    <a:pt x="3223" y="7160"/>
                  </a:cubicBezTo>
                  <a:cubicBezTo>
                    <a:pt x="3114" y="7160"/>
                    <a:pt x="3022" y="7250"/>
                    <a:pt x="3022" y="7362"/>
                  </a:cubicBezTo>
                  <a:lnTo>
                    <a:pt x="3022" y="13094"/>
                  </a:lnTo>
                  <a:cubicBezTo>
                    <a:pt x="3022" y="13494"/>
                    <a:pt x="3345" y="13818"/>
                    <a:pt x="3745" y="13820"/>
                  </a:cubicBezTo>
                  <a:lnTo>
                    <a:pt x="7645" y="13820"/>
                  </a:lnTo>
                  <a:cubicBezTo>
                    <a:pt x="8046" y="13818"/>
                    <a:pt x="8369" y="13494"/>
                    <a:pt x="8367" y="13094"/>
                  </a:cubicBezTo>
                  <a:lnTo>
                    <a:pt x="8367" y="5341"/>
                  </a:lnTo>
                  <a:cubicBezTo>
                    <a:pt x="8369" y="4940"/>
                    <a:pt x="8044" y="4616"/>
                    <a:pt x="7645" y="4615"/>
                  </a:cubicBezTo>
                  <a:lnTo>
                    <a:pt x="6532" y="4615"/>
                  </a:lnTo>
                  <a:lnTo>
                    <a:pt x="6532" y="4161"/>
                  </a:lnTo>
                  <a:cubicBezTo>
                    <a:pt x="6532" y="3742"/>
                    <a:pt x="6300" y="3696"/>
                    <a:pt x="6199" y="3696"/>
                  </a:cubicBezTo>
                  <a:lnTo>
                    <a:pt x="5883" y="3696"/>
                  </a:lnTo>
                  <a:lnTo>
                    <a:pt x="5883" y="2474"/>
                  </a:lnTo>
                  <a:lnTo>
                    <a:pt x="6595" y="2683"/>
                  </a:lnTo>
                  <a:cubicBezTo>
                    <a:pt x="6626" y="2692"/>
                    <a:pt x="6658" y="2697"/>
                    <a:pt x="6690" y="2697"/>
                  </a:cubicBezTo>
                  <a:cubicBezTo>
                    <a:pt x="6813" y="2697"/>
                    <a:pt x="6930" y="2628"/>
                    <a:pt x="6987" y="2513"/>
                  </a:cubicBezTo>
                  <a:cubicBezTo>
                    <a:pt x="7024" y="2435"/>
                    <a:pt x="7032" y="2346"/>
                    <a:pt x="7007" y="2264"/>
                  </a:cubicBezTo>
                  <a:lnTo>
                    <a:pt x="6741" y="1349"/>
                  </a:lnTo>
                  <a:lnTo>
                    <a:pt x="7006" y="435"/>
                  </a:lnTo>
                  <a:cubicBezTo>
                    <a:pt x="7032" y="352"/>
                    <a:pt x="7024" y="261"/>
                    <a:pt x="6986" y="183"/>
                  </a:cubicBezTo>
                  <a:cubicBezTo>
                    <a:pt x="6928" y="69"/>
                    <a:pt x="6812" y="1"/>
                    <a:pt x="6689" y="1"/>
                  </a:cubicBezTo>
                  <a:cubicBezTo>
                    <a:pt x="6658" y="1"/>
                    <a:pt x="6626" y="6"/>
                    <a:pt x="6595" y="15"/>
                  </a:cubicBezTo>
                  <a:lnTo>
                    <a:pt x="5682" y="285"/>
                  </a:lnTo>
                  <a:lnTo>
                    <a:pt x="4768" y="15"/>
                  </a:lnTo>
                  <a:cubicBezTo>
                    <a:pt x="4736" y="5"/>
                    <a:pt x="4704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73"/>
          <p:cNvSpPr/>
          <p:nvPr/>
        </p:nvSpPr>
        <p:spPr>
          <a:xfrm>
            <a:off x="4052660" y="1201717"/>
            <a:ext cx="336900" cy="336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823" name="Google Shape;823;p73"/>
          <p:cNvCxnSpPr>
            <a:stCxn id="822" idx="1"/>
          </p:cNvCxnSpPr>
          <p:nvPr/>
        </p:nvCxnSpPr>
        <p:spPr>
          <a:xfrm rot="10800000">
            <a:off x="1469060" y="1370167"/>
            <a:ext cx="25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4" name="Google Shape;824;p73"/>
          <p:cNvGrpSpPr/>
          <p:nvPr/>
        </p:nvGrpSpPr>
        <p:grpSpPr>
          <a:xfrm>
            <a:off x="4099407" y="1262038"/>
            <a:ext cx="254211" cy="241328"/>
            <a:chOff x="3143485" y="1464895"/>
            <a:chExt cx="392664" cy="372764"/>
          </a:xfrm>
        </p:grpSpPr>
        <p:sp>
          <p:nvSpPr>
            <p:cNvPr id="825" name="Google Shape;825;p73"/>
            <p:cNvSpPr/>
            <p:nvPr/>
          </p:nvSpPr>
          <p:spPr>
            <a:xfrm>
              <a:off x="3168778" y="1470396"/>
              <a:ext cx="361789" cy="361789"/>
            </a:xfrm>
            <a:custGeom>
              <a:avLst/>
              <a:gdLst/>
              <a:ahLst/>
              <a:cxnLst/>
              <a:rect l="l" t="t" r="r" b="b"/>
              <a:pathLst>
                <a:path w="13417" h="13417" extrusionOk="0">
                  <a:moveTo>
                    <a:pt x="6708" y="0"/>
                  </a:moveTo>
                  <a:cubicBezTo>
                    <a:pt x="3003" y="0"/>
                    <a:pt x="0" y="3003"/>
                    <a:pt x="0" y="6708"/>
                  </a:cubicBezTo>
                  <a:cubicBezTo>
                    <a:pt x="0" y="10412"/>
                    <a:pt x="3003" y="13416"/>
                    <a:pt x="6708" y="13416"/>
                  </a:cubicBezTo>
                  <a:cubicBezTo>
                    <a:pt x="10412" y="13416"/>
                    <a:pt x="13416" y="10412"/>
                    <a:pt x="13416" y="6708"/>
                  </a:cubicBezTo>
                  <a:cubicBezTo>
                    <a:pt x="13416" y="3003"/>
                    <a:pt x="10414" y="0"/>
                    <a:pt x="67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3"/>
            <p:cNvSpPr/>
            <p:nvPr/>
          </p:nvSpPr>
          <p:spPr>
            <a:xfrm>
              <a:off x="3338118" y="1470396"/>
              <a:ext cx="192449" cy="361789"/>
            </a:xfrm>
            <a:custGeom>
              <a:avLst/>
              <a:gdLst/>
              <a:ahLst/>
              <a:cxnLst/>
              <a:rect l="l" t="t" r="r" b="b"/>
              <a:pathLst>
                <a:path w="7137" h="13417" extrusionOk="0">
                  <a:moveTo>
                    <a:pt x="428" y="0"/>
                  </a:moveTo>
                  <a:cubicBezTo>
                    <a:pt x="284" y="0"/>
                    <a:pt x="142" y="4"/>
                    <a:pt x="0" y="13"/>
                  </a:cubicBezTo>
                  <a:cubicBezTo>
                    <a:pt x="3506" y="233"/>
                    <a:pt x="6281" y="3147"/>
                    <a:pt x="6281" y="6708"/>
                  </a:cubicBezTo>
                  <a:cubicBezTo>
                    <a:pt x="6281" y="10268"/>
                    <a:pt x="3506" y="13181"/>
                    <a:pt x="0" y="13402"/>
                  </a:cubicBezTo>
                  <a:cubicBezTo>
                    <a:pt x="142" y="13412"/>
                    <a:pt x="284" y="13416"/>
                    <a:pt x="428" y="13416"/>
                  </a:cubicBezTo>
                  <a:cubicBezTo>
                    <a:pt x="4132" y="13416"/>
                    <a:pt x="7136" y="10412"/>
                    <a:pt x="7136" y="6708"/>
                  </a:cubicBezTo>
                  <a:cubicBezTo>
                    <a:pt x="7136" y="3003"/>
                    <a:pt x="4132" y="0"/>
                    <a:pt x="428" y="0"/>
                  </a:cubicBezTo>
                  <a:close/>
                </a:path>
              </a:pathLst>
            </a:custGeom>
            <a:solidFill>
              <a:srgbClr val="96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3"/>
            <p:cNvSpPr/>
            <p:nvPr/>
          </p:nvSpPr>
          <p:spPr>
            <a:xfrm>
              <a:off x="3190647" y="1492292"/>
              <a:ext cx="317998" cy="317971"/>
            </a:xfrm>
            <a:custGeom>
              <a:avLst/>
              <a:gdLst/>
              <a:ahLst/>
              <a:cxnLst/>
              <a:rect l="l" t="t" r="r" b="b"/>
              <a:pathLst>
                <a:path w="11793" h="11792" extrusionOk="0">
                  <a:moveTo>
                    <a:pt x="5897" y="1"/>
                  </a:moveTo>
                  <a:cubicBezTo>
                    <a:pt x="2641" y="1"/>
                    <a:pt x="0" y="2640"/>
                    <a:pt x="0" y="5896"/>
                  </a:cubicBezTo>
                  <a:cubicBezTo>
                    <a:pt x="0" y="9152"/>
                    <a:pt x="2641" y="11792"/>
                    <a:pt x="5897" y="11792"/>
                  </a:cubicBezTo>
                  <a:cubicBezTo>
                    <a:pt x="9153" y="11792"/>
                    <a:pt x="11793" y="9152"/>
                    <a:pt x="11793" y="5896"/>
                  </a:cubicBezTo>
                  <a:cubicBezTo>
                    <a:pt x="11793" y="2640"/>
                    <a:pt x="9153" y="1"/>
                    <a:pt x="5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3"/>
            <p:cNvSpPr/>
            <p:nvPr/>
          </p:nvSpPr>
          <p:spPr>
            <a:xfrm>
              <a:off x="3225998" y="1527616"/>
              <a:ext cx="247350" cy="247323"/>
            </a:xfrm>
            <a:custGeom>
              <a:avLst/>
              <a:gdLst/>
              <a:ahLst/>
              <a:cxnLst/>
              <a:rect l="l" t="t" r="r" b="b"/>
              <a:pathLst>
                <a:path w="9173" h="9172" extrusionOk="0">
                  <a:moveTo>
                    <a:pt x="4586" y="0"/>
                  </a:moveTo>
                  <a:cubicBezTo>
                    <a:pt x="2053" y="0"/>
                    <a:pt x="0" y="2053"/>
                    <a:pt x="0" y="4586"/>
                  </a:cubicBezTo>
                  <a:cubicBezTo>
                    <a:pt x="0" y="7119"/>
                    <a:pt x="2053" y="9172"/>
                    <a:pt x="4586" y="9172"/>
                  </a:cubicBezTo>
                  <a:cubicBezTo>
                    <a:pt x="7119" y="9172"/>
                    <a:pt x="9172" y="7119"/>
                    <a:pt x="9172" y="4586"/>
                  </a:cubicBezTo>
                  <a:cubicBezTo>
                    <a:pt x="9172" y="2053"/>
                    <a:pt x="7119" y="0"/>
                    <a:pt x="4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3"/>
            <p:cNvSpPr/>
            <p:nvPr/>
          </p:nvSpPr>
          <p:spPr>
            <a:xfrm>
              <a:off x="3339521" y="1527616"/>
              <a:ext cx="133827" cy="247323"/>
            </a:xfrm>
            <a:custGeom>
              <a:avLst/>
              <a:gdLst/>
              <a:ahLst/>
              <a:cxnLst/>
              <a:rect l="l" t="t" r="r" b="b"/>
              <a:pathLst>
                <a:path w="4963" h="9172" extrusionOk="0">
                  <a:moveTo>
                    <a:pt x="376" y="0"/>
                  </a:moveTo>
                  <a:cubicBezTo>
                    <a:pt x="249" y="0"/>
                    <a:pt x="124" y="6"/>
                    <a:pt x="0" y="16"/>
                  </a:cubicBezTo>
                  <a:cubicBezTo>
                    <a:pt x="2357" y="206"/>
                    <a:pt x="4212" y="2180"/>
                    <a:pt x="4212" y="4586"/>
                  </a:cubicBezTo>
                  <a:cubicBezTo>
                    <a:pt x="4212" y="6992"/>
                    <a:pt x="2357" y="8966"/>
                    <a:pt x="0" y="9156"/>
                  </a:cubicBezTo>
                  <a:cubicBezTo>
                    <a:pt x="124" y="9166"/>
                    <a:pt x="249" y="9172"/>
                    <a:pt x="376" y="9172"/>
                  </a:cubicBezTo>
                  <a:cubicBezTo>
                    <a:pt x="2909" y="9172"/>
                    <a:pt x="4962" y="7119"/>
                    <a:pt x="4962" y="4586"/>
                  </a:cubicBezTo>
                  <a:cubicBezTo>
                    <a:pt x="4962" y="2053"/>
                    <a:pt x="2909" y="0"/>
                    <a:pt x="376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3"/>
            <p:cNvSpPr/>
            <p:nvPr/>
          </p:nvSpPr>
          <p:spPr>
            <a:xfrm>
              <a:off x="3292467" y="1598264"/>
              <a:ext cx="110206" cy="106026"/>
            </a:xfrm>
            <a:custGeom>
              <a:avLst/>
              <a:gdLst/>
              <a:ahLst/>
              <a:cxnLst/>
              <a:rect l="l" t="t" r="r" b="b"/>
              <a:pathLst>
                <a:path w="4087" h="3932" extrusionOk="0">
                  <a:moveTo>
                    <a:pt x="2121" y="1"/>
                  </a:moveTo>
                  <a:cubicBezTo>
                    <a:pt x="1326" y="1"/>
                    <a:pt x="610" y="479"/>
                    <a:pt x="305" y="1214"/>
                  </a:cubicBezTo>
                  <a:cubicBezTo>
                    <a:pt x="1" y="1949"/>
                    <a:pt x="169" y="2793"/>
                    <a:pt x="731" y="3355"/>
                  </a:cubicBezTo>
                  <a:cubicBezTo>
                    <a:pt x="1107" y="3732"/>
                    <a:pt x="1609" y="3931"/>
                    <a:pt x="2121" y="3931"/>
                  </a:cubicBezTo>
                  <a:cubicBezTo>
                    <a:pt x="2374" y="3931"/>
                    <a:pt x="2630" y="3882"/>
                    <a:pt x="2873" y="3781"/>
                  </a:cubicBezTo>
                  <a:cubicBezTo>
                    <a:pt x="3608" y="3477"/>
                    <a:pt x="4086" y="2761"/>
                    <a:pt x="4086" y="1966"/>
                  </a:cubicBezTo>
                  <a:cubicBezTo>
                    <a:pt x="4086" y="880"/>
                    <a:pt x="3206" y="1"/>
                    <a:pt x="2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3"/>
            <p:cNvSpPr/>
            <p:nvPr/>
          </p:nvSpPr>
          <p:spPr>
            <a:xfrm>
              <a:off x="3286642" y="1589015"/>
              <a:ext cx="126061" cy="124524"/>
            </a:xfrm>
            <a:custGeom>
              <a:avLst/>
              <a:gdLst/>
              <a:ahLst/>
              <a:cxnLst/>
              <a:rect l="l" t="t" r="r" b="b"/>
              <a:pathLst>
                <a:path w="4675" h="4618" extrusionOk="0">
                  <a:moveTo>
                    <a:pt x="4357" y="0"/>
                  </a:moveTo>
                  <a:cubicBezTo>
                    <a:pt x="4296" y="0"/>
                    <a:pt x="4236" y="19"/>
                    <a:pt x="4184" y="57"/>
                  </a:cubicBezTo>
                  <a:lnTo>
                    <a:pt x="1823" y="1795"/>
                  </a:lnTo>
                  <a:lnTo>
                    <a:pt x="85" y="4156"/>
                  </a:lnTo>
                  <a:cubicBezTo>
                    <a:pt x="0" y="4271"/>
                    <a:pt x="12" y="4431"/>
                    <a:pt x="114" y="4532"/>
                  </a:cubicBezTo>
                  <a:cubicBezTo>
                    <a:pt x="170" y="4588"/>
                    <a:pt x="245" y="4617"/>
                    <a:pt x="319" y="4617"/>
                  </a:cubicBezTo>
                  <a:cubicBezTo>
                    <a:pt x="379" y="4617"/>
                    <a:pt x="439" y="4599"/>
                    <a:pt x="490" y="4561"/>
                  </a:cubicBezTo>
                  <a:lnTo>
                    <a:pt x="2852" y="2823"/>
                  </a:lnTo>
                  <a:lnTo>
                    <a:pt x="4589" y="462"/>
                  </a:lnTo>
                  <a:cubicBezTo>
                    <a:pt x="4674" y="347"/>
                    <a:pt x="4661" y="187"/>
                    <a:pt x="4560" y="85"/>
                  </a:cubicBezTo>
                  <a:cubicBezTo>
                    <a:pt x="4505" y="29"/>
                    <a:pt x="4431" y="0"/>
                    <a:pt x="4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3"/>
            <p:cNvSpPr/>
            <p:nvPr/>
          </p:nvSpPr>
          <p:spPr>
            <a:xfrm>
              <a:off x="3143485" y="1464895"/>
              <a:ext cx="392664" cy="372764"/>
            </a:xfrm>
            <a:custGeom>
              <a:avLst/>
              <a:gdLst/>
              <a:ahLst/>
              <a:cxnLst/>
              <a:rect l="l" t="t" r="r" b="b"/>
              <a:pathLst>
                <a:path w="14562" h="13824" extrusionOk="0">
                  <a:moveTo>
                    <a:pt x="7838" y="1223"/>
                  </a:moveTo>
                  <a:cubicBezTo>
                    <a:pt x="9201" y="1270"/>
                    <a:pt x="10502" y="1806"/>
                    <a:pt x="11500" y="2735"/>
                  </a:cubicBezTo>
                  <a:lnTo>
                    <a:pt x="10861" y="3375"/>
                  </a:lnTo>
                  <a:cubicBezTo>
                    <a:pt x="10032" y="2616"/>
                    <a:pt x="8962" y="2175"/>
                    <a:pt x="7838" y="2127"/>
                  </a:cubicBezTo>
                  <a:lnTo>
                    <a:pt x="7838" y="1223"/>
                  </a:lnTo>
                  <a:close/>
                  <a:moveTo>
                    <a:pt x="6562" y="3332"/>
                  </a:moveTo>
                  <a:cubicBezTo>
                    <a:pt x="6537" y="3332"/>
                    <a:pt x="6512" y="3337"/>
                    <a:pt x="6488" y="3346"/>
                  </a:cubicBezTo>
                  <a:lnTo>
                    <a:pt x="6002" y="3542"/>
                  </a:lnTo>
                  <a:cubicBezTo>
                    <a:pt x="5795" y="3626"/>
                    <a:pt x="5855" y="3933"/>
                    <a:pt x="6077" y="3933"/>
                  </a:cubicBezTo>
                  <a:cubicBezTo>
                    <a:pt x="6103" y="3933"/>
                    <a:pt x="6129" y="3927"/>
                    <a:pt x="6154" y="3918"/>
                  </a:cubicBezTo>
                  <a:lnTo>
                    <a:pt x="6641" y="3721"/>
                  </a:lnTo>
                  <a:cubicBezTo>
                    <a:pt x="6741" y="3678"/>
                    <a:pt x="6790" y="3561"/>
                    <a:pt x="6749" y="3459"/>
                  </a:cubicBezTo>
                  <a:cubicBezTo>
                    <a:pt x="6717" y="3380"/>
                    <a:pt x="6642" y="3332"/>
                    <a:pt x="6562" y="3332"/>
                  </a:cubicBezTo>
                  <a:close/>
                  <a:moveTo>
                    <a:pt x="8787" y="3351"/>
                  </a:moveTo>
                  <a:cubicBezTo>
                    <a:pt x="8708" y="3351"/>
                    <a:pt x="8634" y="3397"/>
                    <a:pt x="8601" y="3475"/>
                  </a:cubicBezTo>
                  <a:lnTo>
                    <a:pt x="8601" y="3473"/>
                  </a:lnTo>
                  <a:lnTo>
                    <a:pt x="8601" y="3473"/>
                  </a:lnTo>
                  <a:cubicBezTo>
                    <a:pt x="8557" y="3577"/>
                    <a:pt x="8606" y="3695"/>
                    <a:pt x="8708" y="3740"/>
                  </a:cubicBezTo>
                  <a:lnTo>
                    <a:pt x="9191" y="3944"/>
                  </a:lnTo>
                  <a:cubicBezTo>
                    <a:pt x="9216" y="3955"/>
                    <a:pt x="9243" y="3960"/>
                    <a:pt x="9269" y="3960"/>
                  </a:cubicBezTo>
                  <a:cubicBezTo>
                    <a:pt x="9348" y="3960"/>
                    <a:pt x="9423" y="3914"/>
                    <a:pt x="9456" y="3836"/>
                  </a:cubicBezTo>
                  <a:cubicBezTo>
                    <a:pt x="9499" y="3734"/>
                    <a:pt x="9452" y="3614"/>
                    <a:pt x="9349" y="3571"/>
                  </a:cubicBezTo>
                  <a:lnTo>
                    <a:pt x="8867" y="3366"/>
                  </a:lnTo>
                  <a:cubicBezTo>
                    <a:pt x="8841" y="3356"/>
                    <a:pt x="8814" y="3351"/>
                    <a:pt x="8787" y="3351"/>
                  </a:cubicBezTo>
                  <a:close/>
                  <a:moveTo>
                    <a:pt x="6760" y="3817"/>
                  </a:moveTo>
                  <a:cubicBezTo>
                    <a:pt x="6735" y="3817"/>
                    <a:pt x="6710" y="3822"/>
                    <a:pt x="6685" y="3832"/>
                  </a:cubicBezTo>
                  <a:lnTo>
                    <a:pt x="6198" y="4029"/>
                  </a:lnTo>
                  <a:cubicBezTo>
                    <a:pt x="5991" y="4111"/>
                    <a:pt x="6051" y="4420"/>
                    <a:pt x="6275" y="4420"/>
                  </a:cubicBezTo>
                  <a:lnTo>
                    <a:pt x="6275" y="4418"/>
                  </a:lnTo>
                  <a:cubicBezTo>
                    <a:pt x="6301" y="4418"/>
                    <a:pt x="6325" y="4414"/>
                    <a:pt x="6350" y="4404"/>
                  </a:cubicBezTo>
                  <a:lnTo>
                    <a:pt x="6837" y="4208"/>
                  </a:lnTo>
                  <a:cubicBezTo>
                    <a:pt x="6940" y="4166"/>
                    <a:pt x="6991" y="4048"/>
                    <a:pt x="6948" y="3944"/>
                  </a:cubicBezTo>
                  <a:cubicBezTo>
                    <a:pt x="6916" y="3865"/>
                    <a:pt x="6840" y="3817"/>
                    <a:pt x="6760" y="3817"/>
                  </a:cubicBezTo>
                  <a:close/>
                  <a:moveTo>
                    <a:pt x="8583" y="3833"/>
                  </a:moveTo>
                  <a:cubicBezTo>
                    <a:pt x="8504" y="3833"/>
                    <a:pt x="8429" y="3879"/>
                    <a:pt x="8395" y="3957"/>
                  </a:cubicBezTo>
                  <a:lnTo>
                    <a:pt x="8395" y="3956"/>
                  </a:lnTo>
                  <a:lnTo>
                    <a:pt x="8395" y="3956"/>
                  </a:lnTo>
                  <a:cubicBezTo>
                    <a:pt x="8352" y="4059"/>
                    <a:pt x="8400" y="4179"/>
                    <a:pt x="8504" y="4222"/>
                  </a:cubicBezTo>
                  <a:lnTo>
                    <a:pt x="8986" y="4427"/>
                  </a:lnTo>
                  <a:cubicBezTo>
                    <a:pt x="9012" y="4438"/>
                    <a:pt x="9039" y="4444"/>
                    <a:pt x="9066" y="4444"/>
                  </a:cubicBezTo>
                  <a:cubicBezTo>
                    <a:pt x="9144" y="4444"/>
                    <a:pt x="9219" y="4398"/>
                    <a:pt x="9251" y="4320"/>
                  </a:cubicBezTo>
                  <a:cubicBezTo>
                    <a:pt x="9296" y="4216"/>
                    <a:pt x="9247" y="4098"/>
                    <a:pt x="9145" y="4055"/>
                  </a:cubicBezTo>
                  <a:lnTo>
                    <a:pt x="8662" y="3849"/>
                  </a:lnTo>
                  <a:cubicBezTo>
                    <a:pt x="8636" y="3838"/>
                    <a:pt x="8609" y="3833"/>
                    <a:pt x="8583" y="3833"/>
                  </a:cubicBezTo>
                  <a:close/>
                  <a:moveTo>
                    <a:pt x="7838" y="2534"/>
                  </a:moveTo>
                  <a:cubicBezTo>
                    <a:pt x="8854" y="2580"/>
                    <a:pt x="9822" y="2979"/>
                    <a:pt x="10574" y="3662"/>
                  </a:cubicBezTo>
                  <a:lnTo>
                    <a:pt x="9810" y="4425"/>
                  </a:lnTo>
                  <a:cubicBezTo>
                    <a:pt x="9760" y="4409"/>
                    <a:pt x="9707" y="4400"/>
                    <a:pt x="9655" y="4400"/>
                  </a:cubicBezTo>
                  <a:cubicBezTo>
                    <a:pt x="9552" y="4400"/>
                    <a:pt x="9449" y="4433"/>
                    <a:pt x="9364" y="4497"/>
                  </a:cubicBezTo>
                  <a:lnTo>
                    <a:pt x="8671" y="5006"/>
                  </a:lnTo>
                  <a:cubicBezTo>
                    <a:pt x="8669" y="5006"/>
                    <a:pt x="8668" y="5005"/>
                    <a:pt x="8666" y="5005"/>
                  </a:cubicBezTo>
                  <a:cubicBezTo>
                    <a:pt x="8410" y="4866"/>
                    <a:pt x="8129" y="4781"/>
                    <a:pt x="7838" y="4754"/>
                  </a:cubicBezTo>
                  <a:lnTo>
                    <a:pt x="7838" y="2534"/>
                  </a:lnTo>
                  <a:close/>
                  <a:moveTo>
                    <a:pt x="7434" y="2534"/>
                  </a:moveTo>
                  <a:lnTo>
                    <a:pt x="7434" y="4754"/>
                  </a:lnTo>
                  <a:cubicBezTo>
                    <a:pt x="7007" y="4794"/>
                    <a:pt x="6600" y="4960"/>
                    <a:pt x="6269" y="5232"/>
                  </a:cubicBezTo>
                  <a:lnTo>
                    <a:pt x="4699" y="3662"/>
                  </a:lnTo>
                  <a:cubicBezTo>
                    <a:pt x="5451" y="2979"/>
                    <a:pt x="6419" y="2580"/>
                    <a:pt x="7434" y="2534"/>
                  </a:cubicBezTo>
                  <a:close/>
                  <a:moveTo>
                    <a:pt x="4521" y="5031"/>
                  </a:moveTo>
                  <a:cubicBezTo>
                    <a:pt x="4443" y="5031"/>
                    <a:pt x="4369" y="5076"/>
                    <a:pt x="4335" y="5152"/>
                  </a:cubicBezTo>
                  <a:lnTo>
                    <a:pt x="4122" y="5631"/>
                  </a:lnTo>
                  <a:cubicBezTo>
                    <a:pt x="4078" y="5732"/>
                    <a:pt x="4124" y="5852"/>
                    <a:pt x="4226" y="5898"/>
                  </a:cubicBezTo>
                  <a:cubicBezTo>
                    <a:pt x="4253" y="5910"/>
                    <a:pt x="4280" y="5916"/>
                    <a:pt x="4308" y="5916"/>
                  </a:cubicBezTo>
                  <a:cubicBezTo>
                    <a:pt x="4385" y="5916"/>
                    <a:pt x="4459" y="5871"/>
                    <a:pt x="4492" y="5796"/>
                  </a:cubicBezTo>
                  <a:lnTo>
                    <a:pt x="4706" y="5316"/>
                  </a:lnTo>
                  <a:cubicBezTo>
                    <a:pt x="4752" y="5213"/>
                    <a:pt x="4706" y="5094"/>
                    <a:pt x="4603" y="5049"/>
                  </a:cubicBezTo>
                  <a:cubicBezTo>
                    <a:pt x="4576" y="5037"/>
                    <a:pt x="4548" y="5031"/>
                    <a:pt x="4521" y="5031"/>
                  </a:cubicBezTo>
                  <a:close/>
                  <a:moveTo>
                    <a:pt x="10854" y="5197"/>
                  </a:moveTo>
                  <a:cubicBezTo>
                    <a:pt x="10831" y="5197"/>
                    <a:pt x="10806" y="5201"/>
                    <a:pt x="10783" y="5211"/>
                  </a:cubicBezTo>
                  <a:cubicBezTo>
                    <a:pt x="10678" y="5251"/>
                    <a:pt x="10626" y="5368"/>
                    <a:pt x="10666" y="5473"/>
                  </a:cubicBezTo>
                  <a:lnTo>
                    <a:pt x="10853" y="5961"/>
                  </a:lnTo>
                  <a:cubicBezTo>
                    <a:pt x="10884" y="6042"/>
                    <a:pt x="10961" y="6092"/>
                    <a:pt x="11042" y="6092"/>
                  </a:cubicBezTo>
                  <a:cubicBezTo>
                    <a:pt x="11067" y="6092"/>
                    <a:pt x="11091" y="6087"/>
                    <a:pt x="11116" y="6078"/>
                  </a:cubicBezTo>
                  <a:cubicBezTo>
                    <a:pt x="11219" y="6038"/>
                    <a:pt x="11271" y="5921"/>
                    <a:pt x="11232" y="5817"/>
                  </a:cubicBezTo>
                  <a:lnTo>
                    <a:pt x="11044" y="5327"/>
                  </a:lnTo>
                  <a:cubicBezTo>
                    <a:pt x="11012" y="5247"/>
                    <a:pt x="10936" y="5197"/>
                    <a:pt x="10854" y="5197"/>
                  </a:cubicBezTo>
                  <a:close/>
                  <a:moveTo>
                    <a:pt x="4999" y="5245"/>
                  </a:moveTo>
                  <a:cubicBezTo>
                    <a:pt x="4922" y="5245"/>
                    <a:pt x="4848" y="5289"/>
                    <a:pt x="4815" y="5365"/>
                  </a:cubicBezTo>
                  <a:lnTo>
                    <a:pt x="4602" y="5843"/>
                  </a:lnTo>
                  <a:cubicBezTo>
                    <a:pt x="4556" y="5945"/>
                    <a:pt x="4602" y="6065"/>
                    <a:pt x="4704" y="6111"/>
                  </a:cubicBezTo>
                  <a:cubicBezTo>
                    <a:pt x="4730" y="6123"/>
                    <a:pt x="4758" y="6128"/>
                    <a:pt x="4786" y="6128"/>
                  </a:cubicBezTo>
                  <a:cubicBezTo>
                    <a:pt x="4866" y="6128"/>
                    <a:pt x="4939" y="6081"/>
                    <a:pt x="4971" y="6009"/>
                  </a:cubicBezTo>
                  <a:lnTo>
                    <a:pt x="5184" y="5529"/>
                  </a:lnTo>
                  <a:cubicBezTo>
                    <a:pt x="5230" y="5427"/>
                    <a:pt x="5184" y="5307"/>
                    <a:pt x="5082" y="5262"/>
                  </a:cubicBezTo>
                  <a:cubicBezTo>
                    <a:pt x="5055" y="5250"/>
                    <a:pt x="5027" y="5245"/>
                    <a:pt x="4999" y="5245"/>
                  </a:cubicBezTo>
                  <a:close/>
                  <a:moveTo>
                    <a:pt x="10366" y="5386"/>
                  </a:moveTo>
                  <a:cubicBezTo>
                    <a:pt x="10341" y="5386"/>
                    <a:pt x="10317" y="5390"/>
                    <a:pt x="10293" y="5399"/>
                  </a:cubicBezTo>
                  <a:cubicBezTo>
                    <a:pt x="10189" y="5438"/>
                    <a:pt x="10136" y="5556"/>
                    <a:pt x="10176" y="5660"/>
                  </a:cubicBezTo>
                  <a:lnTo>
                    <a:pt x="10365" y="6150"/>
                  </a:lnTo>
                  <a:cubicBezTo>
                    <a:pt x="10395" y="6230"/>
                    <a:pt x="10473" y="6280"/>
                    <a:pt x="10555" y="6280"/>
                  </a:cubicBezTo>
                  <a:cubicBezTo>
                    <a:pt x="10578" y="6280"/>
                    <a:pt x="10602" y="6275"/>
                    <a:pt x="10626" y="6267"/>
                  </a:cubicBezTo>
                  <a:cubicBezTo>
                    <a:pt x="10731" y="6226"/>
                    <a:pt x="10783" y="6108"/>
                    <a:pt x="10742" y="6004"/>
                  </a:cubicBezTo>
                  <a:lnTo>
                    <a:pt x="10555" y="5515"/>
                  </a:lnTo>
                  <a:cubicBezTo>
                    <a:pt x="10524" y="5435"/>
                    <a:pt x="10447" y="5386"/>
                    <a:pt x="10366" y="5386"/>
                  </a:cubicBezTo>
                  <a:close/>
                  <a:moveTo>
                    <a:pt x="4420" y="3957"/>
                  </a:moveTo>
                  <a:lnTo>
                    <a:pt x="5989" y="5528"/>
                  </a:lnTo>
                  <a:cubicBezTo>
                    <a:pt x="5710" y="5857"/>
                    <a:pt x="5536" y="6265"/>
                    <a:pt x="5489" y="6695"/>
                  </a:cubicBezTo>
                  <a:lnTo>
                    <a:pt x="3268" y="6695"/>
                  </a:lnTo>
                  <a:cubicBezTo>
                    <a:pt x="3321" y="5676"/>
                    <a:pt x="3729" y="4708"/>
                    <a:pt x="4420" y="3957"/>
                  </a:cubicBezTo>
                  <a:close/>
                  <a:moveTo>
                    <a:pt x="3494" y="3032"/>
                  </a:moveTo>
                  <a:lnTo>
                    <a:pt x="4134" y="3673"/>
                  </a:lnTo>
                  <a:cubicBezTo>
                    <a:pt x="3367" y="4499"/>
                    <a:pt x="2916" y="5569"/>
                    <a:pt x="2863" y="6696"/>
                  </a:cubicBezTo>
                  <a:lnTo>
                    <a:pt x="1957" y="6696"/>
                  </a:lnTo>
                  <a:cubicBezTo>
                    <a:pt x="2016" y="5330"/>
                    <a:pt x="2560" y="4031"/>
                    <a:pt x="3494" y="3032"/>
                  </a:cubicBezTo>
                  <a:close/>
                  <a:moveTo>
                    <a:pt x="11799" y="3034"/>
                  </a:moveTo>
                  <a:cubicBezTo>
                    <a:pt x="12735" y="4029"/>
                    <a:pt x="13281" y="5330"/>
                    <a:pt x="13336" y="6696"/>
                  </a:cubicBezTo>
                  <a:lnTo>
                    <a:pt x="12430" y="6696"/>
                  </a:lnTo>
                  <a:cubicBezTo>
                    <a:pt x="12376" y="5569"/>
                    <a:pt x="11925" y="4499"/>
                    <a:pt x="11157" y="3673"/>
                  </a:cubicBezTo>
                  <a:lnTo>
                    <a:pt x="11799" y="3034"/>
                  </a:lnTo>
                  <a:close/>
                  <a:moveTo>
                    <a:pt x="10871" y="3960"/>
                  </a:moveTo>
                  <a:cubicBezTo>
                    <a:pt x="11568" y="4708"/>
                    <a:pt x="11980" y="5676"/>
                    <a:pt x="12033" y="6697"/>
                  </a:cubicBezTo>
                  <a:lnTo>
                    <a:pt x="9836" y="6696"/>
                  </a:lnTo>
                  <a:cubicBezTo>
                    <a:pt x="9820" y="6696"/>
                    <a:pt x="9806" y="6697"/>
                    <a:pt x="9792" y="6702"/>
                  </a:cubicBezTo>
                  <a:cubicBezTo>
                    <a:pt x="9761" y="6416"/>
                    <a:pt x="9675" y="6141"/>
                    <a:pt x="9538" y="5891"/>
                  </a:cubicBezTo>
                  <a:lnTo>
                    <a:pt x="10052" y="5198"/>
                  </a:lnTo>
                  <a:cubicBezTo>
                    <a:pt x="10156" y="5058"/>
                    <a:pt x="10179" y="4873"/>
                    <a:pt x="10110" y="4714"/>
                  </a:cubicBezTo>
                  <a:lnTo>
                    <a:pt x="10871" y="3960"/>
                  </a:lnTo>
                  <a:close/>
                  <a:moveTo>
                    <a:pt x="7646" y="5149"/>
                  </a:moveTo>
                  <a:cubicBezTo>
                    <a:pt x="7874" y="5149"/>
                    <a:pt x="8099" y="5193"/>
                    <a:pt x="8310" y="5278"/>
                  </a:cubicBezTo>
                  <a:lnTo>
                    <a:pt x="7011" y="6234"/>
                  </a:lnTo>
                  <a:cubicBezTo>
                    <a:pt x="6995" y="6246"/>
                    <a:pt x="6981" y="6261"/>
                    <a:pt x="6968" y="6277"/>
                  </a:cubicBezTo>
                  <a:lnTo>
                    <a:pt x="6012" y="7576"/>
                  </a:lnTo>
                  <a:cubicBezTo>
                    <a:pt x="5792" y="7033"/>
                    <a:pt x="5855" y="6415"/>
                    <a:pt x="6184" y="5928"/>
                  </a:cubicBezTo>
                  <a:cubicBezTo>
                    <a:pt x="6511" y="5441"/>
                    <a:pt x="7060" y="5149"/>
                    <a:pt x="7646" y="5149"/>
                  </a:cubicBezTo>
                  <a:close/>
                  <a:moveTo>
                    <a:pt x="4742" y="7551"/>
                  </a:moveTo>
                  <a:cubicBezTo>
                    <a:pt x="4718" y="7551"/>
                    <a:pt x="4693" y="7555"/>
                    <a:pt x="4668" y="7565"/>
                  </a:cubicBezTo>
                  <a:cubicBezTo>
                    <a:pt x="4566" y="7604"/>
                    <a:pt x="4514" y="7716"/>
                    <a:pt x="4550" y="7820"/>
                  </a:cubicBezTo>
                  <a:lnTo>
                    <a:pt x="4737" y="8310"/>
                  </a:lnTo>
                  <a:cubicBezTo>
                    <a:pt x="4769" y="8387"/>
                    <a:pt x="4845" y="8434"/>
                    <a:pt x="4924" y="8434"/>
                  </a:cubicBezTo>
                  <a:cubicBezTo>
                    <a:pt x="4949" y="8434"/>
                    <a:pt x="4973" y="8430"/>
                    <a:pt x="4997" y="8421"/>
                  </a:cubicBezTo>
                  <a:cubicBezTo>
                    <a:pt x="5099" y="8382"/>
                    <a:pt x="5152" y="8268"/>
                    <a:pt x="5116" y="8164"/>
                  </a:cubicBezTo>
                  <a:lnTo>
                    <a:pt x="4928" y="7676"/>
                  </a:lnTo>
                  <a:cubicBezTo>
                    <a:pt x="4896" y="7598"/>
                    <a:pt x="4821" y="7551"/>
                    <a:pt x="4742" y="7551"/>
                  </a:cubicBezTo>
                  <a:close/>
                  <a:moveTo>
                    <a:pt x="10507" y="7696"/>
                  </a:moveTo>
                  <a:cubicBezTo>
                    <a:pt x="10429" y="7696"/>
                    <a:pt x="10354" y="7741"/>
                    <a:pt x="10320" y="7817"/>
                  </a:cubicBezTo>
                  <a:lnTo>
                    <a:pt x="10107" y="8295"/>
                  </a:lnTo>
                  <a:cubicBezTo>
                    <a:pt x="10062" y="8398"/>
                    <a:pt x="10109" y="8517"/>
                    <a:pt x="10211" y="8562"/>
                  </a:cubicBezTo>
                  <a:cubicBezTo>
                    <a:pt x="10238" y="8574"/>
                    <a:pt x="10266" y="8580"/>
                    <a:pt x="10294" y="8580"/>
                  </a:cubicBezTo>
                  <a:cubicBezTo>
                    <a:pt x="10371" y="8580"/>
                    <a:pt x="10444" y="8535"/>
                    <a:pt x="10477" y="8459"/>
                  </a:cubicBezTo>
                  <a:lnTo>
                    <a:pt x="10691" y="7981"/>
                  </a:lnTo>
                  <a:cubicBezTo>
                    <a:pt x="10737" y="7879"/>
                    <a:pt x="10691" y="7759"/>
                    <a:pt x="10588" y="7713"/>
                  </a:cubicBezTo>
                  <a:cubicBezTo>
                    <a:pt x="10562" y="7702"/>
                    <a:pt x="10534" y="7696"/>
                    <a:pt x="10507" y="7696"/>
                  </a:cubicBezTo>
                  <a:close/>
                  <a:moveTo>
                    <a:pt x="4251" y="7739"/>
                  </a:moveTo>
                  <a:cubicBezTo>
                    <a:pt x="4227" y="7739"/>
                    <a:pt x="4202" y="7743"/>
                    <a:pt x="4178" y="7752"/>
                  </a:cubicBezTo>
                  <a:cubicBezTo>
                    <a:pt x="4076" y="7791"/>
                    <a:pt x="4024" y="7905"/>
                    <a:pt x="4060" y="8009"/>
                  </a:cubicBezTo>
                  <a:lnTo>
                    <a:pt x="4248" y="8497"/>
                  </a:lnTo>
                  <a:cubicBezTo>
                    <a:pt x="4281" y="8574"/>
                    <a:pt x="4355" y="8622"/>
                    <a:pt x="4434" y="8622"/>
                  </a:cubicBezTo>
                  <a:cubicBezTo>
                    <a:pt x="4458" y="8622"/>
                    <a:pt x="4483" y="8617"/>
                    <a:pt x="4507" y="8608"/>
                  </a:cubicBezTo>
                  <a:cubicBezTo>
                    <a:pt x="4609" y="8569"/>
                    <a:pt x="4663" y="8455"/>
                    <a:pt x="4626" y="8353"/>
                  </a:cubicBezTo>
                  <a:lnTo>
                    <a:pt x="4439" y="7863"/>
                  </a:lnTo>
                  <a:cubicBezTo>
                    <a:pt x="4406" y="7786"/>
                    <a:pt x="4330" y="7739"/>
                    <a:pt x="4251" y="7739"/>
                  </a:cubicBezTo>
                  <a:close/>
                  <a:moveTo>
                    <a:pt x="9279" y="6246"/>
                  </a:moveTo>
                  <a:cubicBezTo>
                    <a:pt x="9364" y="6458"/>
                    <a:pt x="9408" y="6684"/>
                    <a:pt x="9410" y="6912"/>
                  </a:cubicBezTo>
                  <a:lnTo>
                    <a:pt x="9408" y="6911"/>
                  </a:lnTo>
                  <a:cubicBezTo>
                    <a:pt x="9408" y="7497"/>
                    <a:pt x="9117" y="8046"/>
                    <a:pt x="8630" y="8373"/>
                  </a:cubicBezTo>
                  <a:cubicBezTo>
                    <a:pt x="8335" y="8572"/>
                    <a:pt x="7991" y="8674"/>
                    <a:pt x="7645" y="8674"/>
                  </a:cubicBezTo>
                  <a:cubicBezTo>
                    <a:pt x="7421" y="8674"/>
                    <a:pt x="7196" y="8631"/>
                    <a:pt x="6982" y="8544"/>
                  </a:cubicBezTo>
                  <a:lnTo>
                    <a:pt x="8280" y="7589"/>
                  </a:lnTo>
                  <a:cubicBezTo>
                    <a:pt x="8297" y="7576"/>
                    <a:pt x="8312" y="7562"/>
                    <a:pt x="8323" y="7546"/>
                  </a:cubicBezTo>
                  <a:lnTo>
                    <a:pt x="9279" y="6246"/>
                  </a:lnTo>
                  <a:close/>
                  <a:moveTo>
                    <a:pt x="10984" y="7909"/>
                  </a:moveTo>
                  <a:cubicBezTo>
                    <a:pt x="10907" y="7909"/>
                    <a:pt x="10833" y="7953"/>
                    <a:pt x="10800" y="8029"/>
                  </a:cubicBezTo>
                  <a:lnTo>
                    <a:pt x="10587" y="8508"/>
                  </a:lnTo>
                  <a:cubicBezTo>
                    <a:pt x="10541" y="8611"/>
                    <a:pt x="10587" y="8730"/>
                    <a:pt x="10689" y="8775"/>
                  </a:cubicBezTo>
                  <a:cubicBezTo>
                    <a:pt x="10715" y="8787"/>
                    <a:pt x="10742" y="8794"/>
                    <a:pt x="10771" y="8794"/>
                  </a:cubicBezTo>
                  <a:cubicBezTo>
                    <a:pt x="10852" y="8794"/>
                    <a:pt x="10924" y="8746"/>
                    <a:pt x="10956" y="8673"/>
                  </a:cubicBezTo>
                  <a:lnTo>
                    <a:pt x="11169" y="8194"/>
                  </a:lnTo>
                  <a:cubicBezTo>
                    <a:pt x="11215" y="8092"/>
                    <a:pt x="11169" y="7972"/>
                    <a:pt x="11067" y="7926"/>
                  </a:cubicBezTo>
                  <a:cubicBezTo>
                    <a:pt x="11040" y="7915"/>
                    <a:pt x="11012" y="7909"/>
                    <a:pt x="10984" y="7909"/>
                  </a:cubicBezTo>
                  <a:close/>
                  <a:moveTo>
                    <a:pt x="9664" y="4804"/>
                  </a:moveTo>
                  <a:cubicBezTo>
                    <a:pt x="9728" y="4804"/>
                    <a:pt x="9781" y="4880"/>
                    <a:pt x="9735" y="4944"/>
                  </a:cubicBezTo>
                  <a:lnTo>
                    <a:pt x="8017" y="7281"/>
                  </a:lnTo>
                  <a:lnTo>
                    <a:pt x="5680" y="9001"/>
                  </a:lnTo>
                  <a:cubicBezTo>
                    <a:pt x="5663" y="9013"/>
                    <a:pt x="5645" y="9018"/>
                    <a:pt x="5629" y="9018"/>
                  </a:cubicBezTo>
                  <a:cubicBezTo>
                    <a:pt x="5564" y="9018"/>
                    <a:pt x="5512" y="8943"/>
                    <a:pt x="5557" y="8879"/>
                  </a:cubicBezTo>
                  <a:lnTo>
                    <a:pt x="7276" y="6542"/>
                  </a:lnTo>
                  <a:lnTo>
                    <a:pt x="9613" y="4822"/>
                  </a:lnTo>
                  <a:cubicBezTo>
                    <a:pt x="9630" y="4810"/>
                    <a:pt x="9647" y="4804"/>
                    <a:pt x="9664" y="4804"/>
                  </a:cubicBezTo>
                  <a:close/>
                  <a:moveTo>
                    <a:pt x="5485" y="7101"/>
                  </a:moveTo>
                  <a:cubicBezTo>
                    <a:pt x="5510" y="7402"/>
                    <a:pt x="5596" y="7694"/>
                    <a:pt x="5740" y="7960"/>
                  </a:cubicBezTo>
                  <a:lnTo>
                    <a:pt x="5230" y="8653"/>
                  </a:lnTo>
                  <a:cubicBezTo>
                    <a:pt x="5135" y="8781"/>
                    <a:pt x="5108" y="8946"/>
                    <a:pt x="5160" y="9098"/>
                  </a:cubicBezTo>
                  <a:lnTo>
                    <a:pt x="4395" y="9863"/>
                  </a:lnTo>
                  <a:cubicBezTo>
                    <a:pt x="3706" y="9103"/>
                    <a:pt x="3307" y="8125"/>
                    <a:pt x="3266" y="7101"/>
                  </a:cubicBezTo>
                  <a:close/>
                  <a:moveTo>
                    <a:pt x="9806" y="7097"/>
                  </a:moveTo>
                  <a:cubicBezTo>
                    <a:pt x="9820" y="7099"/>
                    <a:pt x="9833" y="7101"/>
                    <a:pt x="9848" y="7101"/>
                  </a:cubicBezTo>
                  <a:lnTo>
                    <a:pt x="12026" y="7101"/>
                  </a:lnTo>
                  <a:cubicBezTo>
                    <a:pt x="11986" y="8125"/>
                    <a:pt x="11587" y="9103"/>
                    <a:pt x="10897" y="9863"/>
                  </a:cubicBezTo>
                  <a:lnTo>
                    <a:pt x="9326" y="8292"/>
                  </a:lnTo>
                  <a:cubicBezTo>
                    <a:pt x="9604" y="7952"/>
                    <a:pt x="9771" y="7535"/>
                    <a:pt x="9806" y="7097"/>
                  </a:cubicBezTo>
                  <a:close/>
                  <a:moveTo>
                    <a:pt x="6227" y="9381"/>
                  </a:moveTo>
                  <a:cubicBezTo>
                    <a:pt x="6148" y="9381"/>
                    <a:pt x="6074" y="9428"/>
                    <a:pt x="6041" y="9505"/>
                  </a:cubicBezTo>
                  <a:lnTo>
                    <a:pt x="6041" y="9504"/>
                  </a:lnTo>
                  <a:lnTo>
                    <a:pt x="6041" y="9504"/>
                  </a:lnTo>
                  <a:cubicBezTo>
                    <a:pt x="5998" y="9608"/>
                    <a:pt x="6046" y="9726"/>
                    <a:pt x="6148" y="9769"/>
                  </a:cubicBezTo>
                  <a:lnTo>
                    <a:pt x="6631" y="9975"/>
                  </a:lnTo>
                  <a:cubicBezTo>
                    <a:pt x="6656" y="9986"/>
                    <a:pt x="6683" y="9991"/>
                    <a:pt x="6709" y="9991"/>
                  </a:cubicBezTo>
                  <a:cubicBezTo>
                    <a:pt x="6788" y="9991"/>
                    <a:pt x="6863" y="9945"/>
                    <a:pt x="6896" y="9867"/>
                  </a:cubicBezTo>
                  <a:cubicBezTo>
                    <a:pt x="6940" y="9765"/>
                    <a:pt x="6891" y="9645"/>
                    <a:pt x="6789" y="9602"/>
                  </a:cubicBezTo>
                  <a:lnTo>
                    <a:pt x="6306" y="9397"/>
                  </a:lnTo>
                  <a:cubicBezTo>
                    <a:pt x="6280" y="9386"/>
                    <a:pt x="6253" y="9381"/>
                    <a:pt x="6227" y="9381"/>
                  </a:cubicBezTo>
                  <a:close/>
                  <a:moveTo>
                    <a:pt x="9018" y="9406"/>
                  </a:moveTo>
                  <a:cubicBezTo>
                    <a:pt x="8993" y="9406"/>
                    <a:pt x="8968" y="9410"/>
                    <a:pt x="8943" y="9420"/>
                  </a:cubicBezTo>
                  <a:lnTo>
                    <a:pt x="8456" y="9616"/>
                  </a:lnTo>
                  <a:cubicBezTo>
                    <a:pt x="8250" y="9700"/>
                    <a:pt x="8309" y="10007"/>
                    <a:pt x="8531" y="10007"/>
                  </a:cubicBezTo>
                  <a:cubicBezTo>
                    <a:pt x="8531" y="10007"/>
                    <a:pt x="8532" y="10007"/>
                    <a:pt x="8532" y="10007"/>
                  </a:cubicBezTo>
                  <a:cubicBezTo>
                    <a:pt x="8558" y="10007"/>
                    <a:pt x="8584" y="10002"/>
                    <a:pt x="8607" y="9992"/>
                  </a:cubicBezTo>
                  <a:lnTo>
                    <a:pt x="9094" y="9796"/>
                  </a:lnTo>
                  <a:cubicBezTo>
                    <a:pt x="9198" y="9755"/>
                    <a:pt x="9248" y="9637"/>
                    <a:pt x="9207" y="9533"/>
                  </a:cubicBezTo>
                  <a:cubicBezTo>
                    <a:pt x="9174" y="9454"/>
                    <a:pt x="9098" y="9406"/>
                    <a:pt x="9018" y="9406"/>
                  </a:cubicBezTo>
                  <a:close/>
                  <a:moveTo>
                    <a:pt x="6022" y="9863"/>
                  </a:moveTo>
                  <a:cubicBezTo>
                    <a:pt x="5943" y="9863"/>
                    <a:pt x="5869" y="9910"/>
                    <a:pt x="5837" y="9988"/>
                  </a:cubicBezTo>
                  <a:lnTo>
                    <a:pt x="5837" y="9987"/>
                  </a:lnTo>
                  <a:lnTo>
                    <a:pt x="5837" y="9987"/>
                  </a:lnTo>
                  <a:cubicBezTo>
                    <a:pt x="5792" y="10090"/>
                    <a:pt x="5841" y="10209"/>
                    <a:pt x="5943" y="10252"/>
                  </a:cubicBezTo>
                  <a:lnTo>
                    <a:pt x="6426" y="10456"/>
                  </a:lnTo>
                  <a:cubicBezTo>
                    <a:pt x="6452" y="10468"/>
                    <a:pt x="6479" y="10473"/>
                    <a:pt x="6505" y="10473"/>
                  </a:cubicBezTo>
                  <a:cubicBezTo>
                    <a:pt x="6584" y="10473"/>
                    <a:pt x="6659" y="10426"/>
                    <a:pt x="6691" y="10350"/>
                  </a:cubicBezTo>
                  <a:cubicBezTo>
                    <a:pt x="6736" y="10246"/>
                    <a:pt x="6687" y="10128"/>
                    <a:pt x="6584" y="10085"/>
                  </a:cubicBezTo>
                  <a:lnTo>
                    <a:pt x="6102" y="9880"/>
                  </a:lnTo>
                  <a:cubicBezTo>
                    <a:pt x="6076" y="9869"/>
                    <a:pt x="6049" y="9863"/>
                    <a:pt x="6022" y="9863"/>
                  </a:cubicBezTo>
                  <a:close/>
                  <a:moveTo>
                    <a:pt x="9214" y="9891"/>
                  </a:moveTo>
                  <a:cubicBezTo>
                    <a:pt x="9189" y="9891"/>
                    <a:pt x="9164" y="9896"/>
                    <a:pt x="9139" y="9906"/>
                  </a:cubicBezTo>
                  <a:lnTo>
                    <a:pt x="8652" y="10103"/>
                  </a:lnTo>
                  <a:cubicBezTo>
                    <a:pt x="8548" y="10145"/>
                    <a:pt x="8498" y="10263"/>
                    <a:pt x="8541" y="10367"/>
                  </a:cubicBezTo>
                  <a:cubicBezTo>
                    <a:pt x="8573" y="10446"/>
                    <a:pt x="8648" y="10493"/>
                    <a:pt x="8728" y="10493"/>
                  </a:cubicBezTo>
                  <a:cubicBezTo>
                    <a:pt x="8754" y="10493"/>
                    <a:pt x="8780" y="10488"/>
                    <a:pt x="8805" y="10478"/>
                  </a:cubicBezTo>
                  <a:lnTo>
                    <a:pt x="9290" y="10282"/>
                  </a:lnTo>
                  <a:cubicBezTo>
                    <a:pt x="9394" y="10240"/>
                    <a:pt x="9444" y="10122"/>
                    <a:pt x="9403" y="10018"/>
                  </a:cubicBezTo>
                  <a:cubicBezTo>
                    <a:pt x="9371" y="9939"/>
                    <a:pt x="9295" y="9891"/>
                    <a:pt x="9214" y="9891"/>
                  </a:cubicBezTo>
                  <a:close/>
                  <a:moveTo>
                    <a:pt x="2862" y="7101"/>
                  </a:moveTo>
                  <a:cubicBezTo>
                    <a:pt x="2902" y="8232"/>
                    <a:pt x="3344" y="9312"/>
                    <a:pt x="4109" y="10149"/>
                  </a:cubicBezTo>
                  <a:lnTo>
                    <a:pt x="3468" y="10789"/>
                  </a:lnTo>
                  <a:cubicBezTo>
                    <a:pt x="2535" y="9783"/>
                    <a:pt x="1997" y="8472"/>
                    <a:pt x="1955" y="7101"/>
                  </a:cubicBezTo>
                  <a:close/>
                  <a:moveTo>
                    <a:pt x="13337" y="7101"/>
                  </a:moveTo>
                  <a:cubicBezTo>
                    <a:pt x="13295" y="8472"/>
                    <a:pt x="12758" y="9783"/>
                    <a:pt x="11823" y="10789"/>
                  </a:cubicBezTo>
                  <a:lnTo>
                    <a:pt x="11183" y="10148"/>
                  </a:lnTo>
                  <a:cubicBezTo>
                    <a:pt x="11947" y="9312"/>
                    <a:pt x="12391" y="8232"/>
                    <a:pt x="12431" y="7101"/>
                  </a:cubicBezTo>
                  <a:close/>
                  <a:moveTo>
                    <a:pt x="6602" y="8817"/>
                  </a:moveTo>
                  <a:cubicBezTo>
                    <a:pt x="6860" y="8957"/>
                    <a:pt x="7142" y="9043"/>
                    <a:pt x="7434" y="9069"/>
                  </a:cubicBezTo>
                  <a:lnTo>
                    <a:pt x="7434" y="11289"/>
                  </a:lnTo>
                  <a:cubicBezTo>
                    <a:pt x="6406" y="11243"/>
                    <a:pt x="5428" y="10835"/>
                    <a:pt x="4671" y="10136"/>
                  </a:cubicBezTo>
                  <a:lnTo>
                    <a:pt x="5425" y="9384"/>
                  </a:lnTo>
                  <a:cubicBezTo>
                    <a:pt x="5486" y="9410"/>
                    <a:pt x="5551" y="9423"/>
                    <a:pt x="5616" y="9423"/>
                  </a:cubicBezTo>
                  <a:cubicBezTo>
                    <a:pt x="5720" y="9423"/>
                    <a:pt x="5823" y="9391"/>
                    <a:pt x="5909" y="9327"/>
                  </a:cubicBezTo>
                  <a:lnTo>
                    <a:pt x="6602" y="8817"/>
                  </a:lnTo>
                  <a:close/>
                  <a:moveTo>
                    <a:pt x="9032" y="8569"/>
                  </a:moveTo>
                  <a:lnTo>
                    <a:pt x="10601" y="10136"/>
                  </a:lnTo>
                  <a:cubicBezTo>
                    <a:pt x="9845" y="10835"/>
                    <a:pt x="8867" y="11243"/>
                    <a:pt x="7839" y="11289"/>
                  </a:cubicBezTo>
                  <a:lnTo>
                    <a:pt x="7839" y="9070"/>
                  </a:lnTo>
                  <a:cubicBezTo>
                    <a:pt x="8279" y="9029"/>
                    <a:pt x="8695" y="8854"/>
                    <a:pt x="9032" y="8569"/>
                  </a:cubicBezTo>
                  <a:close/>
                  <a:moveTo>
                    <a:pt x="4384" y="10423"/>
                  </a:moveTo>
                  <a:cubicBezTo>
                    <a:pt x="5216" y="11198"/>
                    <a:pt x="6298" y="11649"/>
                    <a:pt x="7434" y="11697"/>
                  </a:cubicBezTo>
                  <a:lnTo>
                    <a:pt x="7434" y="12602"/>
                  </a:lnTo>
                  <a:cubicBezTo>
                    <a:pt x="6059" y="12554"/>
                    <a:pt x="4748" y="12008"/>
                    <a:pt x="3745" y="11064"/>
                  </a:cubicBezTo>
                  <a:lnTo>
                    <a:pt x="4384" y="10423"/>
                  </a:lnTo>
                  <a:close/>
                  <a:moveTo>
                    <a:pt x="10888" y="10423"/>
                  </a:moveTo>
                  <a:lnTo>
                    <a:pt x="11528" y="11064"/>
                  </a:lnTo>
                  <a:cubicBezTo>
                    <a:pt x="10525" y="12008"/>
                    <a:pt x="9214" y="12554"/>
                    <a:pt x="7839" y="12602"/>
                  </a:cubicBezTo>
                  <a:lnTo>
                    <a:pt x="7839" y="11697"/>
                  </a:lnTo>
                  <a:cubicBezTo>
                    <a:pt x="8975" y="11649"/>
                    <a:pt x="10055" y="11198"/>
                    <a:pt x="10888" y="10423"/>
                  </a:cubicBezTo>
                  <a:close/>
                  <a:moveTo>
                    <a:pt x="7632" y="812"/>
                  </a:moveTo>
                  <a:cubicBezTo>
                    <a:pt x="6828" y="812"/>
                    <a:pt x="6020" y="971"/>
                    <a:pt x="5258" y="1293"/>
                  </a:cubicBezTo>
                  <a:cubicBezTo>
                    <a:pt x="5168" y="1331"/>
                    <a:pt x="5116" y="1424"/>
                    <a:pt x="5134" y="1518"/>
                  </a:cubicBezTo>
                  <a:cubicBezTo>
                    <a:pt x="5152" y="1618"/>
                    <a:pt x="5238" y="1685"/>
                    <a:pt x="5332" y="1685"/>
                  </a:cubicBezTo>
                  <a:cubicBezTo>
                    <a:pt x="5358" y="1685"/>
                    <a:pt x="5385" y="1679"/>
                    <a:pt x="5412" y="1668"/>
                  </a:cubicBezTo>
                  <a:cubicBezTo>
                    <a:pt x="6053" y="1396"/>
                    <a:pt x="6739" y="1244"/>
                    <a:pt x="7434" y="1221"/>
                  </a:cubicBezTo>
                  <a:lnTo>
                    <a:pt x="7434" y="2127"/>
                  </a:lnTo>
                  <a:cubicBezTo>
                    <a:pt x="6311" y="2174"/>
                    <a:pt x="5240" y="2616"/>
                    <a:pt x="4412" y="3374"/>
                  </a:cubicBezTo>
                  <a:lnTo>
                    <a:pt x="3771" y="2733"/>
                  </a:lnTo>
                  <a:cubicBezTo>
                    <a:pt x="4070" y="2453"/>
                    <a:pt x="4400" y="2208"/>
                    <a:pt x="4755" y="1999"/>
                  </a:cubicBezTo>
                  <a:cubicBezTo>
                    <a:pt x="4844" y="1949"/>
                    <a:pt x="4881" y="1838"/>
                    <a:pt x="4844" y="1743"/>
                  </a:cubicBezTo>
                  <a:cubicBezTo>
                    <a:pt x="4810" y="1665"/>
                    <a:pt x="4735" y="1620"/>
                    <a:pt x="4657" y="1620"/>
                  </a:cubicBezTo>
                  <a:cubicBezTo>
                    <a:pt x="4623" y="1620"/>
                    <a:pt x="4588" y="1629"/>
                    <a:pt x="4556" y="1648"/>
                  </a:cubicBezTo>
                  <a:cubicBezTo>
                    <a:pt x="2686" y="2741"/>
                    <a:pt x="1538" y="4745"/>
                    <a:pt x="1539" y="6911"/>
                  </a:cubicBezTo>
                  <a:cubicBezTo>
                    <a:pt x="1538" y="10270"/>
                    <a:pt x="4253" y="12998"/>
                    <a:pt x="7613" y="13011"/>
                  </a:cubicBezTo>
                  <a:cubicBezTo>
                    <a:pt x="7622" y="13011"/>
                    <a:pt x="7631" y="13011"/>
                    <a:pt x="7640" y="13011"/>
                  </a:cubicBezTo>
                  <a:cubicBezTo>
                    <a:pt x="10986" y="13011"/>
                    <a:pt x="13709" y="10311"/>
                    <a:pt x="13735" y="6960"/>
                  </a:cubicBezTo>
                  <a:cubicBezTo>
                    <a:pt x="13749" y="4907"/>
                    <a:pt x="12731" y="2982"/>
                    <a:pt x="11023" y="1841"/>
                  </a:cubicBezTo>
                  <a:cubicBezTo>
                    <a:pt x="10005" y="1160"/>
                    <a:pt x="8822" y="812"/>
                    <a:pt x="7632" y="812"/>
                  </a:cubicBezTo>
                  <a:close/>
                  <a:moveTo>
                    <a:pt x="7646" y="406"/>
                  </a:moveTo>
                  <a:cubicBezTo>
                    <a:pt x="11234" y="406"/>
                    <a:pt x="14153" y="3325"/>
                    <a:pt x="14153" y="6912"/>
                  </a:cubicBezTo>
                  <a:cubicBezTo>
                    <a:pt x="14153" y="10500"/>
                    <a:pt x="11234" y="13418"/>
                    <a:pt x="7646" y="13418"/>
                  </a:cubicBezTo>
                  <a:cubicBezTo>
                    <a:pt x="4059" y="13418"/>
                    <a:pt x="1140" y="10500"/>
                    <a:pt x="1140" y="6912"/>
                  </a:cubicBezTo>
                  <a:cubicBezTo>
                    <a:pt x="1140" y="3325"/>
                    <a:pt x="4059" y="406"/>
                    <a:pt x="7646" y="406"/>
                  </a:cubicBezTo>
                  <a:close/>
                  <a:moveTo>
                    <a:pt x="7644" y="1"/>
                  </a:moveTo>
                  <a:cubicBezTo>
                    <a:pt x="6314" y="1"/>
                    <a:pt x="4977" y="383"/>
                    <a:pt x="3807" y="1165"/>
                  </a:cubicBezTo>
                  <a:cubicBezTo>
                    <a:pt x="1065" y="2996"/>
                    <a:pt x="0" y="6510"/>
                    <a:pt x="1262" y="9556"/>
                  </a:cubicBezTo>
                  <a:cubicBezTo>
                    <a:pt x="2348" y="12176"/>
                    <a:pt x="4895" y="13824"/>
                    <a:pt x="7645" y="13824"/>
                  </a:cubicBezTo>
                  <a:cubicBezTo>
                    <a:pt x="8091" y="13824"/>
                    <a:pt x="8543" y="13781"/>
                    <a:pt x="8995" y="13691"/>
                  </a:cubicBezTo>
                  <a:cubicBezTo>
                    <a:pt x="12228" y="13047"/>
                    <a:pt x="14558" y="10209"/>
                    <a:pt x="14558" y="6912"/>
                  </a:cubicBezTo>
                  <a:cubicBezTo>
                    <a:pt x="14562" y="5078"/>
                    <a:pt x="13833" y="3319"/>
                    <a:pt x="12533" y="2025"/>
                  </a:cubicBezTo>
                  <a:cubicBezTo>
                    <a:pt x="11198" y="689"/>
                    <a:pt x="9427" y="1"/>
                    <a:pt x="7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3" name="Google Shape;833;p73"/>
          <p:cNvCxnSpPr>
            <a:endCxn id="777" idx="3"/>
          </p:cNvCxnSpPr>
          <p:nvPr/>
        </p:nvCxnSpPr>
        <p:spPr>
          <a:xfrm rot="10800000">
            <a:off x="5040285" y="1382022"/>
            <a:ext cx="25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C7E5BF8-B15D-60C3-5D73-E5A92395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788" y="626574"/>
            <a:ext cx="1516293" cy="399373"/>
          </a:xfrm>
        </p:spPr>
        <p:txBody>
          <a:bodyPr/>
          <a:lstStyle/>
          <a:p>
            <a:r>
              <a:rPr lang="en-SG" sz="2000" dirty="0"/>
              <a:t>2</a:t>
            </a:r>
            <a:r>
              <a:rPr lang="en-SG" sz="2000" baseline="30000" dirty="0"/>
              <a:t>nd</a:t>
            </a:r>
            <a:r>
              <a:rPr lang="en-SG" sz="2000" dirty="0"/>
              <a:t> stage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DF582F7-80DB-4F86-B989-B43DC214C706}"/>
              </a:ext>
            </a:extLst>
          </p:cNvPr>
          <p:cNvSpPr txBox="1">
            <a:spLocks/>
          </p:cNvSpPr>
          <p:nvPr/>
        </p:nvSpPr>
        <p:spPr>
          <a:xfrm>
            <a:off x="1786920" y="1085552"/>
            <a:ext cx="1861854" cy="1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r>
              <a:rPr lang="en-SG" sz="1400" i="1" dirty="0"/>
              <a:t>Transfer Learning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977D3C-AF13-6140-99E5-C98AFBC8113C}"/>
              </a:ext>
            </a:extLst>
          </p:cNvPr>
          <p:cNvSpPr txBox="1">
            <a:spLocks/>
          </p:cNvSpPr>
          <p:nvPr/>
        </p:nvSpPr>
        <p:spPr>
          <a:xfrm>
            <a:off x="5586170" y="631177"/>
            <a:ext cx="1516293" cy="39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r>
              <a:rPr lang="en-SG" sz="2000" dirty="0"/>
              <a:t>3</a:t>
            </a:r>
            <a:r>
              <a:rPr lang="en-SG" sz="2000" baseline="30000" dirty="0"/>
              <a:t>rd</a:t>
            </a:r>
            <a:r>
              <a:rPr lang="en-SG" sz="2000" dirty="0"/>
              <a:t> stage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B8D8BA5-AB5A-3910-A781-68705610A697}"/>
              </a:ext>
            </a:extLst>
          </p:cNvPr>
          <p:cNvSpPr txBox="1">
            <a:spLocks/>
          </p:cNvSpPr>
          <p:nvPr/>
        </p:nvSpPr>
        <p:spPr>
          <a:xfrm>
            <a:off x="5329302" y="1090155"/>
            <a:ext cx="1861854" cy="14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r>
              <a:rPr lang="en-SG" sz="1400" i="1" dirty="0"/>
              <a:t>Fine 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A3DB7-E353-FDEC-C2E8-D0D46CE3E53E}"/>
              </a:ext>
            </a:extLst>
          </p:cNvPr>
          <p:cNvSpPr txBox="1"/>
          <p:nvPr/>
        </p:nvSpPr>
        <p:spPr>
          <a:xfrm>
            <a:off x="1362738" y="1908062"/>
            <a:ext cx="27230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Top layer - Not included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Freeze layers - ALL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Additional layers were added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C</a:t>
            </a:r>
            <a:r>
              <a:rPr lang="en-US" b="0" i="0" dirty="0">
                <a:effectLst/>
                <a:latin typeface="-apple-system"/>
              </a:rPr>
              <a:t>allback - Model Checkpoint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/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Learning rate is fixed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A1281B-D4F9-61A4-13C9-7964CD95C412}"/>
              </a:ext>
            </a:extLst>
          </p:cNvPr>
          <p:cNvSpPr txBox="1"/>
          <p:nvPr/>
        </p:nvSpPr>
        <p:spPr>
          <a:xfrm>
            <a:off x="5040285" y="1908062"/>
            <a:ext cx="38839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Top layer - Not included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Freeze layers – </a:t>
            </a:r>
            <a:r>
              <a:rPr lang="en-US" b="1" i="0" u="sng" dirty="0">
                <a:effectLst/>
                <a:latin typeface="-apple-system"/>
              </a:rPr>
              <a:t>Top 10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Additional layers were added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C</a:t>
            </a:r>
            <a:r>
              <a:rPr lang="en-US" b="0" i="0" dirty="0">
                <a:effectLst/>
                <a:latin typeface="-apple-system"/>
              </a:rPr>
              <a:t>allback - Model Checkpoint, </a:t>
            </a:r>
            <a:r>
              <a:rPr lang="en-US" b="1" i="0" u="sng" dirty="0">
                <a:effectLst/>
                <a:latin typeface="-apple-system"/>
              </a:rPr>
              <a:t>ReduceLROnPlateau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Learning rate is </a:t>
            </a:r>
            <a:r>
              <a:rPr lang="en-US" b="1" i="0" u="sng" dirty="0">
                <a:latin typeface="-apple-system"/>
              </a:rPr>
              <a:t>not fixed</a:t>
            </a:r>
          </a:p>
        </p:txBody>
      </p:sp>
      <p:pic>
        <p:nvPicPr>
          <p:cNvPr id="26" name="Google Shape;373;p50">
            <a:extLst>
              <a:ext uri="{FF2B5EF4-FFF2-40B4-BE49-F238E27FC236}">
                <a16:creationId xmlns:a16="http://schemas.microsoft.com/office/drawing/2014/main" id="{3E0C3EEB-26CA-D927-90D4-82769EA189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4060">
            <a:off x="4415817" y="2010971"/>
            <a:ext cx="317709" cy="209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Comparison</a:t>
            </a:r>
            <a:endParaRPr dirty="0"/>
          </a:p>
        </p:txBody>
      </p:sp>
      <p:graphicFrame>
        <p:nvGraphicFramePr>
          <p:cNvPr id="761" name="Google Shape;761;p71"/>
          <p:cNvGraphicFramePr/>
          <p:nvPr>
            <p:extLst>
              <p:ext uri="{D42A27DB-BD31-4B8C-83A1-F6EECF244321}">
                <p14:modId xmlns:p14="http://schemas.microsoft.com/office/powerpoint/2010/main" val="1248240833"/>
              </p:ext>
            </p:extLst>
          </p:nvPr>
        </p:nvGraphicFramePr>
        <p:xfrm>
          <a:off x="952499" y="1215041"/>
          <a:ext cx="6795092" cy="3446142"/>
        </p:xfrm>
        <a:graphic>
          <a:graphicData uri="http://schemas.openxmlformats.org/drawingml/2006/table">
            <a:tbl>
              <a:tblPr>
                <a:noFill/>
                <a:tableStyleId>{6EDE5A2E-166D-450D-88A2-3F504ED65E1A}</a:tableStyleId>
              </a:tblPr>
              <a:tblGrid>
                <a:gridCol w="465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6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0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dirty="0">
                          <a:solidFill>
                            <a:schemeClr val="dk1"/>
                          </a:solidFill>
                          <a:latin typeface="Merienda One"/>
                          <a:ea typeface="Merienda One"/>
                          <a:cs typeface="Merienda One"/>
                          <a:sym typeface="Merienda One"/>
                        </a:rPr>
                        <a:t>Models</a:t>
                      </a:r>
                      <a:endParaRPr sz="1800" dirty="0">
                        <a:solidFill>
                          <a:schemeClr val="dk1"/>
                        </a:solidFill>
                        <a:latin typeface="Merienda One"/>
                        <a:ea typeface="Merienda One"/>
                        <a:cs typeface="Merienda One"/>
                        <a:sym typeface="Meriend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Merienda One"/>
                          <a:ea typeface="Merienda One"/>
                          <a:cs typeface="Merienda One"/>
                          <a:sym typeface="Merienda One"/>
                        </a:rPr>
                        <a:t>Accuracy</a:t>
                      </a:r>
                      <a:endParaRPr sz="2000" dirty="0">
                        <a:solidFill>
                          <a:schemeClr val="dk1"/>
                        </a:solidFill>
                        <a:latin typeface="Merienda One"/>
                        <a:ea typeface="Merienda One"/>
                        <a:cs typeface="Merienda One"/>
                        <a:sym typeface="Meriend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Baseline model</a:t>
                      </a:r>
                      <a:endParaRPr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47.7%</a:t>
                      </a:r>
                      <a:endParaRPr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9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VGG19</a:t>
                      </a:r>
                      <a:endParaRPr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84.8%</a:t>
                      </a:r>
                      <a:endParaRPr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VGG19 (Fine tuned)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86.4%</a:t>
                      </a:r>
                      <a:endParaRPr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50356"/>
                  </a:ext>
                </a:extLst>
              </a:tr>
              <a:tr h="4269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MobileNetV2</a:t>
                      </a:r>
                      <a:endParaRPr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85.6%</a:t>
                      </a:r>
                      <a:endParaRPr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MobileNetV2 (Fine tuned)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85.6%</a:t>
                      </a:r>
                      <a:endParaRPr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125736"/>
                  </a:ext>
                </a:extLst>
              </a:tr>
              <a:tr h="4269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Resnet50</a:t>
                      </a:r>
                      <a:endParaRPr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48.5%</a:t>
                      </a:r>
                      <a:endParaRPr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9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Resnet50 (Fine Tuned)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43.2%</a:t>
                      </a:r>
                      <a:endParaRPr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518654"/>
                  </a:ext>
                </a:extLst>
              </a:tr>
            </a:tbl>
          </a:graphicData>
        </a:graphic>
      </p:graphicFrame>
      <p:pic>
        <p:nvPicPr>
          <p:cNvPr id="762" name="Google Shape;7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0080">
            <a:off x="8214347" y="3049956"/>
            <a:ext cx="995707" cy="239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7730">
            <a:off x="8005668" y="3693318"/>
            <a:ext cx="1018325" cy="218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44375" y="249475"/>
            <a:ext cx="1458350" cy="93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51B4AF-ACEE-A50E-96CF-873117CFC041}"/>
              </a:ext>
            </a:extLst>
          </p:cNvPr>
          <p:cNvSpPr/>
          <p:nvPr/>
        </p:nvSpPr>
        <p:spPr>
          <a:xfrm>
            <a:off x="914401" y="2480732"/>
            <a:ext cx="6858591" cy="502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3"/>
          <p:cNvSpPr/>
          <p:nvPr/>
        </p:nvSpPr>
        <p:spPr>
          <a:xfrm>
            <a:off x="4394203" y="961522"/>
            <a:ext cx="336900" cy="336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788" name="Google Shape;788;p73"/>
          <p:cNvGrpSpPr/>
          <p:nvPr/>
        </p:nvGrpSpPr>
        <p:grpSpPr>
          <a:xfrm>
            <a:off x="4449103" y="992155"/>
            <a:ext cx="226894" cy="275542"/>
            <a:chOff x="2386524" y="2666995"/>
            <a:chExt cx="306862" cy="372656"/>
          </a:xfrm>
        </p:grpSpPr>
        <p:sp>
          <p:nvSpPr>
            <p:cNvPr id="789" name="Google Shape;789;p73"/>
            <p:cNvSpPr/>
            <p:nvPr/>
          </p:nvSpPr>
          <p:spPr>
            <a:xfrm>
              <a:off x="2386604" y="2696765"/>
              <a:ext cx="306781" cy="24754"/>
            </a:xfrm>
            <a:custGeom>
              <a:avLst/>
              <a:gdLst/>
              <a:ahLst/>
              <a:cxnLst/>
              <a:rect l="l" t="t" r="r" b="b"/>
              <a:pathLst>
                <a:path w="11377" h="918" extrusionOk="0">
                  <a:moveTo>
                    <a:pt x="215" y="0"/>
                  </a:moveTo>
                  <a:cubicBezTo>
                    <a:pt x="165" y="0"/>
                    <a:pt x="115" y="19"/>
                    <a:pt x="77" y="57"/>
                  </a:cubicBezTo>
                  <a:cubicBezTo>
                    <a:pt x="1" y="135"/>
                    <a:pt x="1" y="259"/>
                    <a:pt x="77" y="335"/>
                  </a:cubicBezTo>
                  <a:lnTo>
                    <a:pt x="199" y="459"/>
                  </a:lnTo>
                  <a:lnTo>
                    <a:pt x="77" y="582"/>
                  </a:lnTo>
                  <a:cubicBezTo>
                    <a:pt x="1" y="660"/>
                    <a:pt x="1" y="784"/>
                    <a:pt x="77" y="860"/>
                  </a:cubicBezTo>
                  <a:cubicBezTo>
                    <a:pt x="114" y="898"/>
                    <a:pt x="165" y="917"/>
                    <a:pt x="215" y="917"/>
                  </a:cubicBezTo>
                  <a:cubicBezTo>
                    <a:pt x="265" y="917"/>
                    <a:pt x="315" y="898"/>
                    <a:pt x="352" y="860"/>
                  </a:cubicBezTo>
                  <a:lnTo>
                    <a:pt x="476" y="737"/>
                  </a:lnTo>
                  <a:lnTo>
                    <a:pt x="599" y="860"/>
                  </a:lnTo>
                  <a:cubicBezTo>
                    <a:pt x="636" y="898"/>
                    <a:pt x="686" y="917"/>
                    <a:pt x="736" y="917"/>
                  </a:cubicBezTo>
                  <a:cubicBezTo>
                    <a:pt x="786" y="917"/>
                    <a:pt x="836" y="898"/>
                    <a:pt x="874" y="860"/>
                  </a:cubicBezTo>
                  <a:cubicBezTo>
                    <a:pt x="950" y="784"/>
                    <a:pt x="950" y="660"/>
                    <a:pt x="874" y="582"/>
                  </a:cubicBezTo>
                  <a:lnTo>
                    <a:pt x="751" y="459"/>
                  </a:lnTo>
                  <a:lnTo>
                    <a:pt x="874" y="335"/>
                  </a:lnTo>
                  <a:cubicBezTo>
                    <a:pt x="950" y="259"/>
                    <a:pt x="950" y="135"/>
                    <a:pt x="874" y="57"/>
                  </a:cubicBezTo>
                  <a:cubicBezTo>
                    <a:pt x="836" y="19"/>
                    <a:pt x="786" y="0"/>
                    <a:pt x="736" y="0"/>
                  </a:cubicBezTo>
                  <a:cubicBezTo>
                    <a:pt x="686" y="0"/>
                    <a:pt x="636" y="19"/>
                    <a:pt x="599" y="57"/>
                  </a:cubicBezTo>
                  <a:lnTo>
                    <a:pt x="476" y="181"/>
                  </a:lnTo>
                  <a:lnTo>
                    <a:pt x="352" y="57"/>
                  </a:lnTo>
                  <a:cubicBezTo>
                    <a:pt x="315" y="19"/>
                    <a:pt x="265" y="0"/>
                    <a:pt x="215" y="0"/>
                  </a:cubicBezTo>
                  <a:close/>
                  <a:moveTo>
                    <a:pt x="10641" y="0"/>
                  </a:moveTo>
                  <a:cubicBezTo>
                    <a:pt x="10591" y="0"/>
                    <a:pt x="10540" y="19"/>
                    <a:pt x="10502" y="57"/>
                  </a:cubicBezTo>
                  <a:cubicBezTo>
                    <a:pt x="10427" y="135"/>
                    <a:pt x="10427" y="259"/>
                    <a:pt x="10502" y="335"/>
                  </a:cubicBezTo>
                  <a:lnTo>
                    <a:pt x="10625" y="459"/>
                  </a:lnTo>
                  <a:lnTo>
                    <a:pt x="10502" y="582"/>
                  </a:lnTo>
                  <a:cubicBezTo>
                    <a:pt x="10427" y="660"/>
                    <a:pt x="10427" y="784"/>
                    <a:pt x="10502" y="860"/>
                  </a:cubicBezTo>
                  <a:cubicBezTo>
                    <a:pt x="10540" y="898"/>
                    <a:pt x="10591" y="917"/>
                    <a:pt x="10641" y="917"/>
                  </a:cubicBezTo>
                  <a:cubicBezTo>
                    <a:pt x="10691" y="917"/>
                    <a:pt x="10741" y="898"/>
                    <a:pt x="10779" y="860"/>
                  </a:cubicBezTo>
                  <a:lnTo>
                    <a:pt x="10901" y="737"/>
                  </a:lnTo>
                  <a:lnTo>
                    <a:pt x="11024" y="860"/>
                  </a:lnTo>
                  <a:cubicBezTo>
                    <a:pt x="11062" y="898"/>
                    <a:pt x="11112" y="917"/>
                    <a:pt x="11162" y="917"/>
                  </a:cubicBezTo>
                  <a:cubicBezTo>
                    <a:pt x="11212" y="917"/>
                    <a:pt x="11262" y="898"/>
                    <a:pt x="11300" y="860"/>
                  </a:cubicBezTo>
                  <a:cubicBezTo>
                    <a:pt x="11377" y="784"/>
                    <a:pt x="11377" y="660"/>
                    <a:pt x="11300" y="582"/>
                  </a:cubicBezTo>
                  <a:lnTo>
                    <a:pt x="11178" y="459"/>
                  </a:lnTo>
                  <a:lnTo>
                    <a:pt x="11300" y="335"/>
                  </a:lnTo>
                  <a:cubicBezTo>
                    <a:pt x="11377" y="259"/>
                    <a:pt x="11377" y="135"/>
                    <a:pt x="11300" y="57"/>
                  </a:cubicBezTo>
                  <a:cubicBezTo>
                    <a:pt x="11262" y="19"/>
                    <a:pt x="11212" y="0"/>
                    <a:pt x="11162" y="0"/>
                  </a:cubicBezTo>
                  <a:cubicBezTo>
                    <a:pt x="11112" y="0"/>
                    <a:pt x="11062" y="19"/>
                    <a:pt x="11024" y="57"/>
                  </a:cubicBezTo>
                  <a:lnTo>
                    <a:pt x="10901" y="181"/>
                  </a:lnTo>
                  <a:lnTo>
                    <a:pt x="10779" y="57"/>
                  </a:lnTo>
                  <a:cubicBezTo>
                    <a:pt x="10741" y="19"/>
                    <a:pt x="10691" y="0"/>
                    <a:pt x="10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3"/>
            <p:cNvSpPr/>
            <p:nvPr/>
          </p:nvSpPr>
          <p:spPr>
            <a:xfrm>
              <a:off x="2435492" y="2672442"/>
              <a:ext cx="208979" cy="79115"/>
            </a:xfrm>
            <a:custGeom>
              <a:avLst/>
              <a:gdLst/>
              <a:ahLst/>
              <a:cxnLst/>
              <a:rect l="l" t="t" r="r" b="b"/>
              <a:pathLst>
                <a:path w="7750" h="2934" extrusionOk="0">
                  <a:moveTo>
                    <a:pt x="2863" y="0"/>
                  </a:moveTo>
                  <a:cubicBezTo>
                    <a:pt x="2781" y="0"/>
                    <a:pt x="2714" y="80"/>
                    <a:pt x="2739" y="167"/>
                  </a:cubicBezTo>
                  <a:lnTo>
                    <a:pt x="3013" y="1108"/>
                  </a:lnTo>
                  <a:cubicBezTo>
                    <a:pt x="3020" y="1132"/>
                    <a:pt x="3020" y="1157"/>
                    <a:pt x="3013" y="1181"/>
                  </a:cubicBezTo>
                  <a:lnTo>
                    <a:pt x="2739" y="2122"/>
                  </a:lnTo>
                  <a:cubicBezTo>
                    <a:pt x="2714" y="2209"/>
                    <a:pt x="2781" y="2290"/>
                    <a:pt x="2864" y="2290"/>
                  </a:cubicBezTo>
                  <a:cubicBezTo>
                    <a:pt x="2876" y="2290"/>
                    <a:pt x="2888" y="2289"/>
                    <a:pt x="2900" y="2285"/>
                  </a:cubicBezTo>
                  <a:lnTo>
                    <a:pt x="3837" y="2008"/>
                  </a:lnTo>
                  <a:cubicBezTo>
                    <a:pt x="3849" y="2005"/>
                    <a:pt x="3862" y="2003"/>
                    <a:pt x="3874" y="2003"/>
                  </a:cubicBezTo>
                  <a:cubicBezTo>
                    <a:pt x="3887" y="2003"/>
                    <a:pt x="3899" y="2005"/>
                    <a:pt x="3910" y="2008"/>
                  </a:cubicBezTo>
                  <a:lnTo>
                    <a:pt x="4847" y="2285"/>
                  </a:lnTo>
                  <a:cubicBezTo>
                    <a:pt x="4859" y="2289"/>
                    <a:pt x="4872" y="2290"/>
                    <a:pt x="4884" y="2290"/>
                  </a:cubicBezTo>
                  <a:cubicBezTo>
                    <a:pt x="4968" y="2290"/>
                    <a:pt x="5035" y="2209"/>
                    <a:pt x="5010" y="2122"/>
                  </a:cubicBezTo>
                  <a:lnTo>
                    <a:pt x="4736" y="1181"/>
                  </a:lnTo>
                  <a:cubicBezTo>
                    <a:pt x="4729" y="1157"/>
                    <a:pt x="4729" y="1131"/>
                    <a:pt x="4736" y="1106"/>
                  </a:cubicBezTo>
                  <a:lnTo>
                    <a:pt x="5010" y="167"/>
                  </a:lnTo>
                  <a:cubicBezTo>
                    <a:pt x="5035" y="80"/>
                    <a:pt x="4968" y="0"/>
                    <a:pt x="4884" y="0"/>
                  </a:cubicBezTo>
                  <a:cubicBezTo>
                    <a:pt x="4872" y="0"/>
                    <a:pt x="4860" y="2"/>
                    <a:pt x="4847" y="6"/>
                  </a:cubicBezTo>
                  <a:lnTo>
                    <a:pt x="3910" y="281"/>
                  </a:lnTo>
                  <a:cubicBezTo>
                    <a:pt x="3899" y="284"/>
                    <a:pt x="3887" y="286"/>
                    <a:pt x="3874" y="286"/>
                  </a:cubicBezTo>
                  <a:cubicBezTo>
                    <a:pt x="3862" y="286"/>
                    <a:pt x="3849" y="284"/>
                    <a:pt x="3837" y="281"/>
                  </a:cubicBezTo>
                  <a:lnTo>
                    <a:pt x="2900" y="6"/>
                  </a:lnTo>
                  <a:cubicBezTo>
                    <a:pt x="2888" y="2"/>
                    <a:pt x="2875" y="0"/>
                    <a:pt x="2863" y="0"/>
                  </a:cubicBezTo>
                  <a:close/>
                  <a:moveTo>
                    <a:pt x="6384" y="1466"/>
                  </a:moveTo>
                  <a:cubicBezTo>
                    <a:pt x="6313" y="1466"/>
                    <a:pt x="6256" y="1535"/>
                    <a:pt x="6279" y="1609"/>
                  </a:cubicBezTo>
                  <a:lnTo>
                    <a:pt x="6442" y="2168"/>
                  </a:lnTo>
                  <a:cubicBezTo>
                    <a:pt x="6447" y="2188"/>
                    <a:pt x="6447" y="2210"/>
                    <a:pt x="6442" y="2232"/>
                  </a:cubicBezTo>
                  <a:lnTo>
                    <a:pt x="6279" y="2791"/>
                  </a:lnTo>
                  <a:cubicBezTo>
                    <a:pt x="6256" y="2864"/>
                    <a:pt x="6313" y="2933"/>
                    <a:pt x="6384" y="2933"/>
                  </a:cubicBezTo>
                  <a:cubicBezTo>
                    <a:pt x="6395" y="2933"/>
                    <a:pt x="6405" y="2932"/>
                    <a:pt x="6416" y="2929"/>
                  </a:cubicBezTo>
                  <a:lnTo>
                    <a:pt x="6972" y="2765"/>
                  </a:lnTo>
                  <a:cubicBezTo>
                    <a:pt x="6982" y="2762"/>
                    <a:pt x="6992" y="2760"/>
                    <a:pt x="7003" y="2760"/>
                  </a:cubicBezTo>
                  <a:cubicBezTo>
                    <a:pt x="7013" y="2760"/>
                    <a:pt x="7024" y="2762"/>
                    <a:pt x="7034" y="2765"/>
                  </a:cubicBezTo>
                  <a:lnTo>
                    <a:pt x="7591" y="2929"/>
                  </a:lnTo>
                  <a:cubicBezTo>
                    <a:pt x="7602" y="2932"/>
                    <a:pt x="7612" y="2933"/>
                    <a:pt x="7622" y="2933"/>
                  </a:cubicBezTo>
                  <a:cubicBezTo>
                    <a:pt x="7693" y="2933"/>
                    <a:pt x="7750" y="2864"/>
                    <a:pt x="7728" y="2791"/>
                  </a:cubicBezTo>
                  <a:lnTo>
                    <a:pt x="7565" y="2232"/>
                  </a:lnTo>
                  <a:cubicBezTo>
                    <a:pt x="7560" y="2210"/>
                    <a:pt x="7560" y="2188"/>
                    <a:pt x="7565" y="2168"/>
                  </a:cubicBezTo>
                  <a:lnTo>
                    <a:pt x="7728" y="1609"/>
                  </a:lnTo>
                  <a:cubicBezTo>
                    <a:pt x="7750" y="1535"/>
                    <a:pt x="7693" y="1466"/>
                    <a:pt x="7623" y="1466"/>
                  </a:cubicBezTo>
                  <a:cubicBezTo>
                    <a:pt x="7613" y="1466"/>
                    <a:pt x="7602" y="1468"/>
                    <a:pt x="7591" y="1471"/>
                  </a:cubicBezTo>
                  <a:lnTo>
                    <a:pt x="7034" y="1635"/>
                  </a:lnTo>
                  <a:cubicBezTo>
                    <a:pt x="7024" y="1638"/>
                    <a:pt x="7013" y="1639"/>
                    <a:pt x="7003" y="1639"/>
                  </a:cubicBezTo>
                  <a:cubicBezTo>
                    <a:pt x="6992" y="1639"/>
                    <a:pt x="6982" y="1638"/>
                    <a:pt x="6972" y="1635"/>
                  </a:cubicBezTo>
                  <a:lnTo>
                    <a:pt x="6416" y="1471"/>
                  </a:lnTo>
                  <a:cubicBezTo>
                    <a:pt x="6405" y="1468"/>
                    <a:pt x="6394" y="1466"/>
                    <a:pt x="6384" y="1466"/>
                  </a:cubicBezTo>
                  <a:close/>
                  <a:moveTo>
                    <a:pt x="128" y="1466"/>
                  </a:moveTo>
                  <a:cubicBezTo>
                    <a:pt x="57" y="1466"/>
                    <a:pt x="1" y="1535"/>
                    <a:pt x="23" y="1609"/>
                  </a:cubicBezTo>
                  <a:lnTo>
                    <a:pt x="186" y="2168"/>
                  </a:lnTo>
                  <a:cubicBezTo>
                    <a:pt x="192" y="2188"/>
                    <a:pt x="192" y="2210"/>
                    <a:pt x="186" y="2232"/>
                  </a:cubicBezTo>
                  <a:lnTo>
                    <a:pt x="23" y="2791"/>
                  </a:lnTo>
                  <a:cubicBezTo>
                    <a:pt x="1" y="2865"/>
                    <a:pt x="57" y="2933"/>
                    <a:pt x="128" y="2933"/>
                  </a:cubicBezTo>
                  <a:cubicBezTo>
                    <a:pt x="139" y="2933"/>
                    <a:pt x="149" y="2932"/>
                    <a:pt x="160" y="2929"/>
                  </a:cubicBezTo>
                  <a:lnTo>
                    <a:pt x="716" y="2765"/>
                  </a:lnTo>
                  <a:cubicBezTo>
                    <a:pt x="726" y="2762"/>
                    <a:pt x="737" y="2760"/>
                    <a:pt x="747" y="2760"/>
                  </a:cubicBezTo>
                  <a:cubicBezTo>
                    <a:pt x="758" y="2760"/>
                    <a:pt x="768" y="2762"/>
                    <a:pt x="778" y="2765"/>
                  </a:cubicBezTo>
                  <a:lnTo>
                    <a:pt x="1336" y="2929"/>
                  </a:lnTo>
                  <a:cubicBezTo>
                    <a:pt x="1346" y="2932"/>
                    <a:pt x="1357" y="2933"/>
                    <a:pt x="1367" y="2933"/>
                  </a:cubicBezTo>
                  <a:cubicBezTo>
                    <a:pt x="1437" y="2933"/>
                    <a:pt x="1494" y="2864"/>
                    <a:pt x="1473" y="2791"/>
                  </a:cubicBezTo>
                  <a:lnTo>
                    <a:pt x="1310" y="2232"/>
                  </a:lnTo>
                  <a:cubicBezTo>
                    <a:pt x="1304" y="2210"/>
                    <a:pt x="1304" y="2188"/>
                    <a:pt x="1310" y="2168"/>
                  </a:cubicBezTo>
                  <a:lnTo>
                    <a:pt x="1473" y="1609"/>
                  </a:lnTo>
                  <a:cubicBezTo>
                    <a:pt x="1494" y="1535"/>
                    <a:pt x="1437" y="1466"/>
                    <a:pt x="1367" y="1466"/>
                  </a:cubicBezTo>
                  <a:cubicBezTo>
                    <a:pt x="1357" y="1466"/>
                    <a:pt x="1346" y="1468"/>
                    <a:pt x="1336" y="1471"/>
                  </a:cubicBezTo>
                  <a:lnTo>
                    <a:pt x="778" y="1635"/>
                  </a:lnTo>
                  <a:cubicBezTo>
                    <a:pt x="768" y="1638"/>
                    <a:pt x="758" y="1639"/>
                    <a:pt x="747" y="1639"/>
                  </a:cubicBezTo>
                  <a:cubicBezTo>
                    <a:pt x="737" y="1639"/>
                    <a:pt x="726" y="1638"/>
                    <a:pt x="716" y="1635"/>
                  </a:cubicBezTo>
                  <a:lnTo>
                    <a:pt x="160" y="1471"/>
                  </a:lnTo>
                  <a:cubicBezTo>
                    <a:pt x="149" y="1468"/>
                    <a:pt x="139" y="1466"/>
                    <a:pt x="128" y="14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3"/>
            <p:cNvSpPr/>
            <p:nvPr/>
          </p:nvSpPr>
          <p:spPr>
            <a:xfrm>
              <a:off x="2534966" y="2704045"/>
              <a:ext cx="10247" cy="126088"/>
            </a:xfrm>
            <a:custGeom>
              <a:avLst/>
              <a:gdLst/>
              <a:ahLst/>
              <a:cxnLst/>
              <a:rect l="l" t="t" r="r" b="b"/>
              <a:pathLst>
                <a:path w="380" h="4676" extrusionOk="0">
                  <a:moveTo>
                    <a:pt x="190" y="1"/>
                  </a:moveTo>
                  <a:cubicBezTo>
                    <a:pt x="86" y="1"/>
                    <a:pt x="1" y="84"/>
                    <a:pt x="1" y="189"/>
                  </a:cubicBezTo>
                  <a:lnTo>
                    <a:pt x="1" y="4487"/>
                  </a:lnTo>
                  <a:cubicBezTo>
                    <a:pt x="1" y="4591"/>
                    <a:pt x="86" y="4676"/>
                    <a:pt x="190" y="4676"/>
                  </a:cubicBezTo>
                  <a:cubicBezTo>
                    <a:pt x="295" y="4676"/>
                    <a:pt x="380" y="4591"/>
                    <a:pt x="380" y="4487"/>
                  </a:cubicBezTo>
                  <a:lnTo>
                    <a:pt x="380" y="189"/>
                  </a:lnTo>
                  <a:cubicBezTo>
                    <a:pt x="380" y="84"/>
                    <a:pt x="295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3"/>
            <p:cNvSpPr/>
            <p:nvPr/>
          </p:nvSpPr>
          <p:spPr>
            <a:xfrm>
              <a:off x="2522616" y="2771754"/>
              <a:ext cx="34947" cy="77201"/>
            </a:xfrm>
            <a:custGeom>
              <a:avLst/>
              <a:gdLst/>
              <a:ahLst/>
              <a:cxnLst/>
              <a:rect l="l" t="t" r="r" b="b"/>
              <a:pathLst>
                <a:path w="1296" h="2863" extrusionOk="0">
                  <a:moveTo>
                    <a:pt x="130" y="1"/>
                  </a:moveTo>
                  <a:cubicBezTo>
                    <a:pt x="58" y="1"/>
                    <a:pt x="1" y="60"/>
                    <a:pt x="1" y="263"/>
                  </a:cubicBezTo>
                  <a:lnTo>
                    <a:pt x="1" y="2862"/>
                  </a:lnTo>
                  <a:cubicBezTo>
                    <a:pt x="1" y="2842"/>
                    <a:pt x="7" y="2836"/>
                    <a:pt x="18" y="2836"/>
                  </a:cubicBezTo>
                  <a:cubicBezTo>
                    <a:pt x="41" y="2836"/>
                    <a:pt x="82" y="2862"/>
                    <a:pt x="130" y="2862"/>
                  </a:cubicBezTo>
                  <a:lnTo>
                    <a:pt x="1166" y="2862"/>
                  </a:lnTo>
                  <a:cubicBezTo>
                    <a:pt x="1214" y="2862"/>
                    <a:pt x="1256" y="2836"/>
                    <a:pt x="1278" y="2836"/>
                  </a:cubicBezTo>
                  <a:cubicBezTo>
                    <a:pt x="1290" y="2836"/>
                    <a:pt x="1296" y="2842"/>
                    <a:pt x="1296" y="2862"/>
                  </a:cubicBezTo>
                  <a:lnTo>
                    <a:pt x="1296" y="263"/>
                  </a:lnTo>
                  <a:cubicBezTo>
                    <a:pt x="1296" y="60"/>
                    <a:pt x="1238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3"/>
            <p:cNvSpPr/>
            <p:nvPr/>
          </p:nvSpPr>
          <p:spPr>
            <a:xfrm>
              <a:off x="2473081" y="2796508"/>
              <a:ext cx="133288" cy="237373"/>
            </a:xfrm>
            <a:custGeom>
              <a:avLst/>
              <a:gdLst/>
              <a:ahLst/>
              <a:cxnLst/>
              <a:rect l="l" t="t" r="r" b="b"/>
              <a:pathLst>
                <a:path w="4943" h="8803" extrusionOk="0">
                  <a:moveTo>
                    <a:pt x="541" y="1"/>
                  </a:moveTo>
                  <a:cubicBezTo>
                    <a:pt x="243" y="1"/>
                    <a:pt x="1" y="241"/>
                    <a:pt x="1" y="541"/>
                  </a:cubicBezTo>
                  <a:lnTo>
                    <a:pt x="1" y="8262"/>
                  </a:lnTo>
                  <a:cubicBezTo>
                    <a:pt x="1" y="8560"/>
                    <a:pt x="243" y="8802"/>
                    <a:pt x="541" y="8802"/>
                  </a:cubicBezTo>
                  <a:lnTo>
                    <a:pt x="4402" y="8802"/>
                  </a:lnTo>
                  <a:cubicBezTo>
                    <a:pt x="4700" y="8802"/>
                    <a:pt x="4943" y="8560"/>
                    <a:pt x="4943" y="8262"/>
                  </a:cubicBezTo>
                  <a:lnTo>
                    <a:pt x="4943" y="541"/>
                  </a:lnTo>
                  <a:cubicBezTo>
                    <a:pt x="4943" y="241"/>
                    <a:pt x="4700" y="1"/>
                    <a:pt x="4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3"/>
            <p:cNvSpPr/>
            <p:nvPr/>
          </p:nvSpPr>
          <p:spPr>
            <a:xfrm>
              <a:off x="2473081" y="2796508"/>
              <a:ext cx="118727" cy="237319"/>
            </a:xfrm>
            <a:custGeom>
              <a:avLst/>
              <a:gdLst/>
              <a:ahLst/>
              <a:cxnLst/>
              <a:rect l="l" t="t" r="r" b="b"/>
              <a:pathLst>
                <a:path w="4403" h="8801" extrusionOk="0">
                  <a:moveTo>
                    <a:pt x="522" y="1"/>
                  </a:moveTo>
                  <a:cubicBezTo>
                    <a:pt x="234" y="1"/>
                    <a:pt x="1" y="235"/>
                    <a:pt x="2" y="524"/>
                  </a:cubicBezTo>
                  <a:lnTo>
                    <a:pt x="2" y="8278"/>
                  </a:lnTo>
                  <a:cubicBezTo>
                    <a:pt x="1" y="8566"/>
                    <a:pt x="234" y="8801"/>
                    <a:pt x="522" y="8801"/>
                  </a:cubicBezTo>
                  <a:lnTo>
                    <a:pt x="3881" y="8801"/>
                  </a:lnTo>
                  <a:cubicBezTo>
                    <a:pt x="4170" y="8801"/>
                    <a:pt x="4402" y="8566"/>
                    <a:pt x="4402" y="8278"/>
                  </a:cubicBezTo>
                  <a:lnTo>
                    <a:pt x="4402" y="524"/>
                  </a:lnTo>
                  <a:cubicBezTo>
                    <a:pt x="4402" y="235"/>
                    <a:pt x="4170" y="1"/>
                    <a:pt x="3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3"/>
            <p:cNvSpPr/>
            <p:nvPr/>
          </p:nvSpPr>
          <p:spPr>
            <a:xfrm>
              <a:off x="2494411" y="2861844"/>
              <a:ext cx="91169" cy="90306"/>
            </a:xfrm>
            <a:custGeom>
              <a:avLst/>
              <a:gdLst/>
              <a:ahLst/>
              <a:cxnLst/>
              <a:rect l="l" t="t" r="r" b="b"/>
              <a:pathLst>
                <a:path w="3381" h="3349" extrusionOk="0">
                  <a:moveTo>
                    <a:pt x="1691" y="1"/>
                  </a:moveTo>
                  <a:cubicBezTo>
                    <a:pt x="1624" y="1"/>
                    <a:pt x="1557" y="26"/>
                    <a:pt x="1506" y="77"/>
                  </a:cubicBezTo>
                  <a:lnTo>
                    <a:pt x="103" y="1489"/>
                  </a:lnTo>
                  <a:cubicBezTo>
                    <a:pt x="1" y="1591"/>
                    <a:pt x="1" y="1757"/>
                    <a:pt x="103" y="1859"/>
                  </a:cubicBezTo>
                  <a:lnTo>
                    <a:pt x="1506" y="3271"/>
                  </a:lnTo>
                  <a:cubicBezTo>
                    <a:pt x="1557" y="3323"/>
                    <a:pt x="1624" y="3348"/>
                    <a:pt x="1691" y="3348"/>
                  </a:cubicBezTo>
                  <a:cubicBezTo>
                    <a:pt x="1758" y="3348"/>
                    <a:pt x="1825" y="3323"/>
                    <a:pt x="1875" y="3271"/>
                  </a:cubicBezTo>
                  <a:lnTo>
                    <a:pt x="3280" y="1859"/>
                  </a:lnTo>
                  <a:cubicBezTo>
                    <a:pt x="3381" y="1757"/>
                    <a:pt x="3381" y="1591"/>
                    <a:pt x="3280" y="1489"/>
                  </a:cubicBezTo>
                  <a:lnTo>
                    <a:pt x="1875" y="77"/>
                  </a:lnTo>
                  <a:cubicBezTo>
                    <a:pt x="1825" y="26"/>
                    <a:pt x="1758" y="1"/>
                    <a:pt x="1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3"/>
            <p:cNvSpPr/>
            <p:nvPr/>
          </p:nvSpPr>
          <p:spPr>
            <a:xfrm>
              <a:off x="2386524" y="2666995"/>
              <a:ext cx="306862" cy="372656"/>
            </a:xfrm>
            <a:custGeom>
              <a:avLst/>
              <a:gdLst/>
              <a:ahLst/>
              <a:cxnLst/>
              <a:rect l="l" t="t" r="r" b="b"/>
              <a:pathLst>
                <a:path w="11380" h="13820" extrusionOk="0">
                  <a:moveTo>
                    <a:pt x="10636" y="1098"/>
                  </a:moveTo>
                  <a:cubicBezTo>
                    <a:pt x="10584" y="1098"/>
                    <a:pt x="10533" y="1118"/>
                    <a:pt x="10494" y="1157"/>
                  </a:cubicBezTo>
                  <a:cubicBezTo>
                    <a:pt x="10414" y="1236"/>
                    <a:pt x="10414" y="1365"/>
                    <a:pt x="10494" y="1444"/>
                  </a:cubicBezTo>
                  <a:lnTo>
                    <a:pt x="10612" y="1563"/>
                  </a:lnTo>
                  <a:lnTo>
                    <a:pt x="10494" y="1683"/>
                  </a:lnTo>
                  <a:cubicBezTo>
                    <a:pt x="10414" y="1762"/>
                    <a:pt x="10414" y="1890"/>
                    <a:pt x="10494" y="1968"/>
                  </a:cubicBezTo>
                  <a:cubicBezTo>
                    <a:pt x="10533" y="2008"/>
                    <a:pt x="10585" y="2028"/>
                    <a:pt x="10637" y="2028"/>
                  </a:cubicBezTo>
                  <a:cubicBezTo>
                    <a:pt x="10689" y="2028"/>
                    <a:pt x="10741" y="2008"/>
                    <a:pt x="10780" y="1968"/>
                  </a:cubicBezTo>
                  <a:lnTo>
                    <a:pt x="10897" y="1850"/>
                  </a:lnTo>
                  <a:lnTo>
                    <a:pt x="11014" y="1968"/>
                  </a:lnTo>
                  <a:cubicBezTo>
                    <a:pt x="11053" y="2008"/>
                    <a:pt x="11105" y="2028"/>
                    <a:pt x="11157" y="2028"/>
                  </a:cubicBezTo>
                  <a:cubicBezTo>
                    <a:pt x="11209" y="2028"/>
                    <a:pt x="11261" y="2008"/>
                    <a:pt x="11301" y="1968"/>
                  </a:cubicBezTo>
                  <a:cubicBezTo>
                    <a:pt x="11380" y="1890"/>
                    <a:pt x="11380" y="1762"/>
                    <a:pt x="11301" y="1683"/>
                  </a:cubicBezTo>
                  <a:lnTo>
                    <a:pt x="11182" y="1563"/>
                  </a:lnTo>
                  <a:lnTo>
                    <a:pt x="11301" y="1444"/>
                  </a:lnTo>
                  <a:cubicBezTo>
                    <a:pt x="11380" y="1365"/>
                    <a:pt x="11380" y="1236"/>
                    <a:pt x="11301" y="1157"/>
                  </a:cubicBezTo>
                  <a:cubicBezTo>
                    <a:pt x="11261" y="1118"/>
                    <a:pt x="11210" y="1098"/>
                    <a:pt x="11159" y="1098"/>
                  </a:cubicBezTo>
                  <a:cubicBezTo>
                    <a:pt x="11106" y="1098"/>
                    <a:pt x="11054" y="1119"/>
                    <a:pt x="11014" y="1159"/>
                  </a:cubicBezTo>
                  <a:lnTo>
                    <a:pt x="10897" y="1275"/>
                  </a:lnTo>
                  <a:lnTo>
                    <a:pt x="10780" y="1159"/>
                  </a:lnTo>
                  <a:cubicBezTo>
                    <a:pt x="10740" y="1119"/>
                    <a:pt x="10688" y="1098"/>
                    <a:pt x="10636" y="1098"/>
                  </a:cubicBezTo>
                  <a:close/>
                  <a:moveTo>
                    <a:pt x="223" y="1098"/>
                  </a:moveTo>
                  <a:cubicBezTo>
                    <a:pt x="172" y="1098"/>
                    <a:pt x="121" y="1118"/>
                    <a:pt x="81" y="1157"/>
                  </a:cubicBezTo>
                  <a:cubicBezTo>
                    <a:pt x="1" y="1236"/>
                    <a:pt x="1" y="1365"/>
                    <a:pt x="80" y="1444"/>
                  </a:cubicBezTo>
                  <a:lnTo>
                    <a:pt x="198" y="1563"/>
                  </a:lnTo>
                  <a:lnTo>
                    <a:pt x="80" y="1683"/>
                  </a:lnTo>
                  <a:cubicBezTo>
                    <a:pt x="1" y="1762"/>
                    <a:pt x="1" y="1890"/>
                    <a:pt x="81" y="1970"/>
                  </a:cubicBezTo>
                  <a:cubicBezTo>
                    <a:pt x="121" y="2008"/>
                    <a:pt x="172" y="2028"/>
                    <a:pt x="224" y="2028"/>
                  </a:cubicBezTo>
                  <a:cubicBezTo>
                    <a:pt x="276" y="2028"/>
                    <a:pt x="328" y="2008"/>
                    <a:pt x="368" y="1968"/>
                  </a:cubicBezTo>
                  <a:lnTo>
                    <a:pt x="485" y="1850"/>
                  </a:lnTo>
                  <a:lnTo>
                    <a:pt x="602" y="1968"/>
                  </a:lnTo>
                  <a:cubicBezTo>
                    <a:pt x="640" y="2008"/>
                    <a:pt x="692" y="2028"/>
                    <a:pt x="744" y="2028"/>
                  </a:cubicBezTo>
                  <a:cubicBezTo>
                    <a:pt x="795" y="2028"/>
                    <a:pt x="847" y="2008"/>
                    <a:pt x="887" y="1968"/>
                  </a:cubicBezTo>
                  <a:cubicBezTo>
                    <a:pt x="968" y="1890"/>
                    <a:pt x="968" y="1762"/>
                    <a:pt x="888" y="1683"/>
                  </a:cubicBezTo>
                  <a:lnTo>
                    <a:pt x="770" y="1563"/>
                  </a:lnTo>
                  <a:lnTo>
                    <a:pt x="888" y="1444"/>
                  </a:lnTo>
                  <a:cubicBezTo>
                    <a:pt x="968" y="1365"/>
                    <a:pt x="968" y="1236"/>
                    <a:pt x="887" y="1157"/>
                  </a:cubicBezTo>
                  <a:cubicBezTo>
                    <a:pt x="848" y="1118"/>
                    <a:pt x="796" y="1098"/>
                    <a:pt x="745" y="1098"/>
                  </a:cubicBezTo>
                  <a:cubicBezTo>
                    <a:pt x="693" y="1098"/>
                    <a:pt x="641" y="1119"/>
                    <a:pt x="602" y="1159"/>
                  </a:cubicBezTo>
                  <a:lnTo>
                    <a:pt x="485" y="1275"/>
                  </a:lnTo>
                  <a:lnTo>
                    <a:pt x="368" y="1159"/>
                  </a:lnTo>
                  <a:cubicBezTo>
                    <a:pt x="328" y="1119"/>
                    <a:pt x="276" y="1098"/>
                    <a:pt x="223" y="1098"/>
                  </a:cubicBezTo>
                  <a:close/>
                  <a:moveTo>
                    <a:pt x="6584" y="435"/>
                  </a:moveTo>
                  <a:lnTo>
                    <a:pt x="6346" y="1251"/>
                  </a:lnTo>
                  <a:cubicBezTo>
                    <a:pt x="6329" y="1311"/>
                    <a:pt x="6329" y="1376"/>
                    <a:pt x="6346" y="1437"/>
                  </a:cubicBezTo>
                  <a:lnTo>
                    <a:pt x="6584" y="2252"/>
                  </a:lnTo>
                  <a:lnTo>
                    <a:pt x="6584" y="2252"/>
                  </a:lnTo>
                  <a:lnTo>
                    <a:pt x="5885" y="2046"/>
                  </a:lnTo>
                  <a:lnTo>
                    <a:pt x="5885" y="1568"/>
                  </a:lnTo>
                  <a:cubicBezTo>
                    <a:pt x="5886" y="1464"/>
                    <a:pt x="5810" y="1375"/>
                    <a:pt x="5708" y="1359"/>
                  </a:cubicBezTo>
                  <a:cubicBezTo>
                    <a:pt x="5699" y="1358"/>
                    <a:pt x="5691" y="1357"/>
                    <a:pt x="5683" y="1357"/>
                  </a:cubicBezTo>
                  <a:cubicBezTo>
                    <a:pt x="5572" y="1357"/>
                    <a:pt x="5479" y="1446"/>
                    <a:pt x="5479" y="1560"/>
                  </a:cubicBezTo>
                  <a:lnTo>
                    <a:pt x="5479" y="2045"/>
                  </a:lnTo>
                  <a:lnTo>
                    <a:pt x="4780" y="2252"/>
                  </a:lnTo>
                  <a:lnTo>
                    <a:pt x="5017" y="1437"/>
                  </a:lnTo>
                  <a:cubicBezTo>
                    <a:pt x="5035" y="1376"/>
                    <a:pt x="5035" y="1311"/>
                    <a:pt x="5017" y="1251"/>
                  </a:cubicBezTo>
                  <a:lnTo>
                    <a:pt x="4780" y="435"/>
                  </a:lnTo>
                  <a:lnTo>
                    <a:pt x="5588" y="673"/>
                  </a:lnTo>
                  <a:cubicBezTo>
                    <a:pt x="5618" y="682"/>
                    <a:pt x="5650" y="687"/>
                    <a:pt x="5682" y="687"/>
                  </a:cubicBezTo>
                  <a:cubicBezTo>
                    <a:pt x="5713" y="687"/>
                    <a:pt x="5745" y="682"/>
                    <a:pt x="5775" y="673"/>
                  </a:cubicBezTo>
                  <a:lnTo>
                    <a:pt x="6584" y="435"/>
                  </a:lnTo>
                  <a:close/>
                  <a:moveTo>
                    <a:pt x="2084" y="1915"/>
                  </a:moveTo>
                  <a:lnTo>
                    <a:pt x="2479" y="2030"/>
                  </a:lnTo>
                  <a:cubicBezTo>
                    <a:pt x="2508" y="2039"/>
                    <a:pt x="2537" y="2043"/>
                    <a:pt x="2567" y="2043"/>
                  </a:cubicBezTo>
                  <a:cubicBezTo>
                    <a:pt x="2596" y="2043"/>
                    <a:pt x="2626" y="2039"/>
                    <a:pt x="2655" y="2030"/>
                  </a:cubicBezTo>
                  <a:lnTo>
                    <a:pt x="3049" y="1915"/>
                  </a:lnTo>
                  <a:lnTo>
                    <a:pt x="3049" y="1915"/>
                  </a:lnTo>
                  <a:lnTo>
                    <a:pt x="2934" y="2314"/>
                  </a:lnTo>
                  <a:cubicBezTo>
                    <a:pt x="2917" y="2372"/>
                    <a:pt x="2917" y="2432"/>
                    <a:pt x="2934" y="2490"/>
                  </a:cubicBezTo>
                  <a:lnTo>
                    <a:pt x="3049" y="2889"/>
                  </a:lnTo>
                  <a:lnTo>
                    <a:pt x="2655" y="2772"/>
                  </a:lnTo>
                  <a:cubicBezTo>
                    <a:pt x="2626" y="2763"/>
                    <a:pt x="2596" y="2759"/>
                    <a:pt x="2567" y="2759"/>
                  </a:cubicBezTo>
                  <a:cubicBezTo>
                    <a:pt x="2537" y="2759"/>
                    <a:pt x="2508" y="2763"/>
                    <a:pt x="2479" y="2772"/>
                  </a:cubicBezTo>
                  <a:lnTo>
                    <a:pt x="2084" y="2889"/>
                  </a:lnTo>
                  <a:lnTo>
                    <a:pt x="2199" y="2490"/>
                  </a:lnTo>
                  <a:cubicBezTo>
                    <a:pt x="2217" y="2432"/>
                    <a:pt x="2217" y="2372"/>
                    <a:pt x="2199" y="2314"/>
                  </a:cubicBezTo>
                  <a:lnTo>
                    <a:pt x="2084" y="1915"/>
                  </a:lnTo>
                  <a:close/>
                  <a:moveTo>
                    <a:pt x="8331" y="1915"/>
                  </a:moveTo>
                  <a:lnTo>
                    <a:pt x="8726" y="2030"/>
                  </a:lnTo>
                  <a:cubicBezTo>
                    <a:pt x="8755" y="2039"/>
                    <a:pt x="8785" y="2043"/>
                    <a:pt x="8815" y="2043"/>
                  </a:cubicBezTo>
                  <a:cubicBezTo>
                    <a:pt x="8844" y="2043"/>
                    <a:pt x="8874" y="2039"/>
                    <a:pt x="8903" y="2030"/>
                  </a:cubicBezTo>
                  <a:lnTo>
                    <a:pt x="9298" y="1915"/>
                  </a:lnTo>
                  <a:lnTo>
                    <a:pt x="9298" y="1915"/>
                  </a:lnTo>
                  <a:lnTo>
                    <a:pt x="9181" y="2314"/>
                  </a:lnTo>
                  <a:cubicBezTo>
                    <a:pt x="9164" y="2372"/>
                    <a:pt x="9164" y="2432"/>
                    <a:pt x="9181" y="2490"/>
                  </a:cubicBezTo>
                  <a:lnTo>
                    <a:pt x="9298" y="2889"/>
                  </a:lnTo>
                  <a:lnTo>
                    <a:pt x="8903" y="2772"/>
                  </a:lnTo>
                  <a:cubicBezTo>
                    <a:pt x="8874" y="2763"/>
                    <a:pt x="8844" y="2759"/>
                    <a:pt x="8815" y="2759"/>
                  </a:cubicBezTo>
                  <a:cubicBezTo>
                    <a:pt x="8785" y="2759"/>
                    <a:pt x="8755" y="2763"/>
                    <a:pt x="8726" y="2772"/>
                  </a:cubicBezTo>
                  <a:lnTo>
                    <a:pt x="8331" y="2889"/>
                  </a:lnTo>
                  <a:lnTo>
                    <a:pt x="8448" y="2490"/>
                  </a:lnTo>
                  <a:cubicBezTo>
                    <a:pt x="8464" y="2432"/>
                    <a:pt x="8464" y="2372"/>
                    <a:pt x="8448" y="2314"/>
                  </a:cubicBezTo>
                  <a:lnTo>
                    <a:pt x="8331" y="1915"/>
                  </a:lnTo>
                  <a:close/>
                  <a:moveTo>
                    <a:pt x="8196" y="1465"/>
                  </a:moveTo>
                  <a:cubicBezTo>
                    <a:pt x="7996" y="1465"/>
                    <a:pt x="7834" y="1660"/>
                    <a:pt x="7896" y="1867"/>
                  </a:cubicBezTo>
                  <a:lnTo>
                    <a:pt x="8052" y="2402"/>
                  </a:lnTo>
                  <a:lnTo>
                    <a:pt x="7898" y="2936"/>
                  </a:lnTo>
                  <a:cubicBezTo>
                    <a:pt x="7836" y="3144"/>
                    <a:pt x="7996" y="3338"/>
                    <a:pt x="8196" y="3338"/>
                  </a:cubicBezTo>
                  <a:cubicBezTo>
                    <a:pt x="8225" y="3338"/>
                    <a:pt x="8255" y="3334"/>
                    <a:pt x="8285" y="3325"/>
                  </a:cubicBezTo>
                  <a:lnTo>
                    <a:pt x="8815" y="3168"/>
                  </a:lnTo>
                  <a:lnTo>
                    <a:pt x="9345" y="3325"/>
                  </a:lnTo>
                  <a:cubicBezTo>
                    <a:pt x="9376" y="3334"/>
                    <a:pt x="9406" y="3338"/>
                    <a:pt x="9435" y="3338"/>
                  </a:cubicBezTo>
                  <a:cubicBezTo>
                    <a:pt x="9634" y="3338"/>
                    <a:pt x="9795" y="3144"/>
                    <a:pt x="9734" y="2936"/>
                  </a:cubicBezTo>
                  <a:lnTo>
                    <a:pt x="9579" y="2402"/>
                  </a:lnTo>
                  <a:lnTo>
                    <a:pt x="9734" y="1867"/>
                  </a:lnTo>
                  <a:cubicBezTo>
                    <a:pt x="9766" y="1758"/>
                    <a:pt x="9736" y="1638"/>
                    <a:pt x="9654" y="1558"/>
                  </a:cubicBezTo>
                  <a:cubicBezTo>
                    <a:pt x="9594" y="1497"/>
                    <a:pt x="9514" y="1466"/>
                    <a:pt x="9432" y="1466"/>
                  </a:cubicBezTo>
                  <a:cubicBezTo>
                    <a:pt x="9403" y="1466"/>
                    <a:pt x="9373" y="1470"/>
                    <a:pt x="9344" y="1478"/>
                  </a:cubicBezTo>
                  <a:lnTo>
                    <a:pt x="8814" y="1634"/>
                  </a:lnTo>
                  <a:lnTo>
                    <a:pt x="8285" y="1478"/>
                  </a:lnTo>
                  <a:cubicBezTo>
                    <a:pt x="8255" y="1470"/>
                    <a:pt x="8225" y="1465"/>
                    <a:pt x="8196" y="1465"/>
                  </a:cubicBezTo>
                  <a:close/>
                  <a:moveTo>
                    <a:pt x="1949" y="1465"/>
                  </a:moveTo>
                  <a:cubicBezTo>
                    <a:pt x="1749" y="1465"/>
                    <a:pt x="1589" y="1660"/>
                    <a:pt x="1649" y="1867"/>
                  </a:cubicBezTo>
                  <a:lnTo>
                    <a:pt x="1805" y="2402"/>
                  </a:lnTo>
                  <a:lnTo>
                    <a:pt x="1649" y="2936"/>
                  </a:lnTo>
                  <a:cubicBezTo>
                    <a:pt x="1589" y="3144"/>
                    <a:pt x="1749" y="3338"/>
                    <a:pt x="1949" y="3338"/>
                  </a:cubicBezTo>
                  <a:cubicBezTo>
                    <a:pt x="1978" y="3338"/>
                    <a:pt x="2008" y="3334"/>
                    <a:pt x="2038" y="3325"/>
                  </a:cubicBezTo>
                  <a:lnTo>
                    <a:pt x="2568" y="3168"/>
                  </a:lnTo>
                  <a:lnTo>
                    <a:pt x="3097" y="3325"/>
                  </a:lnTo>
                  <a:cubicBezTo>
                    <a:pt x="3126" y="3334"/>
                    <a:pt x="3156" y="3338"/>
                    <a:pt x="3186" y="3338"/>
                  </a:cubicBezTo>
                  <a:cubicBezTo>
                    <a:pt x="3395" y="3337"/>
                    <a:pt x="3545" y="3137"/>
                    <a:pt x="3486" y="2936"/>
                  </a:cubicBezTo>
                  <a:lnTo>
                    <a:pt x="3330" y="2402"/>
                  </a:lnTo>
                  <a:lnTo>
                    <a:pt x="3486" y="1867"/>
                  </a:lnTo>
                  <a:cubicBezTo>
                    <a:pt x="3546" y="1660"/>
                    <a:pt x="3386" y="1465"/>
                    <a:pt x="3186" y="1465"/>
                  </a:cubicBezTo>
                  <a:cubicBezTo>
                    <a:pt x="3157" y="1465"/>
                    <a:pt x="3127" y="1470"/>
                    <a:pt x="3097" y="1478"/>
                  </a:cubicBezTo>
                  <a:lnTo>
                    <a:pt x="2568" y="1634"/>
                  </a:lnTo>
                  <a:lnTo>
                    <a:pt x="2038" y="1478"/>
                  </a:lnTo>
                  <a:cubicBezTo>
                    <a:pt x="2008" y="1470"/>
                    <a:pt x="1978" y="1465"/>
                    <a:pt x="1949" y="1465"/>
                  </a:cubicBezTo>
                  <a:close/>
                  <a:moveTo>
                    <a:pt x="6124" y="4102"/>
                  </a:moveTo>
                  <a:cubicBezTo>
                    <a:pt x="6125" y="4118"/>
                    <a:pt x="6127" y="4137"/>
                    <a:pt x="6127" y="4161"/>
                  </a:cubicBezTo>
                  <a:lnTo>
                    <a:pt x="6127" y="4615"/>
                  </a:lnTo>
                  <a:lnTo>
                    <a:pt x="5235" y="4615"/>
                  </a:lnTo>
                  <a:lnTo>
                    <a:pt x="5262" y="4158"/>
                  </a:lnTo>
                  <a:lnTo>
                    <a:pt x="5264" y="4158"/>
                  </a:lnTo>
                  <a:cubicBezTo>
                    <a:pt x="5251" y="4142"/>
                    <a:pt x="5245" y="4122"/>
                    <a:pt x="5245" y="4102"/>
                  </a:cubicBezTo>
                  <a:close/>
                  <a:moveTo>
                    <a:pt x="7645" y="5020"/>
                  </a:moveTo>
                  <a:cubicBezTo>
                    <a:pt x="7823" y="5021"/>
                    <a:pt x="7964" y="5167"/>
                    <a:pt x="7962" y="5344"/>
                  </a:cubicBezTo>
                  <a:lnTo>
                    <a:pt x="7962" y="5668"/>
                  </a:lnTo>
                  <a:lnTo>
                    <a:pt x="3427" y="5668"/>
                  </a:lnTo>
                  <a:lnTo>
                    <a:pt x="3427" y="5344"/>
                  </a:lnTo>
                  <a:cubicBezTo>
                    <a:pt x="3425" y="5167"/>
                    <a:pt x="3568" y="5021"/>
                    <a:pt x="3745" y="5020"/>
                  </a:cubicBezTo>
                  <a:close/>
                  <a:moveTo>
                    <a:pt x="5694" y="8586"/>
                  </a:moveTo>
                  <a:cubicBezTo>
                    <a:pt x="5773" y="8586"/>
                    <a:pt x="5853" y="8615"/>
                    <a:pt x="5918" y="8681"/>
                  </a:cubicBezTo>
                  <a:cubicBezTo>
                    <a:pt x="6117" y="8882"/>
                    <a:pt x="5974" y="9222"/>
                    <a:pt x="5692" y="9222"/>
                  </a:cubicBezTo>
                  <a:cubicBezTo>
                    <a:pt x="5515" y="9221"/>
                    <a:pt x="5372" y="9077"/>
                    <a:pt x="5373" y="8901"/>
                  </a:cubicBezTo>
                  <a:cubicBezTo>
                    <a:pt x="5375" y="8711"/>
                    <a:pt x="5532" y="8586"/>
                    <a:pt x="5694" y="8586"/>
                  </a:cubicBezTo>
                  <a:close/>
                  <a:moveTo>
                    <a:pt x="5691" y="8181"/>
                  </a:moveTo>
                  <a:cubicBezTo>
                    <a:pt x="5502" y="8181"/>
                    <a:pt x="5317" y="8255"/>
                    <a:pt x="5179" y="8394"/>
                  </a:cubicBezTo>
                  <a:cubicBezTo>
                    <a:pt x="4973" y="8601"/>
                    <a:pt x="4911" y="8913"/>
                    <a:pt x="5023" y="9182"/>
                  </a:cubicBezTo>
                  <a:cubicBezTo>
                    <a:pt x="5136" y="9451"/>
                    <a:pt x="5399" y="9627"/>
                    <a:pt x="5692" y="9627"/>
                  </a:cubicBezTo>
                  <a:cubicBezTo>
                    <a:pt x="6092" y="9626"/>
                    <a:pt x="6415" y="9300"/>
                    <a:pt x="6415" y="8901"/>
                  </a:cubicBezTo>
                  <a:cubicBezTo>
                    <a:pt x="6414" y="8609"/>
                    <a:pt x="6236" y="8346"/>
                    <a:pt x="5965" y="8235"/>
                  </a:cubicBezTo>
                  <a:cubicBezTo>
                    <a:pt x="5877" y="8199"/>
                    <a:pt x="5783" y="8181"/>
                    <a:pt x="5691" y="8181"/>
                  </a:cubicBezTo>
                  <a:close/>
                  <a:moveTo>
                    <a:pt x="5692" y="7482"/>
                  </a:moveTo>
                  <a:cubicBezTo>
                    <a:pt x="5707" y="7482"/>
                    <a:pt x="5721" y="7488"/>
                    <a:pt x="5732" y="7499"/>
                  </a:cubicBezTo>
                  <a:lnTo>
                    <a:pt x="7083" y="8858"/>
                  </a:lnTo>
                  <a:cubicBezTo>
                    <a:pt x="7107" y="8882"/>
                    <a:pt x="7107" y="8920"/>
                    <a:pt x="7083" y="8943"/>
                  </a:cubicBezTo>
                  <a:lnTo>
                    <a:pt x="5732" y="10303"/>
                  </a:lnTo>
                  <a:cubicBezTo>
                    <a:pt x="5721" y="10314"/>
                    <a:pt x="5707" y="10319"/>
                    <a:pt x="5692" y="10319"/>
                  </a:cubicBezTo>
                  <a:cubicBezTo>
                    <a:pt x="5678" y="10319"/>
                    <a:pt x="5663" y="10314"/>
                    <a:pt x="5651" y="10303"/>
                  </a:cubicBezTo>
                  <a:lnTo>
                    <a:pt x="4301" y="8943"/>
                  </a:lnTo>
                  <a:cubicBezTo>
                    <a:pt x="4277" y="8920"/>
                    <a:pt x="4277" y="8881"/>
                    <a:pt x="4301" y="8858"/>
                  </a:cubicBezTo>
                  <a:lnTo>
                    <a:pt x="5651" y="7499"/>
                  </a:lnTo>
                  <a:cubicBezTo>
                    <a:pt x="5663" y="7488"/>
                    <a:pt x="5678" y="7482"/>
                    <a:pt x="5692" y="7482"/>
                  </a:cubicBezTo>
                  <a:close/>
                  <a:moveTo>
                    <a:pt x="5686" y="7078"/>
                  </a:moveTo>
                  <a:cubicBezTo>
                    <a:pt x="5564" y="7078"/>
                    <a:pt x="5448" y="7127"/>
                    <a:pt x="5363" y="7214"/>
                  </a:cubicBezTo>
                  <a:lnTo>
                    <a:pt x="4015" y="8574"/>
                  </a:lnTo>
                  <a:cubicBezTo>
                    <a:pt x="3835" y="8756"/>
                    <a:pt x="3835" y="9048"/>
                    <a:pt x="4015" y="9230"/>
                  </a:cubicBezTo>
                  <a:lnTo>
                    <a:pt x="5365" y="10588"/>
                  </a:lnTo>
                  <a:cubicBezTo>
                    <a:pt x="5451" y="10675"/>
                    <a:pt x="5569" y="10724"/>
                    <a:pt x="5692" y="10724"/>
                  </a:cubicBezTo>
                  <a:lnTo>
                    <a:pt x="5692" y="10725"/>
                  </a:lnTo>
                  <a:cubicBezTo>
                    <a:pt x="5814" y="10725"/>
                    <a:pt x="5932" y="10676"/>
                    <a:pt x="6019" y="10588"/>
                  </a:cubicBezTo>
                  <a:lnTo>
                    <a:pt x="7370" y="9230"/>
                  </a:lnTo>
                  <a:cubicBezTo>
                    <a:pt x="7549" y="9048"/>
                    <a:pt x="7549" y="8754"/>
                    <a:pt x="7370" y="8573"/>
                  </a:cubicBezTo>
                  <a:lnTo>
                    <a:pt x="6019" y="7214"/>
                  </a:lnTo>
                  <a:cubicBezTo>
                    <a:pt x="5934" y="7127"/>
                    <a:pt x="5818" y="7078"/>
                    <a:pt x="5697" y="7078"/>
                  </a:cubicBezTo>
                  <a:cubicBezTo>
                    <a:pt x="5695" y="7078"/>
                    <a:pt x="5693" y="7078"/>
                    <a:pt x="5692" y="7079"/>
                  </a:cubicBezTo>
                  <a:cubicBezTo>
                    <a:pt x="5690" y="7078"/>
                    <a:pt x="5688" y="7078"/>
                    <a:pt x="5686" y="7078"/>
                  </a:cubicBezTo>
                  <a:close/>
                  <a:moveTo>
                    <a:pt x="7962" y="12767"/>
                  </a:moveTo>
                  <a:lnTo>
                    <a:pt x="7962" y="13091"/>
                  </a:lnTo>
                  <a:cubicBezTo>
                    <a:pt x="7964" y="13268"/>
                    <a:pt x="7823" y="13413"/>
                    <a:pt x="7645" y="13415"/>
                  </a:cubicBezTo>
                  <a:lnTo>
                    <a:pt x="3745" y="13415"/>
                  </a:lnTo>
                  <a:cubicBezTo>
                    <a:pt x="3568" y="13413"/>
                    <a:pt x="3425" y="13268"/>
                    <a:pt x="3427" y="13091"/>
                  </a:cubicBezTo>
                  <a:lnTo>
                    <a:pt x="3427" y="12767"/>
                  </a:lnTo>
                  <a:close/>
                  <a:moveTo>
                    <a:pt x="4673" y="1"/>
                  </a:moveTo>
                  <a:cubicBezTo>
                    <a:pt x="4460" y="1"/>
                    <a:pt x="4291" y="208"/>
                    <a:pt x="4355" y="428"/>
                  </a:cubicBezTo>
                  <a:lnTo>
                    <a:pt x="4623" y="1349"/>
                  </a:lnTo>
                  <a:lnTo>
                    <a:pt x="4356" y="2264"/>
                  </a:lnTo>
                  <a:cubicBezTo>
                    <a:pt x="4330" y="2347"/>
                    <a:pt x="4337" y="2436"/>
                    <a:pt x="4376" y="2516"/>
                  </a:cubicBezTo>
                  <a:cubicBezTo>
                    <a:pt x="4435" y="2630"/>
                    <a:pt x="4552" y="2698"/>
                    <a:pt x="4674" y="2698"/>
                  </a:cubicBezTo>
                  <a:cubicBezTo>
                    <a:pt x="4705" y="2698"/>
                    <a:pt x="4736" y="2693"/>
                    <a:pt x="4767" y="2684"/>
                  </a:cubicBezTo>
                  <a:lnTo>
                    <a:pt x="5479" y="2474"/>
                  </a:lnTo>
                  <a:lnTo>
                    <a:pt x="5479" y="3697"/>
                  </a:lnTo>
                  <a:lnTo>
                    <a:pt x="5162" y="3697"/>
                  </a:lnTo>
                  <a:cubicBezTo>
                    <a:pt x="5062" y="3697"/>
                    <a:pt x="4830" y="3742"/>
                    <a:pt x="4830" y="4161"/>
                  </a:cubicBezTo>
                  <a:lnTo>
                    <a:pt x="4830" y="4615"/>
                  </a:lnTo>
                  <a:lnTo>
                    <a:pt x="3745" y="4615"/>
                  </a:lnTo>
                  <a:cubicBezTo>
                    <a:pt x="3345" y="4616"/>
                    <a:pt x="3022" y="4940"/>
                    <a:pt x="3022" y="5341"/>
                  </a:cubicBezTo>
                  <a:lnTo>
                    <a:pt x="3022" y="6525"/>
                  </a:lnTo>
                  <a:cubicBezTo>
                    <a:pt x="3021" y="6629"/>
                    <a:pt x="3097" y="6718"/>
                    <a:pt x="3199" y="6734"/>
                  </a:cubicBezTo>
                  <a:cubicBezTo>
                    <a:pt x="3208" y="6735"/>
                    <a:pt x="3216" y="6736"/>
                    <a:pt x="3224" y="6736"/>
                  </a:cubicBezTo>
                  <a:cubicBezTo>
                    <a:pt x="3334" y="6736"/>
                    <a:pt x="3427" y="6647"/>
                    <a:pt x="3427" y="6534"/>
                  </a:cubicBezTo>
                  <a:lnTo>
                    <a:pt x="3427" y="6045"/>
                  </a:lnTo>
                  <a:lnTo>
                    <a:pt x="7962" y="6045"/>
                  </a:lnTo>
                  <a:lnTo>
                    <a:pt x="7962" y="12362"/>
                  </a:lnTo>
                  <a:lnTo>
                    <a:pt x="3427" y="12362"/>
                  </a:lnTo>
                  <a:lnTo>
                    <a:pt x="3427" y="7371"/>
                  </a:lnTo>
                  <a:cubicBezTo>
                    <a:pt x="3430" y="7266"/>
                    <a:pt x="3353" y="7176"/>
                    <a:pt x="3250" y="7162"/>
                  </a:cubicBezTo>
                  <a:cubicBezTo>
                    <a:pt x="3241" y="7161"/>
                    <a:pt x="3232" y="7160"/>
                    <a:pt x="3223" y="7160"/>
                  </a:cubicBezTo>
                  <a:cubicBezTo>
                    <a:pt x="3114" y="7160"/>
                    <a:pt x="3022" y="7250"/>
                    <a:pt x="3022" y="7362"/>
                  </a:cubicBezTo>
                  <a:lnTo>
                    <a:pt x="3022" y="13094"/>
                  </a:lnTo>
                  <a:cubicBezTo>
                    <a:pt x="3022" y="13494"/>
                    <a:pt x="3345" y="13818"/>
                    <a:pt x="3745" y="13820"/>
                  </a:cubicBezTo>
                  <a:lnTo>
                    <a:pt x="7645" y="13820"/>
                  </a:lnTo>
                  <a:cubicBezTo>
                    <a:pt x="8046" y="13818"/>
                    <a:pt x="8369" y="13494"/>
                    <a:pt x="8367" y="13094"/>
                  </a:cubicBezTo>
                  <a:lnTo>
                    <a:pt x="8367" y="5341"/>
                  </a:lnTo>
                  <a:cubicBezTo>
                    <a:pt x="8369" y="4940"/>
                    <a:pt x="8044" y="4616"/>
                    <a:pt x="7645" y="4615"/>
                  </a:cubicBezTo>
                  <a:lnTo>
                    <a:pt x="6532" y="4615"/>
                  </a:lnTo>
                  <a:lnTo>
                    <a:pt x="6532" y="4161"/>
                  </a:lnTo>
                  <a:cubicBezTo>
                    <a:pt x="6532" y="3742"/>
                    <a:pt x="6300" y="3696"/>
                    <a:pt x="6199" y="3696"/>
                  </a:cubicBezTo>
                  <a:lnTo>
                    <a:pt x="5883" y="3696"/>
                  </a:lnTo>
                  <a:lnTo>
                    <a:pt x="5883" y="2474"/>
                  </a:lnTo>
                  <a:lnTo>
                    <a:pt x="6595" y="2683"/>
                  </a:lnTo>
                  <a:cubicBezTo>
                    <a:pt x="6626" y="2692"/>
                    <a:pt x="6658" y="2697"/>
                    <a:pt x="6690" y="2697"/>
                  </a:cubicBezTo>
                  <a:cubicBezTo>
                    <a:pt x="6813" y="2697"/>
                    <a:pt x="6930" y="2628"/>
                    <a:pt x="6987" y="2513"/>
                  </a:cubicBezTo>
                  <a:cubicBezTo>
                    <a:pt x="7024" y="2435"/>
                    <a:pt x="7032" y="2346"/>
                    <a:pt x="7007" y="2264"/>
                  </a:cubicBezTo>
                  <a:lnTo>
                    <a:pt x="6741" y="1349"/>
                  </a:lnTo>
                  <a:lnTo>
                    <a:pt x="7006" y="435"/>
                  </a:lnTo>
                  <a:cubicBezTo>
                    <a:pt x="7032" y="352"/>
                    <a:pt x="7024" y="261"/>
                    <a:pt x="6986" y="183"/>
                  </a:cubicBezTo>
                  <a:cubicBezTo>
                    <a:pt x="6928" y="69"/>
                    <a:pt x="6812" y="1"/>
                    <a:pt x="6689" y="1"/>
                  </a:cubicBezTo>
                  <a:cubicBezTo>
                    <a:pt x="6658" y="1"/>
                    <a:pt x="6626" y="6"/>
                    <a:pt x="6595" y="15"/>
                  </a:cubicBezTo>
                  <a:lnTo>
                    <a:pt x="5682" y="285"/>
                  </a:lnTo>
                  <a:lnTo>
                    <a:pt x="4768" y="15"/>
                  </a:lnTo>
                  <a:cubicBezTo>
                    <a:pt x="4736" y="5"/>
                    <a:pt x="4704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73"/>
          <p:cNvSpPr/>
          <p:nvPr/>
        </p:nvSpPr>
        <p:spPr>
          <a:xfrm>
            <a:off x="3743478" y="949667"/>
            <a:ext cx="336900" cy="336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823" name="Google Shape;823;p73"/>
          <p:cNvCxnSpPr>
            <a:stCxn id="822" idx="1"/>
          </p:cNvCxnSpPr>
          <p:nvPr/>
        </p:nvCxnSpPr>
        <p:spPr>
          <a:xfrm rot="10800000">
            <a:off x="1159878" y="1118117"/>
            <a:ext cx="25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4" name="Google Shape;824;p73"/>
          <p:cNvGrpSpPr/>
          <p:nvPr/>
        </p:nvGrpSpPr>
        <p:grpSpPr>
          <a:xfrm>
            <a:off x="3790225" y="1009988"/>
            <a:ext cx="254211" cy="241328"/>
            <a:chOff x="3143485" y="1464895"/>
            <a:chExt cx="392664" cy="372764"/>
          </a:xfrm>
        </p:grpSpPr>
        <p:sp>
          <p:nvSpPr>
            <p:cNvPr id="825" name="Google Shape;825;p73"/>
            <p:cNvSpPr/>
            <p:nvPr/>
          </p:nvSpPr>
          <p:spPr>
            <a:xfrm>
              <a:off x="3168778" y="1470396"/>
              <a:ext cx="361789" cy="361789"/>
            </a:xfrm>
            <a:custGeom>
              <a:avLst/>
              <a:gdLst/>
              <a:ahLst/>
              <a:cxnLst/>
              <a:rect l="l" t="t" r="r" b="b"/>
              <a:pathLst>
                <a:path w="13417" h="13417" extrusionOk="0">
                  <a:moveTo>
                    <a:pt x="6708" y="0"/>
                  </a:moveTo>
                  <a:cubicBezTo>
                    <a:pt x="3003" y="0"/>
                    <a:pt x="0" y="3003"/>
                    <a:pt x="0" y="6708"/>
                  </a:cubicBezTo>
                  <a:cubicBezTo>
                    <a:pt x="0" y="10412"/>
                    <a:pt x="3003" y="13416"/>
                    <a:pt x="6708" y="13416"/>
                  </a:cubicBezTo>
                  <a:cubicBezTo>
                    <a:pt x="10412" y="13416"/>
                    <a:pt x="13416" y="10412"/>
                    <a:pt x="13416" y="6708"/>
                  </a:cubicBezTo>
                  <a:cubicBezTo>
                    <a:pt x="13416" y="3003"/>
                    <a:pt x="10414" y="0"/>
                    <a:pt x="67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3"/>
            <p:cNvSpPr/>
            <p:nvPr/>
          </p:nvSpPr>
          <p:spPr>
            <a:xfrm>
              <a:off x="3338118" y="1470396"/>
              <a:ext cx="192449" cy="361789"/>
            </a:xfrm>
            <a:custGeom>
              <a:avLst/>
              <a:gdLst/>
              <a:ahLst/>
              <a:cxnLst/>
              <a:rect l="l" t="t" r="r" b="b"/>
              <a:pathLst>
                <a:path w="7137" h="13417" extrusionOk="0">
                  <a:moveTo>
                    <a:pt x="428" y="0"/>
                  </a:moveTo>
                  <a:cubicBezTo>
                    <a:pt x="284" y="0"/>
                    <a:pt x="142" y="4"/>
                    <a:pt x="0" y="13"/>
                  </a:cubicBezTo>
                  <a:cubicBezTo>
                    <a:pt x="3506" y="233"/>
                    <a:pt x="6281" y="3147"/>
                    <a:pt x="6281" y="6708"/>
                  </a:cubicBezTo>
                  <a:cubicBezTo>
                    <a:pt x="6281" y="10268"/>
                    <a:pt x="3506" y="13181"/>
                    <a:pt x="0" y="13402"/>
                  </a:cubicBezTo>
                  <a:cubicBezTo>
                    <a:pt x="142" y="13412"/>
                    <a:pt x="284" y="13416"/>
                    <a:pt x="428" y="13416"/>
                  </a:cubicBezTo>
                  <a:cubicBezTo>
                    <a:pt x="4132" y="13416"/>
                    <a:pt x="7136" y="10412"/>
                    <a:pt x="7136" y="6708"/>
                  </a:cubicBezTo>
                  <a:cubicBezTo>
                    <a:pt x="7136" y="3003"/>
                    <a:pt x="4132" y="0"/>
                    <a:pt x="428" y="0"/>
                  </a:cubicBezTo>
                  <a:close/>
                </a:path>
              </a:pathLst>
            </a:custGeom>
            <a:solidFill>
              <a:srgbClr val="96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3"/>
            <p:cNvSpPr/>
            <p:nvPr/>
          </p:nvSpPr>
          <p:spPr>
            <a:xfrm>
              <a:off x="3190647" y="1492292"/>
              <a:ext cx="317998" cy="317971"/>
            </a:xfrm>
            <a:custGeom>
              <a:avLst/>
              <a:gdLst/>
              <a:ahLst/>
              <a:cxnLst/>
              <a:rect l="l" t="t" r="r" b="b"/>
              <a:pathLst>
                <a:path w="11793" h="11792" extrusionOk="0">
                  <a:moveTo>
                    <a:pt x="5897" y="1"/>
                  </a:moveTo>
                  <a:cubicBezTo>
                    <a:pt x="2641" y="1"/>
                    <a:pt x="0" y="2640"/>
                    <a:pt x="0" y="5896"/>
                  </a:cubicBezTo>
                  <a:cubicBezTo>
                    <a:pt x="0" y="9152"/>
                    <a:pt x="2641" y="11792"/>
                    <a:pt x="5897" y="11792"/>
                  </a:cubicBezTo>
                  <a:cubicBezTo>
                    <a:pt x="9153" y="11792"/>
                    <a:pt x="11793" y="9152"/>
                    <a:pt x="11793" y="5896"/>
                  </a:cubicBezTo>
                  <a:cubicBezTo>
                    <a:pt x="11793" y="2640"/>
                    <a:pt x="9153" y="1"/>
                    <a:pt x="5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73"/>
            <p:cNvSpPr/>
            <p:nvPr/>
          </p:nvSpPr>
          <p:spPr>
            <a:xfrm>
              <a:off x="3225998" y="1527616"/>
              <a:ext cx="247350" cy="247323"/>
            </a:xfrm>
            <a:custGeom>
              <a:avLst/>
              <a:gdLst/>
              <a:ahLst/>
              <a:cxnLst/>
              <a:rect l="l" t="t" r="r" b="b"/>
              <a:pathLst>
                <a:path w="9173" h="9172" extrusionOk="0">
                  <a:moveTo>
                    <a:pt x="4586" y="0"/>
                  </a:moveTo>
                  <a:cubicBezTo>
                    <a:pt x="2053" y="0"/>
                    <a:pt x="0" y="2053"/>
                    <a:pt x="0" y="4586"/>
                  </a:cubicBezTo>
                  <a:cubicBezTo>
                    <a:pt x="0" y="7119"/>
                    <a:pt x="2053" y="9172"/>
                    <a:pt x="4586" y="9172"/>
                  </a:cubicBezTo>
                  <a:cubicBezTo>
                    <a:pt x="7119" y="9172"/>
                    <a:pt x="9172" y="7119"/>
                    <a:pt x="9172" y="4586"/>
                  </a:cubicBezTo>
                  <a:cubicBezTo>
                    <a:pt x="9172" y="2053"/>
                    <a:pt x="7119" y="0"/>
                    <a:pt x="4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3"/>
            <p:cNvSpPr/>
            <p:nvPr/>
          </p:nvSpPr>
          <p:spPr>
            <a:xfrm>
              <a:off x="3339521" y="1527616"/>
              <a:ext cx="133827" cy="247323"/>
            </a:xfrm>
            <a:custGeom>
              <a:avLst/>
              <a:gdLst/>
              <a:ahLst/>
              <a:cxnLst/>
              <a:rect l="l" t="t" r="r" b="b"/>
              <a:pathLst>
                <a:path w="4963" h="9172" extrusionOk="0">
                  <a:moveTo>
                    <a:pt x="376" y="0"/>
                  </a:moveTo>
                  <a:cubicBezTo>
                    <a:pt x="249" y="0"/>
                    <a:pt x="124" y="6"/>
                    <a:pt x="0" y="16"/>
                  </a:cubicBezTo>
                  <a:cubicBezTo>
                    <a:pt x="2357" y="206"/>
                    <a:pt x="4212" y="2180"/>
                    <a:pt x="4212" y="4586"/>
                  </a:cubicBezTo>
                  <a:cubicBezTo>
                    <a:pt x="4212" y="6992"/>
                    <a:pt x="2357" y="8966"/>
                    <a:pt x="0" y="9156"/>
                  </a:cubicBezTo>
                  <a:cubicBezTo>
                    <a:pt x="124" y="9166"/>
                    <a:pt x="249" y="9172"/>
                    <a:pt x="376" y="9172"/>
                  </a:cubicBezTo>
                  <a:cubicBezTo>
                    <a:pt x="2909" y="9172"/>
                    <a:pt x="4962" y="7119"/>
                    <a:pt x="4962" y="4586"/>
                  </a:cubicBezTo>
                  <a:cubicBezTo>
                    <a:pt x="4962" y="2053"/>
                    <a:pt x="2909" y="0"/>
                    <a:pt x="376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73"/>
            <p:cNvSpPr/>
            <p:nvPr/>
          </p:nvSpPr>
          <p:spPr>
            <a:xfrm>
              <a:off x="3292467" y="1598264"/>
              <a:ext cx="110206" cy="106026"/>
            </a:xfrm>
            <a:custGeom>
              <a:avLst/>
              <a:gdLst/>
              <a:ahLst/>
              <a:cxnLst/>
              <a:rect l="l" t="t" r="r" b="b"/>
              <a:pathLst>
                <a:path w="4087" h="3932" extrusionOk="0">
                  <a:moveTo>
                    <a:pt x="2121" y="1"/>
                  </a:moveTo>
                  <a:cubicBezTo>
                    <a:pt x="1326" y="1"/>
                    <a:pt x="610" y="479"/>
                    <a:pt x="305" y="1214"/>
                  </a:cubicBezTo>
                  <a:cubicBezTo>
                    <a:pt x="1" y="1949"/>
                    <a:pt x="169" y="2793"/>
                    <a:pt x="731" y="3355"/>
                  </a:cubicBezTo>
                  <a:cubicBezTo>
                    <a:pt x="1107" y="3732"/>
                    <a:pt x="1609" y="3931"/>
                    <a:pt x="2121" y="3931"/>
                  </a:cubicBezTo>
                  <a:cubicBezTo>
                    <a:pt x="2374" y="3931"/>
                    <a:pt x="2630" y="3882"/>
                    <a:pt x="2873" y="3781"/>
                  </a:cubicBezTo>
                  <a:cubicBezTo>
                    <a:pt x="3608" y="3477"/>
                    <a:pt x="4086" y="2761"/>
                    <a:pt x="4086" y="1966"/>
                  </a:cubicBezTo>
                  <a:cubicBezTo>
                    <a:pt x="4086" y="880"/>
                    <a:pt x="3206" y="1"/>
                    <a:pt x="2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73"/>
            <p:cNvSpPr/>
            <p:nvPr/>
          </p:nvSpPr>
          <p:spPr>
            <a:xfrm>
              <a:off x="3286642" y="1589015"/>
              <a:ext cx="126061" cy="124524"/>
            </a:xfrm>
            <a:custGeom>
              <a:avLst/>
              <a:gdLst/>
              <a:ahLst/>
              <a:cxnLst/>
              <a:rect l="l" t="t" r="r" b="b"/>
              <a:pathLst>
                <a:path w="4675" h="4618" extrusionOk="0">
                  <a:moveTo>
                    <a:pt x="4357" y="0"/>
                  </a:moveTo>
                  <a:cubicBezTo>
                    <a:pt x="4296" y="0"/>
                    <a:pt x="4236" y="19"/>
                    <a:pt x="4184" y="57"/>
                  </a:cubicBezTo>
                  <a:lnTo>
                    <a:pt x="1823" y="1795"/>
                  </a:lnTo>
                  <a:lnTo>
                    <a:pt x="85" y="4156"/>
                  </a:lnTo>
                  <a:cubicBezTo>
                    <a:pt x="0" y="4271"/>
                    <a:pt x="12" y="4431"/>
                    <a:pt x="114" y="4532"/>
                  </a:cubicBezTo>
                  <a:cubicBezTo>
                    <a:pt x="170" y="4588"/>
                    <a:pt x="245" y="4617"/>
                    <a:pt x="319" y="4617"/>
                  </a:cubicBezTo>
                  <a:cubicBezTo>
                    <a:pt x="379" y="4617"/>
                    <a:pt x="439" y="4599"/>
                    <a:pt x="490" y="4561"/>
                  </a:cubicBezTo>
                  <a:lnTo>
                    <a:pt x="2852" y="2823"/>
                  </a:lnTo>
                  <a:lnTo>
                    <a:pt x="4589" y="462"/>
                  </a:lnTo>
                  <a:cubicBezTo>
                    <a:pt x="4674" y="347"/>
                    <a:pt x="4661" y="187"/>
                    <a:pt x="4560" y="85"/>
                  </a:cubicBezTo>
                  <a:cubicBezTo>
                    <a:pt x="4505" y="29"/>
                    <a:pt x="4431" y="0"/>
                    <a:pt x="4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73"/>
            <p:cNvSpPr/>
            <p:nvPr/>
          </p:nvSpPr>
          <p:spPr>
            <a:xfrm>
              <a:off x="3143485" y="1464895"/>
              <a:ext cx="392664" cy="372764"/>
            </a:xfrm>
            <a:custGeom>
              <a:avLst/>
              <a:gdLst/>
              <a:ahLst/>
              <a:cxnLst/>
              <a:rect l="l" t="t" r="r" b="b"/>
              <a:pathLst>
                <a:path w="14562" h="13824" extrusionOk="0">
                  <a:moveTo>
                    <a:pt x="7838" y="1223"/>
                  </a:moveTo>
                  <a:cubicBezTo>
                    <a:pt x="9201" y="1270"/>
                    <a:pt x="10502" y="1806"/>
                    <a:pt x="11500" y="2735"/>
                  </a:cubicBezTo>
                  <a:lnTo>
                    <a:pt x="10861" y="3375"/>
                  </a:lnTo>
                  <a:cubicBezTo>
                    <a:pt x="10032" y="2616"/>
                    <a:pt x="8962" y="2175"/>
                    <a:pt x="7838" y="2127"/>
                  </a:cubicBezTo>
                  <a:lnTo>
                    <a:pt x="7838" y="1223"/>
                  </a:lnTo>
                  <a:close/>
                  <a:moveTo>
                    <a:pt x="6562" y="3332"/>
                  </a:moveTo>
                  <a:cubicBezTo>
                    <a:pt x="6537" y="3332"/>
                    <a:pt x="6512" y="3337"/>
                    <a:pt x="6488" y="3346"/>
                  </a:cubicBezTo>
                  <a:lnTo>
                    <a:pt x="6002" y="3542"/>
                  </a:lnTo>
                  <a:cubicBezTo>
                    <a:pt x="5795" y="3626"/>
                    <a:pt x="5855" y="3933"/>
                    <a:pt x="6077" y="3933"/>
                  </a:cubicBezTo>
                  <a:cubicBezTo>
                    <a:pt x="6103" y="3933"/>
                    <a:pt x="6129" y="3927"/>
                    <a:pt x="6154" y="3918"/>
                  </a:cubicBezTo>
                  <a:lnTo>
                    <a:pt x="6641" y="3721"/>
                  </a:lnTo>
                  <a:cubicBezTo>
                    <a:pt x="6741" y="3678"/>
                    <a:pt x="6790" y="3561"/>
                    <a:pt x="6749" y="3459"/>
                  </a:cubicBezTo>
                  <a:cubicBezTo>
                    <a:pt x="6717" y="3380"/>
                    <a:pt x="6642" y="3332"/>
                    <a:pt x="6562" y="3332"/>
                  </a:cubicBezTo>
                  <a:close/>
                  <a:moveTo>
                    <a:pt x="8787" y="3351"/>
                  </a:moveTo>
                  <a:cubicBezTo>
                    <a:pt x="8708" y="3351"/>
                    <a:pt x="8634" y="3397"/>
                    <a:pt x="8601" y="3475"/>
                  </a:cubicBezTo>
                  <a:lnTo>
                    <a:pt x="8601" y="3473"/>
                  </a:lnTo>
                  <a:lnTo>
                    <a:pt x="8601" y="3473"/>
                  </a:lnTo>
                  <a:cubicBezTo>
                    <a:pt x="8557" y="3577"/>
                    <a:pt x="8606" y="3695"/>
                    <a:pt x="8708" y="3740"/>
                  </a:cubicBezTo>
                  <a:lnTo>
                    <a:pt x="9191" y="3944"/>
                  </a:lnTo>
                  <a:cubicBezTo>
                    <a:pt x="9216" y="3955"/>
                    <a:pt x="9243" y="3960"/>
                    <a:pt x="9269" y="3960"/>
                  </a:cubicBezTo>
                  <a:cubicBezTo>
                    <a:pt x="9348" y="3960"/>
                    <a:pt x="9423" y="3914"/>
                    <a:pt x="9456" y="3836"/>
                  </a:cubicBezTo>
                  <a:cubicBezTo>
                    <a:pt x="9499" y="3734"/>
                    <a:pt x="9452" y="3614"/>
                    <a:pt x="9349" y="3571"/>
                  </a:cubicBezTo>
                  <a:lnTo>
                    <a:pt x="8867" y="3366"/>
                  </a:lnTo>
                  <a:cubicBezTo>
                    <a:pt x="8841" y="3356"/>
                    <a:pt x="8814" y="3351"/>
                    <a:pt x="8787" y="3351"/>
                  </a:cubicBezTo>
                  <a:close/>
                  <a:moveTo>
                    <a:pt x="6760" y="3817"/>
                  </a:moveTo>
                  <a:cubicBezTo>
                    <a:pt x="6735" y="3817"/>
                    <a:pt x="6710" y="3822"/>
                    <a:pt x="6685" y="3832"/>
                  </a:cubicBezTo>
                  <a:lnTo>
                    <a:pt x="6198" y="4029"/>
                  </a:lnTo>
                  <a:cubicBezTo>
                    <a:pt x="5991" y="4111"/>
                    <a:pt x="6051" y="4420"/>
                    <a:pt x="6275" y="4420"/>
                  </a:cubicBezTo>
                  <a:lnTo>
                    <a:pt x="6275" y="4418"/>
                  </a:lnTo>
                  <a:cubicBezTo>
                    <a:pt x="6301" y="4418"/>
                    <a:pt x="6325" y="4414"/>
                    <a:pt x="6350" y="4404"/>
                  </a:cubicBezTo>
                  <a:lnTo>
                    <a:pt x="6837" y="4208"/>
                  </a:lnTo>
                  <a:cubicBezTo>
                    <a:pt x="6940" y="4166"/>
                    <a:pt x="6991" y="4048"/>
                    <a:pt x="6948" y="3944"/>
                  </a:cubicBezTo>
                  <a:cubicBezTo>
                    <a:pt x="6916" y="3865"/>
                    <a:pt x="6840" y="3817"/>
                    <a:pt x="6760" y="3817"/>
                  </a:cubicBezTo>
                  <a:close/>
                  <a:moveTo>
                    <a:pt x="8583" y="3833"/>
                  </a:moveTo>
                  <a:cubicBezTo>
                    <a:pt x="8504" y="3833"/>
                    <a:pt x="8429" y="3879"/>
                    <a:pt x="8395" y="3957"/>
                  </a:cubicBezTo>
                  <a:lnTo>
                    <a:pt x="8395" y="3956"/>
                  </a:lnTo>
                  <a:lnTo>
                    <a:pt x="8395" y="3956"/>
                  </a:lnTo>
                  <a:cubicBezTo>
                    <a:pt x="8352" y="4059"/>
                    <a:pt x="8400" y="4179"/>
                    <a:pt x="8504" y="4222"/>
                  </a:cubicBezTo>
                  <a:lnTo>
                    <a:pt x="8986" y="4427"/>
                  </a:lnTo>
                  <a:cubicBezTo>
                    <a:pt x="9012" y="4438"/>
                    <a:pt x="9039" y="4444"/>
                    <a:pt x="9066" y="4444"/>
                  </a:cubicBezTo>
                  <a:cubicBezTo>
                    <a:pt x="9144" y="4444"/>
                    <a:pt x="9219" y="4398"/>
                    <a:pt x="9251" y="4320"/>
                  </a:cubicBezTo>
                  <a:cubicBezTo>
                    <a:pt x="9296" y="4216"/>
                    <a:pt x="9247" y="4098"/>
                    <a:pt x="9145" y="4055"/>
                  </a:cubicBezTo>
                  <a:lnTo>
                    <a:pt x="8662" y="3849"/>
                  </a:lnTo>
                  <a:cubicBezTo>
                    <a:pt x="8636" y="3838"/>
                    <a:pt x="8609" y="3833"/>
                    <a:pt x="8583" y="3833"/>
                  </a:cubicBezTo>
                  <a:close/>
                  <a:moveTo>
                    <a:pt x="7838" y="2534"/>
                  </a:moveTo>
                  <a:cubicBezTo>
                    <a:pt x="8854" y="2580"/>
                    <a:pt x="9822" y="2979"/>
                    <a:pt x="10574" y="3662"/>
                  </a:cubicBezTo>
                  <a:lnTo>
                    <a:pt x="9810" y="4425"/>
                  </a:lnTo>
                  <a:cubicBezTo>
                    <a:pt x="9760" y="4409"/>
                    <a:pt x="9707" y="4400"/>
                    <a:pt x="9655" y="4400"/>
                  </a:cubicBezTo>
                  <a:cubicBezTo>
                    <a:pt x="9552" y="4400"/>
                    <a:pt x="9449" y="4433"/>
                    <a:pt x="9364" y="4497"/>
                  </a:cubicBezTo>
                  <a:lnTo>
                    <a:pt x="8671" y="5006"/>
                  </a:lnTo>
                  <a:cubicBezTo>
                    <a:pt x="8669" y="5006"/>
                    <a:pt x="8668" y="5005"/>
                    <a:pt x="8666" y="5005"/>
                  </a:cubicBezTo>
                  <a:cubicBezTo>
                    <a:pt x="8410" y="4866"/>
                    <a:pt x="8129" y="4781"/>
                    <a:pt x="7838" y="4754"/>
                  </a:cubicBezTo>
                  <a:lnTo>
                    <a:pt x="7838" y="2534"/>
                  </a:lnTo>
                  <a:close/>
                  <a:moveTo>
                    <a:pt x="7434" y="2534"/>
                  </a:moveTo>
                  <a:lnTo>
                    <a:pt x="7434" y="4754"/>
                  </a:lnTo>
                  <a:cubicBezTo>
                    <a:pt x="7007" y="4794"/>
                    <a:pt x="6600" y="4960"/>
                    <a:pt x="6269" y="5232"/>
                  </a:cubicBezTo>
                  <a:lnTo>
                    <a:pt x="4699" y="3662"/>
                  </a:lnTo>
                  <a:cubicBezTo>
                    <a:pt x="5451" y="2979"/>
                    <a:pt x="6419" y="2580"/>
                    <a:pt x="7434" y="2534"/>
                  </a:cubicBezTo>
                  <a:close/>
                  <a:moveTo>
                    <a:pt x="4521" y="5031"/>
                  </a:moveTo>
                  <a:cubicBezTo>
                    <a:pt x="4443" y="5031"/>
                    <a:pt x="4369" y="5076"/>
                    <a:pt x="4335" y="5152"/>
                  </a:cubicBezTo>
                  <a:lnTo>
                    <a:pt x="4122" y="5631"/>
                  </a:lnTo>
                  <a:cubicBezTo>
                    <a:pt x="4078" y="5732"/>
                    <a:pt x="4124" y="5852"/>
                    <a:pt x="4226" y="5898"/>
                  </a:cubicBezTo>
                  <a:cubicBezTo>
                    <a:pt x="4253" y="5910"/>
                    <a:pt x="4280" y="5916"/>
                    <a:pt x="4308" y="5916"/>
                  </a:cubicBezTo>
                  <a:cubicBezTo>
                    <a:pt x="4385" y="5916"/>
                    <a:pt x="4459" y="5871"/>
                    <a:pt x="4492" y="5796"/>
                  </a:cubicBezTo>
                  <a:lnTo>
                    <a:pt x="4706" y="5316"/>
                  </a:lnTo>
                  <a:cubicBezTo>
                    <a:pt x="4752" y="5213"/>
                    <a:pt x="4706" y="5094"/>
                    <a:pt x="4603" y="5049"/>
                  </a:cubicBezTo>
                  <a:cubicBezTo>
                    <a:pt x="4576" y="5037"/>
                    <a:pt x="4548" y="5031"/>
                    <a:pt x="4521" y="5031"/>
                  </a:cubicBezTo>
                  <a:close/>
                  <a:moveTo>
                    <a:pt x="10854" y="5197"/>
                  </a:moveTo>
                  <a:cubicBezTo>
                    <a:pt x="10831" y="5197"/>
                    <a:pt x="10806" y="5201"/>
                    <a:pt x="10783" y="5211"/>
                  </a:cubicBezTo>
                  <a:cubicBezTo>
                    <a:pt x="10678" y="5251"/>
                    <a:pt x="10626" y="5368"/>
                    <a:pt x="10666" y="5473"/>
                  </a:cubicBezTo>
                  <a:lnTo>
                    <a:pt x="10853" y="5961"/>
                  </a:lnTo>
                  <a:cubicBezTo>
                    <a:pt x="10884" y="6042"/>
                    <a:pt x="10961" y="6092"/>
                    <a:pt x="11042" y="6092"/>
                  </a:cubicBezTo>
                  <a:cubicBezTo>
                    <a:pt x="11067" y="6092"/>
                    <a:pt x="11091" y="6087"/>
                    <a:pt x="11116" y="6078"/>
                  </a:cubicBezTo>
                  <a:cubicBezTo>
                    <a:pt x="11219" y="6038"/>
                    <a:pt x="11271" y="5921"/>
                    <a:pt x="11232" y="5817"/>
                  </a:cubicBezTo>
                  <a:lnTo>
                    <a:pt x="11044" y="5327"/>
                  </a:lnTo>
                  <a:cubicBezTo>
                    <a:pt x="11012" y="5247"/>
                    <a:pt x="10936" y="5197"/>
                    <a:pt x="10854" y="5197"/>
                  </a:cubicBezTo>
                  <a:close/>
                  <a:moveTo>
                    <a:pt x="4999" y="5245"/>
                  </a:moveTo>
                  <a:cubicBezTo>
                    <a:pt x="4922" y="5245"/>
                    <a:pt x="4848" y="5289"/>
                    <a:pt x="4815" y="5365"/>
                  </a:cubicBezTo>
                  <a:lnTo>
                    <a:pt x="4602" y="5843"/>
                  </a:lnTo>
                  <a:cubicBezTo>
                    <a:pt x="4556" y="5945"/>
                    <a:pt x="4602" y="6065"/>
                    <a:pt x="4704" y="6111"/>
                  </a:cubicBezTo>
                  <a:cubicBezTo>
                    <a:pt x="4730" y="6123"/>
                    <a:pt x="4758" y="6128"/>
                    <a:pt x="4786" y="6128"/>
                  </a:cubicBezTo>
                  <a:cubicBezTo>
                    <a:pt x="4866" y="6128"/>
                    <a:pt x="4939" y="6081"/>
                    <a:pt x="4971" y="6009"/>
                  </a:cubicBezTo>
                  <a:lnTo>
                    <a:pt x="5184" y="5529"/>
                  </a:lnTo>
                  <a:cubicBezTo>
                    <a:pt x="5230" y="5427"/>
                    <a:pt x="5184" y="5307"/>
                    <a:pt x="5082" y="5262"/>
                  </a:cubicBezTo>
                  <a:cubicBezTo>
                    <a:pt x="5055" y="5250"/>
                    <a:pt x="5027" y="5245"/>
                    <a:pt x="4999" y="5245"/>
                  </a:cubicBezTo>
                  <a:close/>
                  <a:moveTo>
                    <a:pt x="10366" y="5386"/>
                  </a:moveTo>
                  <a:cubicBezTo>
                    <a:pt x="10341" y="5386"/>
                    <a:pt x="10317" y="5390"/>
                    <a:pt x="10293" y="5399"/>
                  </a:cubicBezTo>
                  <a:cubicBezTo>
                    <a:pt x="10189" y="5438"/>
                    <a:pt x="10136" y="5556"/>
                    <a:pt x="10176" y="5660"/>
                  </a:cubicBezTo>
                  <a:lnTo>
                    <a:pt x="10365" y="6150"/>
                  </a:lnTo>
                  <a:cubicBezTo>
                    <a:pt x="10395" y="6230"/>
                    <a:pt x="10473" y="6280"/>
                    <a:pt x="10555" y="6280"/>
                  </a:cubicBezTo>
                  <a:cubicBezTo>
                    <a:pt x="10578" y="6280"/>
                    <a:pt x="10602" y="6275"/>
                    <a:pt x="10626" y="6267"/>
                  </a:cubicBezTo>
                  <a:cubicBezTo>
                    <a:pt x="10731" y="6226"/>
                    <a:pt x="10783" y="6108"/>
                    <a:pt x="10742" y="6004"/>
                  </a:cubicBezTo>
                  <a:lnTo>
                    <a:pt x="10555" y="5515"/>
                  </a:lnTo>
                  <a:cubicBezTo>
                    <a:pt x="10524" y="5435"/>
                    <a:pt x="10447" y="5386"/>
                    <a:pt x="10366" y="5386"/>
                  </a:cubicBezTo>
                  <a:close/>
                  <a:moveTo>
                    <a:pt x="4420" y="3957"/>
                  </a:moveTo>
                  <a:lnTo>
                    <a:pt x="5989" y="5528"/>
                  </a:lnTo>
                  <a:cubicBezTo>
                    <a:pt x="5710" y="5857"/>
                    <a:pt x="5536" y="6265"/>
                    <a:pt x="5489" y="6695"/>
                  </a:cubicBezTo>
                  <a:lnTo>
                    <a:pt x="3268" y="6695"/>
                  </a:lnTo>
                  <a:cubicBezTo>
                    <a:pt x="3321" y="5676"/>
                    <a:pt x="3729" y="4708"/>
                    <a:pt x="4420" y="3957"/>
                  </a:cubicBezTo>
                  <a:close/>
                  <a:moveTo>
                    <a:pt x="3494" y="3032"/>
                  </a:moveTo>
                  <a:lnTo>
                    <a:pt x="4134" y="3673"/>
                  </a:lnTo>
                  <a:cubicBezTo>
                    <a:pt x="3367" y="4499"/>
                    <a:pt x="2916" y="5569"/>
                    <a:pt x="2863" y="6696"/>
                  </a:cubicBezTo>
                  <a:lnTo>
                    <a:pt x="1957" y="6696"/>
                  </a:lnTo>
                  <a:cubicBezTo>
                    <a:pt x="2016" y="5330"/>
                    <a:pt x="2560" y="4031"/>
                    <a:pt x="3494" y="3032"/>
                  </a:cubicBezTo>
                  <a:close/>
                  <a:moveTo>
                    <a:pt x="11799" y="3034"/>
                  </a:moveTo>
                  <a:cubicBezTo>
                    <a:pt x="12735" y="4029"/>
                    <a:pt x="13281" y="5330"/>
                    <a:pt x="13336" y="6696"/>
                  </a:cubicBezTo>
                  <a:lnTo>
                    <a:pt x="12430" y="6696"/>
                  </a:lnTo>
                  <a:cubicBezTo>
                    <a:pt x="12376" y="5569"/>
                    <a:pt x="11925" y="4499"/>
                    <a:pt x="11157" y="3673"/>
                  </a:cubicBezTo>
                  <a:lnTo>
                    <a:pt x="11799" y="3034"/>
                  </a:lnTo>
                  <a:close/>
                  <a:moveTo>
                    <a:pt x="10871" y="3960"/>
                  </a:moveTo>
                  <a:cubicBezTo>
                    <a:pt x="11568" y="4708"/>
                    <a:pt x="11980" y="5676"/>
                    <a:pt x="12033" y="6697"/>
                  </a:cubicBezTo>
                  <a:lnTo>
                    <a:pt x="9836" y="6696"/>
                  </a:lnTo>
                  <a:cubicBezTo>
                    <a:pt x="9820" y="6696"/>
                    <a:pt x="9806" y="6697"/>
                    <a:pt x="9792" y="6702"/>
                  </a:cubicBezTo>
                  <a:cubicBezTo>
                    <a:pt x="9761" y="6416"/>
                    <a:pt x="9675" y="6141"/>
                    <a:pt x="9538" y="5891"/>
                  </a:cubicBezTo>
                  <a:lnTo>
                    <a:pt x="10052" y="5198"/>
                  </a:lnTo>
                  <a:cubicBezTo>
                    <a:pt x="10156" y="5058"/>
                    <a:pt x="10179" y="4873"/>
                    <a:pt x="10110" y="4714"/>
                  </a:cubicBezTo>
                  <a:lnTo>
                    <a:pt x="10871" y="3960"/>
                  </a:lnTo>
                  <a:close/>
                  <a:moveTo>
                    <a:pt x="7646" y="5149"/>
                  </a:moveTo>
                  <a:cubicBezTo>
                    <a:pt x="7874" y="5149"/>
                    <a:pt x="8099" y="5193"/>
                    <a:pt x="8310" y="5278"/>
                  </a:cubicBezTo>
                  <a:lnTo>
                    <a:pt x="7011" y="6234"/>
                  </a:lnTo>
                  <a:cubicBezTo>
                    <a:pt x="6995" y="6246"/>
                    <a:pt x="6981" y="6261"/>
                    <a:pt x="6968" y="6277"/>
                  </a:cubicBezTo>
                  <a:lnTo>
                    <a:pt x="6012" y="7576"/>
                  </a:lnTo>
                  <a:cubicBezTo>
                    <a:pt x="5792" y="7033"/>
                    <a:pt x="5855" y="6415"/>
                    <a:pt x="6184" y="5928"/>
                  </a:cubicBezTo>
                  <a:cubicBezTo>
                    <a:pt x="6511" y="5441"/>
                    <a:pt x="7060" y="5149"/>
                    <a:pt x="7646" y="5149"/>
                  </a:cubicBezTo>
                  <a:close/>
                  <a:moveTo>
                    <a:pt x="4742" y="7551"/>
                  </a:moveTo>
                  <a:cubicBezTo>
                    <a:pt x="4718" y="7551"/>
                    <a:pt x="4693" y="7555"/>
                    <a:pt x="4668" y="7565"/>
                  </a:cubicBezTo>
                  <a:cubicBezTo>
                    <a:pt x="4566" y="7604"/>
                    <a:pt x="4514" y="7716"/>
                    <a:pt x="4550" y="7820"/>
                  </a:cubicBezTo>
                  <a:lnTo>
                    <a:pt x="4737" y="8310"/>
                  </a:lnTo>
                  <a:cubicBezTo>
                    <a:pt x="4769" y="8387"/>
                    <a:pt x="4845" y="8434"/>
                    <a:pt x="4924" y="8434"/>
                  </a:cubicBezTo>
                  <a:cubicBezTo>
                    <a:pt x="4949" y="8434"/>
                    <a:pt x="4973" y="8430"/>
                    <a:pt x="4997" y="8421"/>
                  </a:cubicBezTo>
                  <a:cubicBezTo>
                    <a:pt x="5099" y="8382"/>
                    <a:pt x="5152" y="8268"/>
                    <a:pt x="5116" y="8164"/>
                  </a:cubicBezTo>
                  <a:lnTo>
                    <a:pt x="4928" y="7676"/>
                  </a:lnTo>
                  <a:cubicBezTo>
                    <a:pt x="4896" y="7598"/>
                    <a:pt x="4821" y="7551"/>
                    <a:pt x="4742" y="7551"/>
                  </a:cubicBezTo>
                  <a:close/>
                  <a:moveTo>
                    <a:pt x="10507" y="7696"/>
                  </a:moveTo>
                  <a:cubicBezTo>
                    <a:pt x="10429" y="7696"/>
                    <a:pt x="10354" y="7741"/>
                    <a:pt x="10320" y="7817"/>
                  </a:cubicBezTo>
                  <a:lnTo>
                    <a:pt x="10107" y="8295"/>
                  </a:lnTo>
                  <a:cubicBezTo>
                    <a:pt x="10062" y="8398"/>
                    <a:pt x="10109" y="8517"/>
                    <a:pt x="10211" y="8562"/>
                  </a:cubicBezTo>
                  <a:cubicBezTo>
                    <a:pt x="10238" y="8574"/>
                    <a:pt x="10266" y="8580"/>
                    <a:pt x="10294" y="8580"/>
                  </a:cubicBezTo>
                  <a:cubicBezTo>
                    <a:pt x="10371" y="8580"/>
                    <a:pt x="10444" y="8535"/>
                    <a:pt x="10477" y="8459"/>
                  </a:cubicBezTo>
                  <a:lnTo>
                    <a:pt x="10691" y="7981"/>
                  </a:lnTo>
                  <a:cubicBezTo>
                    <a:pt x="10737" y="7879"/>
                    <a:pt x="10691" y="7759"/>
                    <a:pt x="10588" y="7713"/>
                  </a:cubicBezTo>
                  <a:cubicBezTo>
                    <a:pt x="10562" y="7702"/>
                    <a:pt x="10534" y="7696"/>
                    <a:pt x="10507" y="7696"/>
                  </a:cubicBezTo>
                  <a:close/>
                  <a:moveTo>
                    <a:pt x="4251" y="7739"/>
                  </a:moveTo>
                  <a:cubicBezTo>
                    <a:pt x="4227" y="7739"/>
                    <a:pt x="4202" y="7743"/>
                    <a:pt x="4178" y="7752"/>
                  </a:cubicBezTo>
                  <a:cubicBezTo>
                    <a:pt x="4076" y="7791"/>
                    <a:pt x="4024" y="7905"/>
                    <a:pt x="4060" y="8009"/>
                  </a:cubicBezTo>
                  <a:lnTo>
                    <a:pt x="4248" y="8497"/>
                  </a:lnTo>
                  <a:cubicBezTo>
                    <a:pt x="4281" y="8574"/>
                    <a:pt x="4355" y="8622"/>
                    <a:pt x="4434" y="8622"/>
                  </a:cubicBezTo>
                  <a:cubicBezTo>
                    <a:pt x="4458" y="8622"/>
                    <a:pt x="4483" y="8617"/>
                    <a:pt x="4507" y="8608"/>
                  </a:cubicBezTo>
                  <a:cubicBezTo>
                    <a:pt x="4609" y="8569"/>
                    <a:pt x="4663" y="8455"/>
                    <a:pt x="4626" y="8353"/>
                  </a:cubicBezTo>
                  <a:lnTo>
                    <a:pt x="4439" y="7863"/>
                  </a:lnTo>
                  <a:cubicBezTo>
                    <a:pt x="4406" y="7786"/>
                    <a:pt x="4330" y="7739"/>
                    <a:pt x="4251" y="7739"/>
                  </a:cubicBezTo>
                  <a:close/>
                  <a:moveTo>
                    <a:pt x="9279" y="6246"/>
                  </a:moveTo>
                  <a:cubicBezTo>
                    <a:pt x="9364" y="6458"/>
                    <a:pt x="9408" y="6684"/>
                    <a:pt x="9410" y="6912"/>
                  </a:cubicBezTo>
                  <a:lnTo>
                    <a:pt x="9408" y="6911"/>
                  </a:lnTo>
                  <a:cubicBezTo>
                    <a:pt x="9408" y="7497"/>
                    <a:pt x="9117" y="8046"/>
                    <a:pt x="8630" y="8373"/>
                  </a:cubicBezTo>
                  <a:cubicBezTo>
                    <a:pt x="8335" y="8572"/>
                    <a:pt x="7991" y="8674"/>
                    <a:pt x="7645" y="8674"/>
                  </a:cubicBezTo>
                  <a:cubicBezTo>
                    <a:pt x="7421" y="8674"/>
                    <a:pt x="7196" y="8631"/>
                    <a:pt x="6982" y="8544"/>
                  </a:cubicBezTo>
                  <a:lnTo>
                    <a:pt x="8280" y="7589"/>
                  </a:lnTo>
                  <a:cubicBezTo>
                    <a:pt x="8297" y="7576"/>
                    <a:pt x="8312" y="7562"/>
                    <a:pt x="8323" y="7546"/>
                  </a:cubicBezTo>
                  <a:lnTo>
                    <a:pt x="9279" y="6246"/>
                  </a:lnTo>
                  <a:close/>
                  <a:moveTo>
                    <a:pt x="10984" y="7909"/>
                  </a:moveTo>
                  <a:cubicBezTo>
                    <a:pt x="10907" y="7909"/>
                    <a:pt x="10833" y="7953"/>
                    <a:pt x="10800" y="8029"/>
                  </a:cubicBezTo>
                  <a:lnTo>
                    <a:pt x="10587" y="8508"/>
                  </a:lnTo>
                  <a:cubicBezTo>
                    <a:pt x="10541" y="8611"/>
                    <a:pt x="10587" y="8730"/>
                    <a:pt x="10689" y="8775"/>
                  </a:cubicBezTo>
                  <a:cubicBezTo>
                    <a:pt x="10715" y="8787"/>
                    <a:pt x="10742" y="8794"/>
                    <a:pt x="10771" y="8794"/>
                  </a:cubicBezTo>
                  <a:cubicBezTo>
                    <a:pt x="10852" y="8794"/>
                    <a:pt x="10924" y="8746"/>
                    <a:pt x="10956" y="8673"/>
                  </a:cubicBezTo>
                  <a:lnTo>
                    <a:pt x="11169" y="8194"/>
                  </a:lnTo>
                  <a:cubicBezTo>
                    <a:pt x="11215" y="8092"/>
                    <a:pt x="11169" y="7972"/>
                    <a:pt x="11067" y="7926"/>
                  </a:cubicBezTo>
                  <a:cubicBezTo>
                    <a:pt x="11040" y="7915"/>
                    <a:pt x="11012" y="7909"/>
                    <a:pt x="10984" y="7909"/>
                  </a:cubicBezTo>
                  <a:close/>
                  <a:moveTo>
                    <a:pt x="9664" y="4804"/>
                  </a:moveTo>
                  <a:cubicBezTo>
                    <a:pt x="9728" y="4804"/>
                    <a:pt x="9781" y="4880"/>
                    <a:pt x="9735" y="4944"/>
                  </a:cubicBezTo>
                  <a:lnTo>
                    <a:pt x="8017" y="7281"/>
                  </a:lnTo>
                  <a:lnTo>
                    <a:pt x="5680" y="9001"/>
                  </a:lnTo>
                  <a:cubicBezTo>
                    <a:pt x="5663" y="9013"/>
                    <a:pt x="5645" y="9018"/>
                    <a:pt x="5629" y="9018"/>
                  </a:cubicBezTo>
                  <a:cubicBezTo>
                    <a:pt x="5564" y="9018"/>
                    <a:pt x="5512" y="8943"/>
                    <a:pt x="5557" y="8879"/>
                  </a:cubicBezTo>
                  <a:lnTo>
                    <a:pt x="7276" y="6542"/>
                  </a:lnTo>
                  <a:lnTo>
                    <a:pt x="9613" y="4822"/>
                  </a:lnTo>
                  <a:cubicBezTo>
                    <a:pt x="9630" y="4810"/>
                    <a:pt x="9647" y="4804"/>
                    <a:pt x="9664" y="4804"/>
                  </a:cubicBezTo>
                  <a:close/>
                  <a:moveTo>
                    <a:pt x="5485" y="7101"/>
                  </a:moveTo>
                  <a:cubicBezTo>
                    <a:pt x="5510" y="7402"/>
                    <a:pt x="5596" y="7694"/>
                    <a:pt x="5740" y="7960"/>
                  </a:cubicBezTo>
                  <a:lnTo>
                    <a:pt x="5230" y="8653"/>
                  </a:lnTo>
                  <a:cubicBezTo>
                    <a:pt x="5135" y="8781"/>
                    <a:pt x="5108" y="8946"/>
                    <a:pt x="5160" y="9098"/>
                  </a:cubicBezTo>
                  <a:lnTo>
                    <a:pt x="4395" y="9863"/>
                  </a:lnTo>
                  <a:cubicBezTo>
                    <a:pt x="3706" y="9103"/>
                    <a:pt x="3307" y="8125"/>
                    <a:pt x="3266" y="7101"/>
                  </a:cubicBezTo>
                  <a:close/>
                  <a:moveTo>
                    <a:pt x="9806" y="7097"/>
                  </a:moveTo>
                  <a:cubicBezTo>
                    <a:pt x="9820" y="7099"/>
                    <a:pt x="9833" y="7101"/>
                    <a:pt x="9848" y="7101"/>
                  </a:cubicBezTo>
                  <a:lnTo>
                    <a:pt x="12026" y="7101"/>
                  </a:lnTo>
                  <a:cubicBezTo>
                    <a:pt x="11986" y="8125"/>
                    <a:pt x="11587" y="9103"/>
                    <a:pt x="10897" y="9863"/>
                  </a:cubicBezTo>
                  <a:lnTo>
                    <a:pt x="9326" y="8292"/>
                  </a:lnTo>
                  <a:cubicBezTo>
                    <a:pt x="9604" y="7952"/>
                    <a:pt x="9771" y="7535"/>
                    <a:pt x="9806" y="7097"/>
                  </a:cubicBezTo>
                  <a:close/>
                  <a:moveTo>
                    <a:pt x="6227" y="9381"/>
                  </a:moveTo>
                  <a:cubicBezTo>
                    <a:pt x="6148" y="9381"/>
                    <a:pt x="6074" y="9428"/>
                    <a:pt x="6041" y="9505"/>
                  </a:cubicBezTo>
                  <a:lnTo>
                    <a:pt x="6041" y="9504"/>
                  </a:lnTo>
                  <a:lnTo>
                    <a:pt x="6041" y="9504"/>
                  </a:lnTo>
                  <a:cubicBezTo>
                    <a:pt x="5998" y="9608"/>
                    <a:pt x="6046" y="9726"/>
                    <a:pt x="6148" y="9769"/>
                  </a:cubicBezTo>
                  <a:lnTo>
                    <a:pt x="6631" y="9975"/>
                  </a:lnTo>
                  <a:cubicBezTo>
                    <a:pt x="6656" y="9986"/>
                    <a:pt x="6683" y="9991"/>
                    <a:pt x="6709" y="9991"/>
                  </a:cubicBezTo>
                  <a:cubicBezTo>
                    <a:pt x="6788" y="9991"/>
                    <a:pt x="6863" y="9945"/>
                    <a:pt x="6896" y="9867"/>
                  </a:cubicBezTo>
                  <a:cubicBezTo>
                    <a:pt x="6940" y="9765"/>
                    <a:pt x="6891" y="9645"/>
                    <a:pt x="6789" y="9602"/>
                  </a:cubicBezTo>
                  <a:lnTo>
                    <a:pt x="6306" y="9397"/>
                  </a:lnTo>
                  <a:cubicBezTo>
                    <a:pt x="6280" y="9386"/>
                    <a:pt x="6253" y="9381"/>
                    <a:pt x="6227" y="9381"/>
                  </a:cubicBezTo>
                  <a:close/>
                  <a:moveTo>
                    <a:pt x="9018" y="9406"/>
                  </a:moveTo>
                  <a:cubicBezTo>
                    <a:pt x="8993" y="9406"/>
                    <a:pt x="8968" y="9410"/>
                    <a:pt x="8943" y="9420"/>
                  </a:cubicBezTo>
                  <a:lnTo>
                    <a:pt x="8456" y="9616"/>
                  </a:lnTo>
                  <a:cubicBezTo>
                    <a:pt x="8250" y="9700"/>
                    <a:pt x="8309" y="10007"/>
                    <a:pt x="8531" y="10007"/>
                  </a:cubicBezTo>
                  <a:cubicBezTo>
                    <a:pt x="8531" y="10007"/>
                    <a:pt x="8532" y="10007"/>
                    <a:pt x="8532" y="10007"/>
                  </a:cubicBezTo>
                  <a:cubicBezTo>
                    <a:pt x="8558" y="10007"/>
                    <a:pt x="8584" y="10002"/>
                    <a:pt x="8607" y="9992"/>
                  </a:cubicBezTo>
                  <a:lnTo>
                    <a:pt x="9094" y="9796"/>
                  </a:lnTo>
                  <a:cubicBezTo>
                    <a:pt x="9198" y="9755"/>
                    <a:pt x="9248" y="9637"/>
                    <a:pt x="9207" y="9533"/>
                  </a:cubicBezTo>
                  <a:cubicBezTo>
                    <a:pt x="9174" y="9454"/>
                    <a:pt x="9098" y="9406"/>
                    <a:pt x="9018" y="9406"/>
                  </a:cubicBezTo>
                  <a:close/>
                  <a:moveTo>
                    <a:pt x="6022" y="9863"/>
                  </a:moveTo>
                  <a:cubicBezTo>
                    <a:pt x="5943" y="9863"/>
                    <a:pt x="5869" y="9910"/>
                    <a:pt x="5837" y="9988"/>
                  </a:cubicBezTo>
                  <a:lnTo>
                    <a:pt x="5837" y="9987"/>
                  </a:lnTo>
                  <a:lnTo>
                    <a:pt x="5837" y="9987"/>
                  </a:lnTo>
                  <a:cubicBezTo>
                    <a:pt x="5792" y="10090"/>
                    <a:pt x="5841" y="10209"/>
                    <a:pt x="5943" y="10252"/>
                  </a:cubicBezTo>
                  <a:lnTo>
                    <a:pt x="6426" y="10456"/>
                  </a:lnTo>
                  <a:cubicBezTo>
                    <a:pt x="6452" y="10468"/>
                    <a:pt x="6479" y="10473"/>
                    <a:pt x="6505" y="10473"/>
                  </a:cubicBezTo>
                  <a:cubicBezTo>
                    <a:pt x="6584" y="10473"/>
                    <a:pt x="6659" y="10426"/>
                    <a:pt x="6691" y="10350"/>
                  </a:cubicBezTo>
                  <a:cubicBezTo>
                    <a:pt x="6736" y="10246"/>
                    <a:pt x="6687" y="10128"/>
                    <a:pt x="6584" y="10085"/>
                  </a:cubicBezTo>
                  <a:lnTo>
                    <a:pt x="6102" y="9880"/>
                  </a:lnTo>
                  <a:cubicBezTo>
                    <a:pt x="6076" y="9869"/>
                    <a:pt x="6049" y="9863"/>
                    <a:pt x="6022" y="9863"/>
                  </a:cubicBezTo>
                  <a:close/>
                  <a:moveTo>
                    <a:pt x="9214" y="9891"/>
                  </a:moveTo>
                  <a:cubicBezTo>
                    <a:pt x="9189" y="9891"/>
                    <a:pt x="9164" y="9896"/>
                    <a:pt x="9139" y="9906"/>
                  </a:cubicBezTo>
                  <a:lnTo>
                    <a:pt x="8652" y="10103"/>
                  </a:lnTo>
                  <a:cubicBezTo>
                    <a:pt x="8548" y="10145"/>
                    <a:pt x="8498" y="10263"/>
                    <a:pt x="8541" y="10367"/>
                  </a:cubicBezTo>
                  <a:cubicBezTo>
                    <a:pt x="8573" y="10446"/>
                    <a:pt x="8648" y="10493"/>
                    <a:pt x="8728" y="10493"/>
                  </a:cubicBezTo>
                  <a:cubicBezTo>
                    <a:pt x="8754" y="10493"/>
                    <a:pt x="8780" y="10488"/>
                    <a:pt x="8805" y="10478"/>
                  </a:cubicBezTo>
                  <a:lnTo>
                    <a:pt x="9290" y="10282"/>
                  </a:lnTo>
                  <a:cubicBezTo>
                    <a:pt x="9394" y="10240"/>
                    <a:pt x="9444" y="10122"/>
                    <a:pt x="9403" y="10018"/>
                  </a:cubicBezTo>
                  <a:cubicBezTo>
                    <a:pt x="9371" y="9939"/>
                    <a:pt x="9295" y="9891"/>
                    <a:pt x="9214" y="9891"/>
                  </a:cubicBezTo>
                  <a:close/>
                  <a:moveTo>
                    <a:pt x="2862" y="7101"/>
                  </a:moveTo>
                  <a:cubicBezTo>
                    <a:pt x="2902" y="8232"/>
                    <a:pt x="3344" y="9312"/>
                    <a:pt x="4109" y="10149"/>
                  </a:cubicBezTo>
                  <a:lnTo>
                    <a:pt x="3468" y="10789"/>
                  </a:lnTo>
                  <a:cubicBezTo>
                    <a:pt x="2535" y="9783"/>
                    <a:pt x="1997" y="8472"/>
                    <a:pt x="1955" y="7101"/>
                  </a:cubicBezTo>
                  <a:close/>
                  <a:moveTo>
                    <a:pt x="13337" y="7101"/>
                  </a:moveTo>
                  <a:cubicBezTo>
                    <a:pt x="13295" y="8472"/>
                    <a:pt x="12758" y="9783"/>
                    <a:pt x="11823" y="10789"/>
                  </a:cubicBezTo>
                  <a:lnTo>
                    <a:pt x="11183" y="10148"/>
                  </a:lnTo>
                  <a:cubicBezTo>
                    <a:pt x="11947" y="9312"/>
                    <a:pt x="12391" y="8232"/>
                    <a:pt x="12431" y="7101"/>
                  </a:cubicBezTo>
                  <a:close/>
                  <a:moveTo>
                    <a:pt x="6602" y="8817"/>
                  </a:moveTo>
                  <a:cubicBezTo>
                    <a:pt x="6860" y="8957"/>
                    <a:pt x="7142" y="9043"/>
                    <a:pt x="7434" y="9069"/>
                  </a:cubicBezTo>
                  <a:lnTo>
                    <a:pt x="7434" y="11289"/>
                  </a:lnTo>
                  <a:cubicBezTo>
                    <a:pt x="6406" y="11243"/>
                    <a:pt x="5428" y="10835"/>
                    <a:pt x="4671" y="10136"/>
                  </a:cubicBezTo>
                  <a:lnTo>
                    <a:pt x="5425" y="9384"/>
                  </a:lnTo>
                  <a:cubicBezTo>
                    <a:pt x="5486" y="9410"/>
                    <a:pt x="5551" y="9423"/>
                    <a:pt x="5616" y="9423"/>
                  </a:cubicBezTo>
                  <a:cubicBezTo>
                    <a:pt x="5720" y="9423"/>
                    <a:pt x="5823" y="9391"/>
                    <a:pt x="5909" y="9327"/>
                  </a:cubicBezTo>
                  <a:lnTo>
                    <a:pt x="6602" y="8817"/>
                  </a:lnTo>
                  <a:close/>
                  <a:moveTo>
                    <a:pt x="9032" y="8569"/>
                  </a:moveTo>
                  <a:lnTo>
                    <a:pt x="10601" y="10136"/>
                  </a:lnTo>
                  <a:cubicBezTo>
                    <a:pt x="9845" y="10835"/>
                    <a:pt x="8867" y="11243"/>
                    <a:pt x="7839" y="11289"/>
                  </a:cubicBezTo>
                  <a:lnTo>
                    <a:pt x="7839" y="9070"/>
                  </a:lnTo>
                  <a:cubicBezTo>
                    <a:pt x="8279" y="9029"/>
                    <a:pt x="8695" y="8854"/>
                    <a:pt x="9032" y="8569"/>
                  </a:cubicBezTo>
                  <a:close/>
                  <a:moveTo>
                    <a:pt x="4384" y="10423"/>
                  </a:moveTo>
                  <a:cubicBezTo>
                    <a:pt x="5216" y="11198"/>
                    <a:pt x="6298" y="11649"/>
                    <a:pt x="7434" y="11697"/>
                  </a:cubicBezTo>
                  <a:lnTo>
                    <a:pt x="7434" y="12602"/>
                  </a:lnTo>
                  <a:cubicBezTo>
                    <a:pt x="6059" y="12554"/>
                    <a:pt x="4748" y="12008"/>
                    <a:pt x="3745" y="11064"/>
                  </a:cubicBezTo>
                  <a:lnTo>
                    <a:pt x="4384" y="10423"/>
                  </a:lnTo>
                  <a:close/>
                  <a:moveTo>
                    <a:pt x="10888" y="10423"/>
                  </a:moveTo>
                  <a:lnTo>
                    <a:pt x="11528" y="11064"/>
                  </a:lnTo>
                  <a:cubicBezTo>
                    <a:pt x="10525" y="12008"/>
                    <a:pt x="9214" y="12554"/>
                    <a:pt x="7839" y="12602"/>
                  </a:cubicBezTo>
                  <a:lnTo>
                    <a:pt x="7839" y="11697"/>
                  </a:lnTo>
                  <a:cubicBezTo>
                    <a:pt x="8975" y="11649"/>
                    <a:pt x="10055" y="11198"/>
                    <a:pt x="10888" y="10423"/>
                  </a:cubicBezTo>
                  <a:close/>
                  <a:moveTo>
                    <a:pt x="7632" y="812"/>
                  </a:moveTo>
                  <a:cubicBezTo>
                    <a:pt x="6828" y="812"/>
                    <a:pt x="6020" y="971"/>
                    <a:pt x="5258" y="1293"/>
                  </a:cubicBezTo>
                  <a:cubicBezTo>
                    <a:pt x="5168" y="1331"/>
                    <a:pt x="5116" y="1424"/>
                    <a:pt x="5134" y="1518"/>
                  </a:cubicBezTo>
                  <a:cubicBezTo>
                    <a:pt x="5152" y="1618"/>
                    <a:pt x="5238" y="1685"/>
                    <a:pt x="5332" y="1685"/>
                  </a:cubicBezTo>
                  <a:cubicBezTo>
                    <a:pt x="5358" y="1685"/>
                    <a:pt x="5385" y="1679"/>
                    <a:pt x="5412" y="1668"/>
                  </a:cubicBezTo>
                  <a:cubicBezTo>
                    <a:pt x="6053" y="1396"/>
                    <a:pt x="6739" y="1244"/>
                    <a:pt x="7434" y="1221"/>
                  </a:cubicBezTo>
                  <a:lnTo>
                    <a:pt x="7434" y="2127"/>
                  </a:lnTo>
                  <a:cubicBezTo>
                    <a:pt x="6311" y="2174"/>
                    <a:pt x="5240" y="2616"/>
                    <a:pt x="4412" y="3374"/>
                  </a:cubicBezTo>
                  <a:lnTo>
                    <a:pt x="3771" y="2733"/>
                  </a:lnTo>
                  <a:cubicBezTo>
                    <a:pt x="4070" y="2453"/>
                    <a:pt x="4400" y="2208"/>
                    <a:pt x="4755" y="1999"/>
                  </a:cubicBezTo>
                  <a:cubicBezTo>
                    <a:pt x="4844" y="1949"/>
                    <a:pt x="4881" y="1838"/>
                    <a:pt x="4844" y="1743"/>
                  </a:cubicBezTo>
                  <a:cubicBezTo>
                    <a:pt x="4810" y="1665"/>
                    <a:pt x="4735" y="1620"/>
                    <a:pt x="4657" y="1620"/>
                  </a:cubicBezTo>
                  <a:cubicBezTo>
                    <a:pt x="4623" y="1620"/>
                    <a:pt x="4588" y="1629"/>
                    <a:pt x="4556" y="1648"/>
                  </a:cubicBezTo>
                  <a:cubicBezTo>
                    <a:pt x="2686" y="2741"/>
                    <a:pt x="1538" y="4745"/>
                    <a:pt x="1539" y="6911"/>
                  </a:cubicBezTo>
                  <a:cubicBezTo>
                    <a:pt x="1538" y="10270"/>
                    <a:pt x="4253" y="12998"/>
                    <a:pt x="7613" y="13011"/>
                  </a:cubicBezTo>
                  <a:cubicBezTo>
                    <a:pt x="7622" y="13011"/>
                    <a:pt x="7631" y="13011"/>
                    <a:pt x="7640" y="13011"/>
                  </a:cubicBezTo>
                  <a:cubicBezTo>
                    <a:pt x="10986" y="13011"/>
                    <a:pt x="13709" y="10311"/>
                    <a:pt x="13735" y="6960"/>
                  </a:cubicBezTo>
                  <a:cubicBezTo>
                    <a:pt x="13749" y="4907"/>
                    <a:pt x="12731" y="2982"/>
                    <a:pt x="11023" y="1841"/>
                  </a:cubicBezTo>
                  <a:cubicBezTo>
                    <a:pt x="10005" y="1160"/>
                    <a:pt x="8822" y="812"/>
                    <a:pt x="7632" y="812"/>
                  </a:cubicBezTo>
                  <a:close/>
                  <a:moveTo>
                    <a:pt x="7646" y="406"/>
                  </a:moveTo>
                  <a:cubicBezTo>
                    <a:pt x="11234" y="406"/>
                    <a:pt x="14153" y="3325"/>
                    <a:pt x="14153" y="6912"/>
                  </a:cubicBezTo>
                  <a:cubicBezTo>
                    <a:pt x="14153" y="10500"/>
                    <a:pt x="11234" y="13418"/>
                    <a:pt x="7646" y="13418"/>
                  </a:cubicBezTo>
                  <a:cubicBezTo>
                    <a:pt x="4059" y="13418"/>
                    <a:pt x="1140" y="10500"/>
                    <a:pt x="1140" y="6912"/>
                  </a:cubicBezTo>
                  <a:cubicBezTo>
                    <a:pt x="1140" y="3325"/>
                    <a:pt x="4059" y="406"/>
                    <a:pt x="7646" y="406"/>
                  </a:cubicBezTo>
                  <a:close/>
                  <a:moveTo>
                    <a:pt x="7644" y="1"/>
                  </a:moveTo>
                  <a:cubicBezTo>
                    <a:pt x="6314" y="1"/>
                    <a:pt x="4977" y="383"/>
                    <a:pt x="3807" y="1165"/>
                  </a:cubicBezTo>
                  <a:cubicBezTo>
                    <a:pt x="1065" y="2996"/>
                    <a:pt x="0" y="6510"/>
                    <a:pt x="1262" y="9556"/>
                  </a:cubicBezTo>
                  <a:cubicBezTo>
                    <a:pt x="2348" y="12176"/>
                    <a:pt x="4895" y="13824"/>
                    <a:pt x="7645" y="13824"/>
                  </a:cubicBezTo>
                  <a:cubicBezTo>
                    <a:pt x="8091" y="13824"/>
                    <a:pt x="8543" y="13781"/>
                    <a:pt x="8995" y="13691"/>
                  </a:cubicBezTo>
                  <a:cubicBezTo>
                    <a:pt x="12228" y="13047"/>
                    <a:pt x="14558" y="10209"/>
                    <a:pt x="14558" y="6912"/>
                  </a:cubicBezTo>
                  <a:cubicBezTo>
                    <a:pt x="14562" y="5078"/>
                    <a:pt x="13833" y="3319"/>
                    <a:pt x="12533" y="2025"/>
                  </a:cubicBezTo>
                  <a:cubicBezTo>
                    <a:pt x="11198" y="689"/>
                    <a:pt x="9427" y="1"/>
                    <a:pt x="7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3" name="Google Shape;833;p73"/>
          <p:cNvCxnSpPr>
            <a:endCxn id="777" idx="3"/>
          </p:cNvCxnSpPr>
          <p:nvPr/>
        </p:nvCxnSpPr>
        <p:spPr>
          <a:xfrm rot="10800000">
            <a:off x="4731103" y="1129972"/>
            <a:ext cx="258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C7E5BF8-B15D-60C3-5D73-E5A92395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531" y="467578"/>
            <a:ext cx="1516293" cy="399373"/>
          </a:xfrm>
        </p:spPr>
        <p:txBody>
          <a:bodyPr/>
          <a:lstStyle/>
          <a:p>
            <a:r>
              <a:rPr lang="en-SG" sz="2000" dirty="0"/>
              <a:t>VGG 19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977D3C-AF13-6140-99E5-C98AFBC8113C}"/>
              </a:ext>
            </a:extLst>
          </p:cNvPr>
          <p:cNvSpPr txBox="1">
            <a:spLocks/>
          </p:cNvSpPr>
          <p:nvPr/>
        </p:nvSpPr>
        <p:spPr>
          <a:xfrm>
            <a:off x="5264756" y="467578"/>
            <a:ext cx="1516293" cy="399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r>
              <a:rPr lang="en-SG" sz="2000" dirty="0"/>
              <a:t>Fine tuned</a:t>
            </a:r>
          </a:p>
          <a:p>
            <a:r>
              <a:rPr lang="en-SG" sz="2000" dirty="0"/>
              <a:t>VGG 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AAB20-A7FD-607D-226E-11EA0A6D7697}"/>
              </a:ext>
            </a:extLst>
          </p:cNvPr>
          <p:cNvSpPr txBox="1"/>
          <p:nvPr/>
        </p:nvSpPr>
        <p:spPr>
          <a:xfrm>
            <a:off x="4731103" y="2048944"/>
            <a:ext cx="3151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 b="1" u="sng">
                <a:effectLst/>
                <a:latin typeface="-apple-system"/>
              </a:defRPr>
            </a:lvl1pPr>
          </a:lstStyle>
          <a:p>
            <a:r>
              <a:rPr lang="en-SG" b="0" u="none" dirty="0"/>
              <a:t>The learning rate was reduced to </a:t>
            </a:r>
            <a:r>
              <a:rPr lang="en-SG" u="none" dirty="0"/>
              <a:t>1.6000e-06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6D734-6AE0-E689-D80F-A0618BCB8EB1}"/>
              </a:ext>
            </a:extLst>
          </p:cNvPr>
          <p:cNvSpPr txBox="1"/>
          <p:nvPr/>
        </p:nvSpPr>
        <p:spPr>
          <a:xfrm>
            <a:off x="4731103" y="1852605"/>
            <a:ext cx="1644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u="sng" dirty="0">
                <a:effectLst/>
                <a:latin typeface="-apple-system"/>
              </a:rPr>
              <a:t>ReduceLROnPlateau</a:t>
            </a:r>
            <a:endParaRPr lang="en-SG" sz="1200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A2A93-58E1-DFA9-2124-818A4B79F627}"/>
              </a:ext>
            </a:extLst>
          </p:cNvPr>
          <p:cNvSpPr txBox="1"/>
          <p:nvPr/>
        </p:nvSpPr>
        <p:spPr>
          <a:xfrm>
            <a:off x="1111734" y="2038107"/>
            <a:ext cx="3151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 b="1" u="sng">
                <a:effectLst/>
                <a:latin typeface="-apple-system"/>
              </a:defRPr>
            </a:lvl1pPr>
          </a:lstStyle>
          <a:p>
            <a:r>
              <a:rPr lang="en-SG" b="0" u="none" dirty="0"/>
              <a:t>The learning rate was fixed at 0.001</a:t>
            </a:r>
            <a:endParaRPr lang="en-SG" u="non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9235D-ECF9-99EF-F8E2-0B3B4CC789E1}"/>
              </a:ext>
            </a:extLst>
          </p:cNvPr>
          <p:cNvCxnSpPr>
            <a:cxnSpLocks/>
          </p:cNvCxnSpPr>
          <p:nvPr/>
        </p:nvCxnSpPr>
        <p:spPr>
          <a:xfrm>
            <a:off x="3933001" y="2167761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90367E-8804-BBA1-8E87-571DD2F2D113}"/>
              </a:ext>
            </a:extLst>
          </p:cNvPr>
          <p:cNvSpPr txBox="1"/>
          <p:nvPr/>
        </p:nvSpPr>
        <p:spPr>
          <a:xfrm>
            <a:off x="4750391" y="1464326"/>
            <a:ext cx="2400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effectLst/>
                <a:latin typeface="-apple-system"/>
              </a:defRPr>
            </a:lvl1pPr>
          </a:lstStyle>
          <a:p>
            <a:r>
              <a:rPr lang="en-US" dirty="0"/>
              <a:t>Freeze layers: </a:t>
            </a:r>
            <a:r>
              <a:rPr lang="en-US" b="1" dirty="0"/>
              <a:t>Only the first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8A8A6-8362-7733-E5BD-86F05B21FC25}"/>
              </a:ext>
            </a:extLst>
          </p:cNvPr>
          <p:cNvSpPr txBox="1"/>
          <p:nvPr/>
        </p:nvSpPr>
        <p:spPr>
          <a:xfrm>
            <a:off x="1111734" y="1464325"/>
            <a:ext cx="2400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effectLst/>
                <a:latin typeface="-apple-system"/>
              </a:defRPr>
            </a:lvl1pPr>
          </a:lstStyle>
          <a:p>
            <a:r>
              <a:rPr lang="en-US" dirty="0"/>
              <a:t>Freeze layers: All layers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4740EA-7AB7-D406-A244-69B703556A56}"/>
              </a:ext>
            </a:extLst>
          </p:cNvPr>
          <p:cNvCxnSpPr>
            <a:cxnSpLocks/>
          </p:cNvCxnSpPr>
          <p:nvPr/>
        </p:nvCxnSpPr>
        <p:spPr>
          <a:xfrm>
            <a:off x="3945310" y="1609402"/>
            <a:ext cx="5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9F9C41F-0CFD-CA14-E042-033645DB28D9}"/>
              </a:ext>
            </a:extLst>
          </p:cNvPr>
          <p:cNvSpPr/>
          <p:nvPr/>
        </p:nvSpPr>
        <p:spPr>
          <a:xfrm>
            <a:off x="1150768" y="1471294"/>
            <a:ext cx="6545984" cy="308715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B5B3A1-8D1F-28FB-9BF8-DDB37EE9D8E0}"/>
              </a:ext>
            </a:extLst>
          </p:cNvPr>
          <p:cNvSpPr/>
          <p:nvPr/>
        </p:nvSpPr>
        <p:spPr>
          <a:xfrm>
            <a:off x="1150768" y="1900253"/>
            <a:ext cx="6545984" cy="445759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6EEC34-6B23-CD17-8484-F50F97085E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6616" y="2816988"/>
            <a:ext cx="2846289" cy="20998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4C9353-B6F6-98F6-3178-604EDE1DCC8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1189" y="2807886"/>
            <a:ext cx="2846289" cy="21180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C60BD3-FD08-491E-BC58-C6847DA605A5}"/>
              </a:ext>
            </a:extLst>
          </p:cNvPr>
          <p:cNvSpPr txBox="1"/>
          <p:nvPr/>
        </p:nvSpPr>
        <p:spPr>
          <a:xfrm>
            <a:off x="2008061" y="2473389"/>
            <a:ext cx="135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effectLst/>
                <a:latin typeface="-apple-system"/>
              </a:defRPr>
            </a:lvl1pPr>
          </a:lstStyle>
          <a:p>
            <a:r>
              <a:rPr lang="en-SG" b="1" dirty="0">
                <a:sym typeface="Maven Pro"/>
              </a:rPr>
              <a:t>Accuracy: 84.8%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F8DB7-613E-CE91-1F32-A4AFB3F3F50B}"/>
              </a:ext>
            </a:extLst>
          </p:cNvPr>
          <p:cNvSpPr txBox="1"/>
          <p:nvPr/>
        </p:nvSpPr>
        <p:spPr>
          <a:xfrm>
            <a:off x="5696514" y="2473389"/>
            <a:ext cx="135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effectLst/>
                <a:latin typeface="-apple-system"/>
              </a:defRPr>
            </a:lvl1pPr>
          </a:lstStyle>
          <a:p>
            <a:r>
              <a:rPr lang="en-SG" b="1" dirty="0">
                <a:sym typeface="Maven Pro"/>
              </a:rPr>
              <a:t>Accuracy: 86.4%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6696B8-2EF9-A80A-7984-4A83EED2FBC8}"/>
              </a:ext>
            </a:extLst>
          </p:cNvPr>
          <p:cNvSpPr/>
          <p:nvPr/>
        </p:nvSpPr>
        <p:spPr>
          <a:xfrm>
            <a:off x="1223586" y="2816989"/>
            <a:ext cx="2288499" cy="404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C5B707-D804-7185-004C-0521F10F0AE5}"/>
              </a:ext>
            </a:extLst>
          </p:cNvPr>
          <p:cNvSpPr/>
          <p:nvPr/>
        </p:nvSpPr>
        <p:spPr>
          <a:xfrm>
            <a:off x="4845785" y="2823567"/>
            <a:ext cx="2288499" cy="404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A94F16-D564-3EAC-6A3F-CFC432E19D0A}"/>
              </a:ext>
            </a:extLst>
          </p:cNvPr>
          <p:cNvSpPr/>
          <p:nvPr/>
        </p:nvSpPr>
        <p:spPr>
          <a:xfrm>
            <a:off x="4845785" y="3609153"/>
            <a:ext cx="2288499" cy="660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28925F-57A5-79E6-0A0A-8B0CCF209AE6}"/>
              </a:ext>
            </a:extLst>
          </p:cNvPr>
          <p:cNvSpPr/>
          <p:nvPr/>
        </p:nvSpPr>
        <p:spPr>
          <a:xfrm>
            <a:off x="1223586" y="3568721"/>
            <a:ext cx="2288499" cy="6822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80963-9548-D1EB-B303-9E794EB92BF6}"/>
              </a:ext>
            </a:extLst>
          </p:cNvPr>
          <p:cNvSpPr/>
          <p:nvPr/>
        </p:nvSpPr>
        <p:spPr>
          <a:xfrm>
            <a:off x="1223586" y="3177500"/>
            <a:ext cx="2288499" cy="404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E2039C-95B9-1226-CD70-FA6E5870ED9A}"/>
              </a:ext>
            </a:extLst>
          </p:cNvPr>
          <p:cNvSpPr/>
          <p:nvPr/>
        </p:nvSpPr>
        <p:spPr>
          <a:xfrm>
            <a:off x="1254818" y="4250982"/>
            <a:ext cx="2288499" cy="404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B99E44-1FA0-5AB5-88B0-6AE099F62B01}"/>
              </a:ext>
            </a:extLst>
          </p:cNvPr>
          <p:cNvSpPr/>
          <p:nvPr/>
        </p:nvSpPr>
        <p:spPr>
          <a:xfrm>
            <a:off x="4845785" y="3221365"/>
            <a:ext cx="2288499" cy="404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6D7691-15CF-1D31-AB22-58298A034056}"/>
              </a:ext>
            </a:extLst>
          </p:cNvPr>
          <p:cNvSpPr/>
          <p:nvPr/>
        </p:nvSpPr>
        <p:spPr>
          <a:xfrm>
            <a:off x="4877017" y="4294847"/>
            <a:ext cx="2288499" cy="404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918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5" grpId="0"/>
      <p:bldP spid="16" grpId="0"/>
      <p:bldP spid="18" grpId="0" animBg="1"/>
      <p:bldP spid="19" grpId="0" animBg="1"/>
      <p:bldP spid="24" grpId="0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5" grpId="0" animBg="1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28" name="Google Shape;228;p38"/>
          <p:cNvSpPr txBox="1">
            <a:spLocks noGrp="1"/>
          </p:cNvSpPr>
          <p:nvPr>
            <p:ph type="title" idx="2"/>
          </p:nvPr>
        </p:nvSpPr>
        <p:spPr>
          <a:xfrm>
            <a:off x="1591125" y="1674775"/>
            <a:ext cx="23187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9" name="Google Shape;229;p38"/>
          <p:cNvSpPr txBox="1">
            <a:spLocks noGrp="1"/>
          </p:cNvSpPr>
          <p:nvPr>
            <p:ph type="subTitle" idx="1"/>
          </p:nvPr>
        </p:nvSpPr>
        <p:spPr>
          <a:xfrm>
            <a:off x="1332125" y="2078725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</a:p>
        </p:txBody>
      </p:sp>
      <p:sp>
        <p:nvSpPr>
          <p:cNvPr id="230" name="Google Shape;230;p38"/>
          <p:cNvSpPr txBox="1">
            <a:spLocks noGrp="1"/>
          </p:cNvSpPr>
          <p:nvPr>
            <p:ph type="title" idx="3"/>
          </p:nvPr>
        </p:nvSpPr>
        <p:spPr>
          <a:xfrm rot="2232">
            <a:off x="3956500" y="1674950"/>
            <a:ext cx="462000" cy="893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31" name="Google Shape;231;p38"/>
          <p:cNvSpPr txBox="1">
            <a:spLocks noGrp="1"/>
          </p:cNvSpPr>
          <p:nvPr>
            <p:ph type="title" idx="4"/>
          </p:nvPr>
        </p:nvSpPr>
        <p:spPr>
          <a:xfrm>
            <a:off x="1589419" y="3138675"/>
            <a:ext cx="23205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</a:t>
            </a:r>
            <a:endParaRPr dirty="0"/>
          </a:p>
        </p:txBody>
      </p:sp>
      <p:sp>
        <p:nvSpPr>
          <p:cNvPr id="232" name="Google Shape;232;p38"/>
          <p:cNvSpPr txBox="1">
            <a:spLocks noGrp="1"/>
          </p:cNvSpPr>
          <p:nvPr>
            <p:ph type="subTitle" idx="5"/>
          </p:nvPr>
        </p:nvSpPr>
        <p:spPr>
          <a:xfrm>
            <a:off x="1332125" y="3613175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 stages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 from modelling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233" name="Google Shape;233;p38"/>
          <p:cNvSpPr txBox="1">
            <a:spLocks noGrp="1"/>
          </p:cNvSpPr>
          <p:nvPr>
            <p:ph type="title" idx="6"/>
          </p:nvPr>
        </p:nvSpPr>
        <p:spPr>
          <a:xfrm rot="2232">
            <a:off x="3956500" y="3138850"/>
            <a:ext cx="462000" cy="893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34" name="Google Shape;234;p38"/>
          <p:cNvSpPr txBox="1">
            <a:spLocks noGrp="1"/>
          </p:cNvSpPr>
          <p:nvPr>
            <p:ph type="title" idx="7"/>
          </p:nvPr>
        </p:nvSpPr>
        <p:spPr>
          <a:xfrm>
            <a:off x="5241406" y="1674775"/>
            <a:ext cx="23205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subTitle" idx="8"/>
          </p:nvPr>
        </p:nvSpPr>
        <p:spPr>
          <a:xfrm>
            <a:off x="5241200" y="2071075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Shapes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36" name="Google Shape;236;p38"/>
          <p:cNvSpPr txBox="1">
            <a:spLocks noGrp="1"/>
          </p:cNvSpPr>
          <p:nvPr>
            <p:ph type="title" idx="9"/>
          </p:nvPr>
        </p:nvSpPr>
        <p:spPr>
          <a:xfrm rot="2232">
            <a:off x="4728025" y="1674950"/>
            <a:ext cx="462000" cy="893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37" name="Google Shape;237;p38"/>
          <p:cNvSpPr txBox="1">
            <a:spLocks noGrp="1"/>
          </p:cNvSpPr>
          <p:nvPr>
            <p:ph type="title" idx="13"/>
          </p:nvPr>
        </p:nvSpPr>
        <p:spPr>
          <a:xfrm>
            <a:off x="5241350" y="3138675"/>
            <a:ext cx="2322000" cy="3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4"/>
          </p:nvPr>
        </p:nvSpPr>
        <p:spPr>
          <a:xfrm>
            <a:off x="5233975" y="3537400"/>
            <a:ext cx="2577900" cy="4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works</a:t>
            </a:r>
            <a:endParaRPr dirty="0"/>
          </a:p>
        </p:txBody>
      </p:sp>
      <p:sp>
        <p:nvSpPr>
          <p:cNvPr id="239" name="Google Shape;239;p38"/>
          <p:cNvSpPr txBox="1">
            <a:spLocks noGrp="1"/>
          </p:cNvSpPr>
          <p:nvPr>
            <p:ph type="title" idx="15"/>
          </p:nvPr>
        </p:nvSpPr>
        <p:spPr>
          <a:xfrm rot="2232">
            <a:off x="4728025" y="3138850"/>
            <a:ext cx="462000" cy="893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Plotting</a:t>
            </a:r>
            <a:endParaRPr dirty="0"/>
          </a:p>
        </p:txBody>
      </p:sp>
      <p:grpSp>
        <p:nvGrpSpPr>
          <p:cNvPr id="852" name="Google Shape;852;p76"/>
          <p:cNvGrpSpPr/>
          <p:nvPr/>
        </p:nvGrpSpPr>
        <p:grpSpPr>
          <a:xfrm>
            <a:off x="8021190" y="3664873"/>
            <a:ext cx="1378688" cy="2091981"/>
            <a:chOff x="7833877" y="3485725"/>
            <a:chExt cx="1701874" cy="2582374"/>
          </a:xfrm>
        </p:grpSpPr>
        <p:pic>
          <p:nvPicPr>
            <p:cNvPr id="853" name="Google Shape;853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34681">
              <a:off x="8034052" y="3666859"/>
              <a:ext cx="1301526" cy="2301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5950" y="4077225"/>
              <a:ext cx="272550" cy="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96811" y="3485725"/>
              <a:ext cx="509729" cy="56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348745">
              <a:off x="8270350" y="4334320"/>
              <a:ext cx="950499" cy="9664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7" name="Google Shape;857;p76"/>
          <p:cNvGrpSpPr/>
          <p:nvPr/>
        </p:nvGrpSpPr>
        <p:grpSpPr>
          <a:xfrm rot="9275842">
            <a:off x="-285797" y="-507546"/>
            <a:ext cx="1298097" cy="1969694"/>
            <a:chOff x="7833877" y="3485725"/>
            <a:chExt cx="1701874" cy="2582374"/>
          </a:xfrm>
        </p:grpSpPr>
        <p:pic>
          <p:nvPicPr>
            <p:cNvPr id="858" name="Google Shape;858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34681">
              <a:off x="8034052" y="3666859"/>
              <a:ext cx="1301526" cy="2301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Google Shape;859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5950" y="4077225"/>
              <a:ext cx="272550" cy="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0" name="Google Shape;860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96811" y="3485725"/>
              <a:ext cx="509729" cy="56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348745">
              <a:off x="8270350" y="4334320"/>
              <a:ext cx="950499" cy="9664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FE3C4DE-CD7D-4549-41B2-A83F6976A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79" y="1728400"/>
            <a:ext cx="3187864" cy="220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E733A-6806-0DEC-26AE-914E2CB57A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71" r="1215" b="985"/>
          <a:stretch/>
        </p:blipFill>
        <p:spPr>
          <a:xfrm>
            <a:off x="5010541" y="1750625"/>
            <a:ext cx="3199324" cy="21876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Misclassified images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F438F-7D97-FB1E-D49C-D7102BFBB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4"/>
          <a:stretch/>
        </p:blipFill>
        <p:spPr>
          <a:xfrm>
            <a:off x="2742274" y="1430868"/>
            <a:ext cx="1533435" cy="1510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BEC87-43D0-1F67-85A0-67E9A7698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5" t="12508" r="8615" b="4496"/>
          <a:stretch/>
        </p:blipFill>
        <p:spPr>
          <a:xfrm>
            <a:off x="4699004" y="1430867"/>
            <a:ext cx="1473276" cy="15106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59590B-904D-297C-1B63-5501FED8B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19" r="9548"/>
          <a:stretch/>
        </p:blipFill>
        <p:spPr>
          <a:xfrm>
            <a:off x="2742273" y="3174299"/>
            <a:ext cx="1533435" cy="1662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3019C0-74C8-210B-B23C-BB709529EB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36"/>
          <a:stretch/>
        </p:blipFill>
        <p:spPr>
          <a:xfrm>
            <a:off x="4699004" y="3174299"/>
            <a:ext cx="1473276" cy="1662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AE9D5C-9CCA-B200-9CC4-CB223C703EF9}"/>
              </a:ext>
            </a:extLst>
          </p:cNvPr>
          <p:cNvCxnSpPr>
            <a:cxnSpLocks/>
          </p:cNvCxnSpPr>
          <p:nvPr/>
        </p:nvCxnSpPr>
        <p:spPr>
          <a:xfrm>
            <a:off x="711202" y="3056467"/>
            <a:ext cx="64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oogle Shape;1455;p96">
            <a:extLst>
              <a:ext uri="{FF2B5EF4-FFF2-40B4-BE49-F238E27FC236}">
                <a16:creationId xmlns:a16="http://schemas.microsoft.com/office/drawing/2014/main" id="{16ED58D6-1958-05F2-04E8-D620C9298E56}"/>
              </a:ext>
            </a:extLst>
          </p:cNvPr>
          <p:cNvGrpSpPr/>
          <p:nvPr/>
        </p:nvGrpSpPr>
        <p:grpSpPr>
          <a:xfrm>
            <a:off x="7048907" y="2941560"/>
            <a:ext cx="284589" cy="372252"/>
            <a:chOff x="3200516" y="2672146"/>
            <a:chExt cx="284589" cy="372252"/>
          </a:xfrm>
        </p:grpSpPr>
        <p:sp>
          <p:nvSpPr>
            <p:cNvPr id="19" name="Google Shape;1456;p96">
              <a:extLst>
                <a:ext uri="{FF2B5EF4-FFF2-40B4-BE49-F238E27FC236}">
                  <a16:creationId xmlns:a16="http://schemas.microsoft.com/office/drawing/2014/main" id="{34AE1EAE-52C6-930A-CBB2-2B0723936948}"/>
                </a:ext>
              </a:extLst>
            </p:cNvPr>
            <p:cNvSpPr/>
            <p:nvPr/>
          </p:nvSpPr>
          <p:spPr>
            <a:xfrm>
              <a:off x="3283110" y="2741419"/>
              <a:ext cx="120102" cy="204583"/>
            </a:xfrm>
            <a:custGeom>
              <a:avLst/>
              <a:gdLst/>
              <a:ahLst/>
              <a:cxnLst/>
              <a:rect l="l" t="t" r="r" b="b"/>
              <a:pathLst>
                <a:path w="4454" h="7587" extrusionOk="0">
                  <a:moveTo>
                    <a:pt x="134" y="1"/>
                  </a:moveTo>
                  <a:cubicBezTo>
                    <a:pt x="59" y="1"/>
                    <a:pt x="0" y="61"/>
                    <a:pt x="0" y="136"/>
                  </a:cubicBezTo>
                  <a:lnTo>
                    <a:pt x="0" y="7452"/>
                  </a:lnTo>
                  <a:cubicBezTo>
                    <a:pt x="0" y="7526"/>
                    <a:pt x="59" y="7586"/>
                    <a:pt x="134" y="7586"/>
                  </a:cubicBezTo>
                  <a:lnTo>
                    <a:pt x="4320" y="7586"/>
                  </a:lnTo>
                  <a:cubicBezTo>
                    <a:pt x="4393" y="7586"/>
                    <a:pt x="4454" y="7527"/>
                    <a:pt x="4454" y="7452"/>
                  </a:cubicBezTo>
                  <a:lnTo>
                    <a:pt x="4454" y="136"/>
                  </a:lnTo>
                  <a:cubicBezTo>
                    <a:pt x="4454" y="61"/>
                    <a:pt x="4393" y="1"/>
                    <a:pt x="4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57;p96">
              <a:extLst>
                <a:ext uri="{FF2B5EF4-FFF2-40B4-BE49-F238E27FC236}">
                  <a16:creationId xmlns:a16="http://schemas.microsoft.com/office/drawing/2014/main" id="{66D69657-B227-5A01-CE78-479E1C11B696}"/>
                </a:ext>
              </a:extLst>
            </p:cNvPr>
            <p:cNvSpPr/>
            <p:nvPr/>
          </p:nvSpPr>
          <p:spPr>
            <a:xfrm>
              <a:off x="3377811" y="2741419"/>
              <a:ext cx="25401" cy="204583"/>
            </a:xfrm>
            <a:custGeom>
              <a:avLst/>
              <a:gdLst/>
              <a:ahLst/>
              <a:cxnLst/>
              <a:rect l="l" t="t" r="r" b="b"/>
              <a:pathLst>
                <a:path w="942" h="7587" extrusionOk="0">
                  <a:moveTo>
                    <a:pt x="1" y="1"/>
                  </a:moveTo>
                  <a:cubicBezTo>
                    <a:pt x="73" y="1"/>
                    <a:pt x="132" y="60"/>
                    <a:pt x="132" y="132"/>
                  </a:cubicBezTo>
                  <a:lnTo>
                    <a:pt x="132" y="7455"/>
                  </a:lnTo>
                  <a:cubicBezTo>
                    <a:pt x="132" y="7527"/>
                    <a:pt x="73" y="7586"/>
                    <a:pt x="1" y="7586"/>
                  </a:cubicBezTo>
                  <a:lnTo>
                    <a:pt x="812" y="7586"/>
                  </a:lnTo>
                  <a:cubicBezTo>
                    <a:pt x="884" y="7586"/>
                    <a:pt x="942" y="7527"/>
                    <a:pt x="942" y="7455"/>
                  </a:cubicBezTo>
                  <a:lnTo>
                    <a:pt x="942" y="132"/>
                  </a:lnTo>
                  <a:cubicBezTo>
                    <a:pt x="942" y="60"/>
                    <a:pt x="884" y="1"/>
                    <a:pt x="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58;p96">
              <a:extLst>
                <a:ext uri="{FF2B5EF4-FFF2-40B4-BE49-F238E27FC236}">
                  <a16:creationId xmlns:a16="http://schemas.microsoft.com/office/drawing/2014/main" id="{41130730-E2C6-6C10-549A-7DFA3C036700}"/>
                </a:ext>
              </a:extLst>
            </p:cNvPr>
            <p:cNvSpPr/>
            <p:nvPr/>
          </p:nvSpPr>
          <p:spPr>
            <a:xfrm>
              <a:off x="3206421" y="2768357"/>
              <a:ext cx="273371" cy="151462"/>
            </a:xfrm>
            <a:custGeom>
              <a:avLst/>
              <a:gdLst/>
              <a:ahLst/>
              <a:cxnLst/>
              <a:rect l="l" t="t" r="r" b="b"/>
              <a:pathLst>
                <a:path w="10138" h="5617" extrusionOk="0">
                  <a:moveTo>
                    <a:pt x="2808" y="0"/>
                  </a:moveTo>
                  <a:cubicBezTo>
                    <a:pt x="1258" y="0"/>
                    <a:pt x="0" y="1258"/>
                    <a:pt x="0" y="2808"/>
                  </a:cubicBezTo>
                  <a:cubicBezTo>
                    <a:pt x="0" y="4358"/>
                    <a:pt x="1258" y="5616"/>
                    <a:pt x="2808" y="5616"/>
                  </a:cubicBezTo>
                  <a:lnTo>
                    <a:pt x="7329" y="5616"/>
                  </a:lnTo>
                  <a:cubicBezTo>
                    <a:pt x="8881" y="5616"/>
                    <a:pt x="10137" y="4358"/>
                    <a:pt x="10137" y="2808"/>
                  </a:cubicBezTo>
                  <a:cubicBezTo>
                    <a:pt x="10137" y="1258"/>
                    <a:pt x="8881" y="0"/>
                    <a:pt x="7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59;p96">
              <a:extLst>
                <a:ext uri="{FF2B5EF4-FFF2-40B4-BE49-F238E27FC236}">
                  <a16:creationId xmlns:a16="http://schemas.microsoft.com/office/drawing/2014/main" id="{B4E6D6A8-D320-FA2E-3D31-63AFE2D320A6}"/>
                </a:ext>
              </a:extLst>
            </p:cNvPr>
            <p:cNvSpPr/>
            <p:nvPr/>
          </p:nvSpPr>
          <p:spPr>
            <a:xfrm>
              <a:off x="3206448" y="2768357"/>
              <a:ext cx="256275" cy="151462"/>
            </a:xfrm>
            <a:custGeom>
              <a:avLst/>
              <a:gdLst/>
              <a:ahLst/>
              <a:cxnLst/>
              <a:rect l="l" t="t" r="r" b="b"/>
              <a:pathLst>
                <a:path w="9504" h="5617" extrusionOk="0">
                  <a:moveTo>
                    <a:pt x="2807" y="0"/>
                  </a:moveTo>
                  <a:cubicBezTo>
                    <a:pt x="1257" y="0"/>
                    <a:pt x="1" y="1258"/>
                    <a:pt x="1" y="2808"/>
                  </a:cubicBezTo>
                  <a:cubicBezTo>
                    <a:pt x="1" y="4358"/>
                    <a:pt x="1257" y="5616"/>
                    <a:pt x="2807" y="5616"/>
                  </a:cubicBezTo>
                  <a:lnTo>
                    <a:pt x="6696" y="5616"/>
                  </a:lnTo>
                  <a:cubicBezTo>
                    <a:pt x="8246" y="5616"/>
                    <a:pt x="9504" y="4358"/>
                    <a:pt x="9504" y="2808"/>
                  </a:cubicBezTo>
                  <a:cubicBezTo>
                    <a:pt x="9504" y="1258"/>
                    <a:pt x="8246" y="0"/>
                    <a:pt x="66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60;p96">
              <a:extLst>
                <a:ext uri="{FF2B5EF4-FFF2-40B4-BE49-F238E27FC236}">
                  <a16:creationId xmlns:a16="http://schemas.microsoft.com/office/drawing/2014/main" id="{59A8D030-284E-2AC3-9111-6A8EEB57195B}"/>
                </a:ext>
              </a:extLst>
            </p:cNvPr>
            <p:cNvSpPr/>
            <p:nvPr/>
          </p:nvSpPr>
          <p:spPr>
            <a:xfrm>
              <a:off x="3258733" y="2768357"/>
              <a:ext cx="168774" cy="151462"/>
            </a:xfrm>
            <a:custGeom>
              <a:avLst/>
              <a:gdLst/>
              <a:ahLst/>
              <a:cxnLst/>
              <a:rect l="l" t="t" r="r" b="b"/>
              <a:pathLst>
                <a:path w="6259" h="5617" extrusionOk="0">
                  <a:moveTo>
                    <a:pt x="2808" y="0"/>
                  </a:moveTo>
                  <a:cubicBezTo>
                    <a:pt x="1257" y="0"/>
                    <a:pt x="1" y="1258"/>
                    <a:pt x="1" y="2808"/>
                  </a:cubicBezTo>
                  <a:cubicBezTo>
                    <a:pt x="1" y="4358"/>
                    <a:pt x="1257" y="5616"/>
                    <a:pt x="2808" y="5616"/>
                  </a:cubicBezTo>
                  <a:lnTo>
                    <a:pt x="3450" y="5616"/>
                  </a:lnTo>
                  <a:cubicBezTo>
                    <a:pt x="5002" y="5616"/>
                    <a:pt x="6258" y="4358"/>
                    <a:pt x="6258" y="2808"/>
                  </a:cubicBezTo>
                  <a:cubicBezTo>
                    <a:pt x="6258" y="1258"/>
                    <a:pt x="5002" y="0"/>
                    <a:pt x="3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61;p96">
              <a:extLst>
                <a:ext uri="{FF2B5EF4-FFF2-40B4-BE49-F238E27FC236}">
                  <a16:creationId xmlns:a16="http://schemas.microsoft.com/office/drawing/2014/main" id="{1A7D65EB-8D78-A787-BC6D-E09B0A321674}"/>
                </a:ext>
              </a:extLst>
            </p:cNvPr>
            <p:cNvSpPr/>
            <p:nvPr/>
          </p:nvSpPr>
          <p:spPr>
            <a:xfrm>
              <a:off x="3323773" y="2981353"/>
              <a:ext cx="38695" cy="58002"/>
            </a:xfrm>
            <a:custGeom>
              <a:avLst/>
              <a:gdLst/>
              <a:ahLst/>
              <a:cxnLst/>
              <a:rect l="l" t="t" r="r" b="b"/>
              <a:pathLst>
                <a:path w="1435" h="2151" extrusionOk="0">
                  <a:moveTo>
                    <a:pt x="717" y="0"/>
                  </a:moveTo>
                  <a:cubicBezTo>
                    <a:pt x="707" y="0"/>
                    <a:pt x="696" y="1"/>
                    <a:pt x="685" y="2"/>
                  </a:cubicBezTo>
                  <a:cubicBezTo>
                    <a:pt x="544" y="16"/>
                    <a:pt x="430" y="126"/>
                    <a:pt x="397" y="266"/>
                  </a:cubicBezTo>
                  <a:lnTo>
                    <a:pt x="15" y="1851"/>
                  </a:lnTo>
                  <a:cubicBezTo>
                    <a:pt x="1" y="1910"/>
                    <a:pt x="30" y="1970"/>
                    <a:pt x="84" y="1999"/>
                  </a:cubicBezTo>
                  <a:cubicBezTo>
                    <a:pt x="283" y="2100"/>
                    <a:pt x="500" y="2150"/>
                    <a:pt x="718" y="2150"/>
                  </a:cubicBezTo>
                  <a:cubicBezTo>
                    <a:pt x="935" y="2150"/>
                    <a:pt x="1153" y="2100"/>
                    <a:pt x="1352" y="1999"/>
                  </a:cubicBezTo>
                  <a:cubicBezTo>
                    <a:pt x="1407" y="1972"/>
                    <a:pt x="1434" y="1910"/>
                    <a:pt x="1421" y="1851"/>
                  </a:cubicBezTo>
                  <a:lnTo>
                    <a:pt x="1038" y="254"/>
                  </a:lnTo>
                  <a:cubicBezTo>
                    <a:pt x="1003" y="103"/>
                    <a:pt x="869" y="0"/>
                    <a:pt x="7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2;p96">
              <a:extLst>
                <a:ext uri="{FF2B5EF4-FFF2-40B4-BE49-F238E27FC236}">
                  <a16:creationId xmlns:a16="http://schemas.microsoft.com/office/drawing/2014/main" id="{A1E6F861-FEC5-D9F9-3A93-69EC7766610E}"/>
                </a:ext>
              </a:extLst>
            </p:cNvPr>
            <p:cNvSpPr/>
            <p:nvPr/>
          </p:nvSpPr>
          <p:spPr>
            <a:xfrm>
              <a:off x="3200516" y="2672146"/>
              <a:ext cx="284589" cy="372252"/>
            </a:xfrm>
            <a:custGeom>
              <a:avLst/>
              <a:gdLst/>
              <a:ahLst/>
              <a:cxnLst/>
              <a:rect l="l" t="t" r="r" b="b"/>
              <a:pathLst>
                <a:path w="10554" h="13805" extrusionOk="0">
                  <a:moveTo>
                    <a:pt x="5288" y="401"/>
                  </a:moveTo>
                  <a:cubicBezTo>
                    <a:pt x="5409" y="401"/>
                    <a:pt x="5526" y="470"/>
                    <a:pt x="5619" y="597"/>
                  </a:cubicBezTo>
                  <a:cubicBezTo>
                    <a:pt x="5812" y="861"/>
                    <a:pt x="5838" y="1290"/>
                    <a:pt x="5678" y="1597"/>
                  </a:cubicBezTo>
                  <a:lnTo>
                    <a:pt x="5288" y="2345"/>
                  </a:lnTo>
                  <a:lnTo>
                    <a:pt x="4899" y="1597"/>
                  </a:lnTo>
                  <a:cubicBezTo>
                    <a:pt x="4737" y="1290"/>
                    <a:pt x="4763" y="861"/>
                    <a:pt x="4958" y="597"/>
                  </a:cubicBezTo>
                  <a:cubicBezTo>
                    <a:pt x="5050" y="470"/>
                    <a:pt x="5168" y="401"/>
                    <a:pt x="5288" y="401"/>
                  </a:cubicBezTo>
                  <a:close/>
                  <a:moveTo>
                    <a:pt x="7301" y="2786"/>
                  </a:moveTo>
                  <a:lnTo>
                    <a:pt x="7301" y="3352"/>
                  </a:lnTo>
                  <a:lnTo>
                    <a:pt x="3252" y="3352"/>
                  </a:lnTo>
                  <a:lnTo>
                    <a:pt x="3252" y="2786"/>
                  </a:lnTo>
                  <a:close/>
                  <a:moveTo>
                    <a:pt x="7590" y="3757"/>
                  </a:moveTo>
                  <a:cubicBezTo>
                    <a:pt x="9003" y="3757"/>
                    <a:pt x="10155" y="4927"/>
                    <a:pt x="10155" y="6363"/>
                  </a:cubicBezTo>
                  <a:cubicBezTo>
                    <a:pt x="10155" y="7799"/>
                    <a:pt x="9002" y="8968"/>
                    <a:pt x="7589" y="8968"/>
                  </a:cubicBezTo>
                  <a:lnTo>
                    <a:pt x="7136" y="8968"/>
                  </a:lnTo>
                  <a:cubicBezTo>
                    <a:pt x="8449" y="8186"/>
                    <a:pt x="8976" y="6549"/>
                    <a:pt x="8368" y="5149"/>
                  </a:cubicBezTo>
                  <a:cubicBezTo>
                    <a:pt x="8334" y="5072"/>
                    <a:pt x="8259" y="5026"/>
                    <a:pt x="8181" y="5026"/>
                  </a:cubicBezTo>
                  <a:cubicBezTo>
                    <a:pt x="8154" y="5026"/>
                    <a:pt x="8127" y="5032"/>
                    <a:pt x="8100" y="5043"/>
                  </a:cubicBezTo>
                  <a:cubicBezTo>
                    <a:pt x="7998" y="5088"/>
                    <a:pt x="7950" y="5208"/>
                    <a:pt x="7995" y="5310"/>
                  </a:cubicBezTo>
                  <a:cubicBezTo>
                    <a:pt x="8140" y="5643"/>
                    <a:pt x="8214" y="6000"/>
                    <a:pt x="8214" y="6363"/>
                  </a:cubicBezTo>
                  <a:cubicBezTo>
                    <a:pt x="8214" y="7799"/>
                    <a:pt x="7063" y="8968"/>
                    <a:pt x="5649" y="8968"/>
                  </a:cubicBezTo>
                  <a:lnTo>
                    <a:pt x="4925" y="8968"/>
                  </a:lnTo>
                  <a:cubicBezTo>
                    <a:pt x="3511" y="8968"/>
                    <a:pt x="2360" y="7799"/>
                    <a:pt x="2360" y="6363"/>
                  </a:cubicBezTo>
                  <a:cubicBezTo>
                    <a:pt x="2360" y="4927"/>
                    <a:pt x="3511" y="3757"/>
                    <a:pt x="4925" y="3757"/>
                  </a:cubicBezTo>
                  <a:lnTo>
                    <a:pt x="5649" y="3757"/>
                  </a:lnTo>
                  <a:cubicBezTo>
                    <a:pt x="6417" y="3758"/>
                    <a:pt x="7145" y="4105"/>
                    <a:pt x="7628" y="4705"/>
                  </a:cubicBezTo>
                  <a:cubicBezTo>
                    <a:pt x="7667" y="4753"/>
                    <a:pt x="7725" y="4778"/>
                    <a:pt x="7783" y="4778"/>
                  </a:cubicBezTo>
                  <a:cubicBezTo>
                    <a:pt x="7828" y="4778"/>
                    <a:pt x="7874" y="4763"/>
                    <a:pt x="7911" y="4732"/>
                  </a:cubicBezTo>
                  <a:cubicBezTo>
                    <a:pt x="7998" y="4662"/>
                    <a:pt x="8012" y="4535"/>
                    <a:pt x="7942" y="4448"/>
                  </a:cubicBezTo>
                  <a:cubicBezTo>
                    <a:pt x="7718" y="4172"/>
                    <a:pt x="7446" y="3938"/>
                    <a:pt x="7139" y="3757"/>
                  </a:cubicBezTo>
                  <a:close/>
                  <a:moveTo>
                    <a:pt x="7301" y="9373"/>
                  </a:moveTo>
                  <a:lnTo>
                    <a:pt x="7301" y="9940"/>
                  </a:lnTo>
                  <a:lnTo>
                    <a:pt x="3252" y="9940"/>
                  </a:lnTo>
                  <a:lnTo>
                    <a:pt x="3252" y="9373"/>
                  </a:lnTo>
                  <a:close/>
                  <a:moveTo>
                    <a:pt x="5288" y="11670"/>
                  </a:moveTo>
                  <a:cubicBezTo>
                    <a:pt x="5347" y="11670"/>
                    <a:pt x="5400" y="11712"/>
                    <a:pt x="5412" y="11770"/>
                  </a:cubicBezTo>
                  <a:lnTo>
                    <a:pt x="5782" y="13309"/>
                  </a:lnTo>
                  <a:cubicBezTo>
                    <a:pt x="5690" y="13351"/>
                    <a:pt x="5592" y="13379"/>
                    <a:pt x="5492" y="13397"/>
                  </a:cubicBezTo>
                  <a:lnTo>
                    <a:pt x="5492" y="12786"/>
                  </a:lnTo>
                  <a:cubicBezTo>
                    <a:pt x="5494" y="12682"/>
                    <a:pt x="5417" y="12593"/>
                    <a:pt x="5315" y="12577"/>
                  </a:cubicBezTo>
                  <a:cubicBezTo>
                    <a:pt x="5307" y="12576"/>
                    <a:pt x="5299" y="12576"/>
                    <a:pt x="5291" y="12576"/>
                  </a:cubicBezTo>
                  <a:cubicBezTo>
                    <a:pt x="5180" y="12576"/>
                    <a:pt x="5088" y="12665"/>
                    <a:pt x="5088" y="12779"/>
                  </a:cubicBezTo>
                  <a:lnTo>
                    <a:pt x="5088" y="13397"/>
                  </a:lnTo>
                  <a:cubicBezTo>
                    <a:pt x="4987" y="13379"/>
                    <a:pt x="4890" y="13351"/>
                    <a:pt x="4798" y="13309"/>
                  </a:cubicBezTo>
                  <a:lnTo>
                    <a:pt x="5165" y="11779"/>
                  </a:lnTo>
                  <a:cubicBezTo>
                    <a:pt x="5178" y="11721"/>
                    <a:pt x="5224" y="11677"/>
                    <a:pt x="5276" y="11671"/>
                  </a:cubicBezTo>
                  <a:cubicBezTo>
                    <a:pt x="5280" y="11670"/>
                    <a:pt x="5284" y="11670"/>
                    <a:pt x="5288" y="11670"/>
                  </a:cubicBezTo>
                  <a:close/>
                  <a:moveTo>
                    <a:pt x="5276" y="1"/>
                  </a:moveTo>
                  <a:cubicBezTo>
                    <a:pt x="5027" y="1"/>
                    <a:pt x="4788" y="132"/>
                    <a:pt x="4618" y="360"/>
                  </a:cubicBezTo>
                  <a:cubicBezTo>
                    <a:pt x="4333" y="744"/>
                    <a:pt x="4294" y="1344"/>
                    <a:pt x="4526" y="1784"/>
                  </a:cubicBezTo>
                  <a:lnTo>
                    <a:pt x="4837" y="2381"/>
                  </a:lnTo>
                  <a:lnTo>
                    <a:pt x="3179" y="2381"/>
                  </a:lnTo>
                  <a:cubicBezTo>
                    <a:pt x="2996" y="2381"/>
                    <a:pt x="2847" y="2531"/>
                    <a:pt x="2846" y="2714"/>
                  </a:cubicBezTo>
                  <a:lnTo>
                    <a:pt x="2846" y="3355"/>
                  </a:lnTo>
                  <a:cubicBezTo>
                    <a:pt x="1267" y="3421"/>
                    <a:pt x="0" y="4745"/>
                    <a:pt x="0" y="6363"/>
                  </a:cubicBezTo>
                  <a:cubicBezTo>
                    <a:pt x="0" y="6888"/>
                    <a:pt x="136" y="7402"/>
                    <a:pt x="394" y="7859"/>
                  </a:cubicBezTo>
                  <a:cubicBezTo>
                    <a:pt x="432" y="7926"/>
                    <a:pt x="501" y="7962"/>
                    <a:pt x="571" y="7962"/>
                  </a:cubicBezTo>
                  <a:cubicBezTo>
                    <a:pt x="619" y="7962"/>
                    <a:pt x="667" y="7945"/>
                    <a:pt x="706" y="7909"/>
                  </a:cubicBezTo>
                  <a:cubicBezTo>
                    <a:pt x="777" y="7843"/>
                    <a:pt x="791" y="7738"/>
                    <a:pt x="742" y="7654"/>
                  </a:cubicBezTo>
                  <a:cubicBezTo>
                    <a:pt x="522" y="7259"/>
                    <a:pt x="405" y="6815"/>
                    <a:pt x="407" y="6363"/>
                  </a:cubicBezTo>
                  <a:cubicBezTo>
                    <a:pt x="407" y="4927"/>
                    <a:pt x="1556" y="3757"/>
                    <a:pt x="2970" y="3757"/>
                  </a:cubicBezTo>
                  <a:lnTo>
                    <a:pt x="3422" y="3757"/>
                  </a:lnTo>
                  <a:cubicBezTo>
                    <a:pt x="2503" y="4303"/>
                    <a:pt x="1940" y="5293"/>
                    <a:pt x="1940" y="6363"/>
                  </a:cubicBezTo>
                  <a:cubicBezTo>
                    <a:pt x="1940" y="7432"/>
                    <a:pt x="2503" y="8422"/>
                    <a:pt x="3422" y="8968"/>
                  </a:cubicBezTo>
                  <a:lnTo>
                    <a:pt x="2996" y="8968"/>
                  </a:lnTo>
                  <a:cubicBezTo>
                    <a:pt x="2324" y="8968"/>
                    <a:pt x="1680" y="8700"/>
                    <a:pt x="1209" y="8222"/>
                  </a:cubicBezTo>
                  <a:cubicBezTo>
                    <a:pt x="1167" y="8180"/>
                    <a:pt x="1111" y="8158"/>
                    <a:pt x="1055" y="8158"/>
                  </a:cubicBezTo>
                  <a:cubicBezTo>
                    <a:pt x="1008" y="8158"/>
                    <a:pt x="960" y="8174"/>
                    <a:pt x="924" y="8209"/>
                  </a:cubicBezTo>
                  <a:cubicBezTo>
                    <a:pt x="840" y="8285"/>
                    <a:pt x="837" y="8416"/>
                    <a:pt x="917" y="8497"/>
                  </a:cubicBezTo>
                  <a:cubicBezTo>
                    <a:pt x="1434" y="9026"/>
                    <a:pt x="2134" y="9335"/>
                    <a:pt x="2872" y="9367"/>
                  </a:cubicBezTo>
                  <a:lnTo>
                    <a:pt x="2872" y="10014"/>
                  </a:lnTo>
                  <a:cubicBezTo>
                    <a:pt x="2872" y="10195"/>
                    <a:pt x="3019" y="10344"/>
                    <a:pt x="3202" y="10344"/>
                  </a:cubicBezTo>
                  <a:lnTo>
                    <a:pt x="5086" y="10344"/>
                  </a:lnTo>
                  <a:lnTo>
                    <a:pt x="5086" y="11290"/>
                  </a:lnTo>
                  <a:cubicBezTo>
                    <a:pt x="4926" y="11360"/>
                    <a:pt x="4809" y="11499"/>
                    <a:pt x="4769" y="11669"/>
                  </a:cubicBezTo>
                  <a:lnTo>
                    <a:pt x="4389" y="13254"/>
                  </a:lnTo>
                  <a:cubicBezTo>
                    <a:pt x="4353" y="13404"/>
                    <a:pt x="4425" y="13561"/>
                    <a:pt x="4563" y="13630"/>
                  </a:cubicBezTo>
                  <a:cubicBezTo>
                    <a:pt x="4791" y="13746"/>
                    <a:pt x="5040" y="13804"/>
                    <a:pt x="5289" y="13804"/>
                  </a:cubicBezTo>
                  <a:cubicBezTo>
                    <a:pt x="5537" y="13804"/>
                    <a:pt x="5786" y="13746"/>
                    <a:pt x="6014" y="13630"/>
                  </a:cubicBezTo>
                  <a:cubicBezTo>
                    <a:pt x="6152" y="13561"/>
                    <a:pt x="6224" y="13404"/>
                    <a:pt x="6188" y="13254"/>
                  </a:cubicBezTo>
                  <a:lnTo>
                    <a:pt x="5805" y="11661"/>
                  </a:lnTo>
                  <a:cubicBezTo>
                    <a:pt x="5765" y="11495"/>
                    <a:pt x="5648" y="11358"/>
                    <a:pt x="5491" y="11292"/>
                  </a:cubicBezTo>
                  <a:lnTo>
                    <a:pt x="5491" y="10345"/>
                  </a:lnTo>
                  <a:lnTo>
                    <a:pt x="7373" y="10345"/>
                  </a:lnTo>
                  <a:cubicBezTo>
                    <a:pt x="7556" y="10345"/>
                    <a:pt x="7704" y="10195"/>
                    <a:pt x="7704" y="10012"/>
                  </a:cubicBezTo>
                  <a:lnTo>
                    <a:pt x="7704" y="9361"/>
                  </a:lnTo>
                  <a:cubicBezTo>
                    <a:pt x="9287" y="9294"/>
                    <a:pt x="10554" y="7975"/>
                    <a:pt x="10554" y="6363"/>
                  </a:cubicBezTo>
                  <a:cubicBezTo>
                    <a:pt x="10554" y="4751"/>
                    <a:pt x="9287" y="3431"/>
                    <a:pt x="7705" y="3365"/>
                  </a:cubicBezTo>
                  <a:lnTo>
                    <a:pt x="7705" y="2714"/>
                  </a:lnTo>
                  <a:cubicBezTo>
                    <a:pt x="7705" y="2531"/>
                    <a:pt x="7557" y="2381"/>
                    <a:pt x="7374" y="2381"/>
                  </a:cubicBezTo>
                  <a:lnTo>
                    <a:pt x="5716" y="2381"/>
                  </a:lnTo>
                  <a:lnTo>
                    <a:pt x="6027" y="1784"/>
                  </a:lnTo>
                  <a:cubicBezTo>
                    <a:pt x="6259" y="1344"/>
                    <a:pt x="6219" y="744"/>
                    <a:pt x="5933" y="360"/>
                  </a:cubicBezTo>
                  <a:cubicBezTo>
                    <a:pt x="5765" y="132"/>
                    <a:pt x="5526" y="1"/>
                    <a:pt x="5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455;p96">
            <a:extLst>
              <a:ext uri="{FF2B5EF4-FFF2-40B4-BE49-F238E27FC236}">
                <a16:creationId xmlns:a16="http://schemas.microsoft.com/office/drawing/2014/main" id="{01AABF3B-49C2-3703-2DB2-0851F26854DA}"/>
              </a:ext>
            </a:extLst>
          </p:cNvPr>
          <p:cNvGrpSpPr/>
          <p:nvPr/>
        </p:nvGrpSpPr>
        <p:grpSpPr>
          <a:xfrm>
            <a:off x="568907" y="2956152"/>
            <a:ext cx="284589" cy="372252"/>
            <a:chOff x="3200516" y="2672146"/>
            <a:chExt cx="284589" cy="372252"/>
          </a:xfrm>
        </p:grpSpPr>
        <p:sp>
          <p:nvSpPr>
            <p:cNvPr id="27" name="Google Shape;1456;p96">
              <a:extLst>
                <a:ext uri="{FF2B5EF4-FFF2-40B4-BE49-F238E27FC236}">
                  <a16:creationId xmlns:a16="http://schemas.microsoft.com/office/drawing/2014/main" id="{3C440871-92B8-62CD-6B38-329E2B92B9FA}"/>
                </a:ext>
              </a:extLst>
            </p:cNvPr>
            <p:cNvSpPr/>
            <p:nvPr/>
          </p:nvSpPr>
          <p:spPr>
            <a:xfrm>
              <a:off x="3283110" y="2741419"/>
              <a:ext cx="120102" cy="204583"/>
            </a:xfrm>
            <a:custGeom>
              <a:avLst/>
              <a:gdLst/>
              <a:ahLst/>
              <a:cxnLst/>
              <a:rect l="l" t="t" r="r" b="b"/>
              <a:pathLst>
                <a:path w="4454" h="7587" extrusionOk="0">
                  <a:moveTo>
                    <a:pt x="134" y="1"/>
                  </a:moveTo>
                  <a:cubicBezTo>
                    <a:pt x="59" y="1"/>
                    <a:pt x="0" y="61"/>
                    <a:pt x="0" y="136"/>
                  </a:cubicBezTo>
                  <a:lnTo>
                    <a:pt x="0" y="7452"/>
                  </a:lnTo>
                  <a:cubicBezTo>
                    <a:pt x="0" y="7526"/>
                    <a:pt x="59" y="7586"/>
                    <a:pt x="134" y="7586"/>
                  </a:cubicBezTo>
                  <a:lnTo>
                    <a:pt x="4320" y="7586"/>
                  </a:lnTo>
                  <a:cubicBezTo>
                    <a:pt x="4393" y="7586"/>
                    <a:pt x="4454" y="7527"/>
                    <a:pt x="4454" y="7452"/>
                  </a:cubicBezTo>
                  <a:lnTo>
                    <a:pt x="4454" y="136"/>
                  </a:lnTo>
                  <a:cubicBezTo>
                    <a:pt x="4454" y="61"/>
                    <a:pt x="4393" y="1"/>
                    <a:pt x="4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7;p96">
              <a:extLst>
                <a:ext uri="{FF2B5EF4-FFF2-40B4-BE49-F238E27FC236}">
                  <a16:creationId xmlns:a16="http://schemas.microsoft.com/office/drawing/2014/main" id="{EE561D1D-D36E-DD80-2654-2FBD7BC90228}"/>
                </a:ext>
              </a:extLst>
            </p:cNvPr>
            <p:cNvSpPr/>
            <p:nvPr/>
          </p:nvSpPr>
          <p:spPr>
            <a:xfrm>
              <a:off x="3377811" y="2741419"/>
              <a:ext cx="25401" cy="204583"/>
            </a:xfrm>
            <a:custGeom>
              <a:avLst/>
              <a:gdLst/>
              <a:ahLst/>
              <a:cxnLst/>
              <a:rect l="l" t="t" r="r" b="b"/>
              <a:pathLst>
                <a:path w="942" h="7587" extrusionOk="0">
                  <a:moveTo>
                    <a:pt x="1" y="1"/>
                  </a:moveTo>
                  <a:cubicBezTo>
                    <a:pt x="73" y="1"/>
                    <a:pt x="132" y="60"/>
                    <a:pt x="132" y="132"/>
                  </a:cubicBezTo>
                  <a:lnTo>
                    <a:pt x="132" y="7455"/>
                  </a:lnTo>
                  <a:cubicBezTo>
                    <a:pt x="132" y="7527"/>
                    <a:pt x="73" y="7586"/>
                    <a:pt x="1" y="7586"/>
                  </a:cubicBezTo>
                  <a:lnTo>
                    <a:pt x="812" y="7586"/>
                  </a:lnTo>
                  <a:cubicBezTo>
                    <a:pt x="884" y="7586"/>
                    <a:pt x="942" y="7527"/>
                    <a:pt x="942" y="7455"/>
                  </a:cubicBezTo>
                  <a:lnTo>
                    <a:pt x="942" y="132"/>
                  </a:lnTo>
                  <a:cubicBezTo>
                    <a:pt x="942" y="60"/>
                    <a:pt x="884" y="1"/>
                    <a:pt x="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8;p96">
              <a:extLst>
                <a:ext uri="{FF2B5EF4-FFF2-40B4-BE49-F238E27FC236}">
                  <a16:creationId xmlns:a16="http://schemas.microsoft.com/office/drawing/2014/main" id="{FF37438B-CE7C-CABE-5763-BD33F7DB7DE7}"/>
                </a:ext>
              </a:extLst>
            </p:cNvPr>
            <p:cNvSpPr/>
            <p:nvPr/>
          </p:nvSpPr>
          <p:spPr>
            <a:xfrm>
              <a:off x="3206421" y="2768357"/>
              <a:ext cx="273371" cy="151462"/>
            </a:xfrm>
            <a:custGeom>
              <a:avLst/>
              <a:gdLst/>
              <a:ahLst/>
              <a:cxnLst/>
              <a:rect l="l" t="t" r="r" b="b"/>
              <a:pathLst>
                <a:path w="10138" h="5617" extrusionOk="0">
                  <a:moveTo>
                    <a:pt x="2808" y="0"/>
                  </a:moveTo>
                  <a:cubicBezTo>
                    <a:pt x="1258" y="0"/>
                    <a:pt x="0" y="1258"/>
                    <a:pt x="0" y="2808"/>
                  </a:cubicBezTo>
                  <a:cubicBezTo>
                    <a:pt x="0" y="4358"/>
                    <a:pt x="1258" y="5616"/>
                    <a:pt x="2808" y="5616"/>
                  </a:cubicBezTo>
                  <a:lnTo>
                    <a:pt x="7329" y="5616"/>
                  </a:lnTo>
                  <a:cubicBezTo>
                    <a:pt x="8881" y="5616"/>
                    <a:pt x="10137" y="4358"/>
                    <a:pt x="10137" y="2808"/>
                  </a:cubicBezTo>
                  <a:cubicBezTo>
                    <a:pt x="10137" y="1258"/>
                    <a:pt x="8881" y="0"/>
                    <a:pt x="7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9;p96">
              <a:extLst>
                <a:ext uri="{FF2B5EF4-FFF2-40B4-BE49-F238E27FC236}">
                  <a16:creationId xmlns:a16="http://schemas.microsoft.com/office/drawing/2014/main" id="{022AD134-84CF-12CE-F5F6-27E635F4C797}"/>
                </a:ext>
              </a:extLst>
            </p:cNvPr>
            <p:cNvSpPr/>
            <p:nvPr/>
          </p:nvSpPr>
          <p:spPr>
            <a:xfrm>
              <a:off x="3206448" y="2768357"/>
              <a:ext cx="256275" cy="151462"/>
            </a:xfrm>
            <a:custGeom>
              <a:avLst/>
              <a:gdLst/>
              <a:ahLst/>
              <a:cxnLst/>
              <a:rect l="l" t="t" r="r" b="b"/>
              <a:pathLst>
                <a:path w="9504" h="5617" extrusionOk="0">
                  <a:moveTo>
                    <a:pt x="2807" y="0"/>
                  </a:moveTo>
                  <a:cubicBezTo>
                    <a:pt x="1257" y="0"/>
                    <a:pt x="1" y="1258"/>
                    <a:pt x="1" y="2808"/>
                  </a:cubicBezTo>
                  <a:cubicBezTo>
                    <a:pt x="1" y="4358"/>
                    <a:pt x="1257" y="5616"/>
                    <a:pt x="2807" y="5616"/>
                  </a:cubicBezTo>
                  <a:lnTo>
                    <a:pt x="6696" y="5616"/>
                  </a:lnTo>
                  <a:cubicBezTo>
                    <a:pt x="8246" y="5616"/>
                    <a:pt x="9504" y="4358"/>
                    <a:pt x="9504" y="2808"/>
                  </a:cubicBezTo>
                  <a:cubicBezTo>
                    <a:pt x="9504" y="1258"/>
                    <a:pt x="8246" y="0"/>
                    <a:pt x="66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60;p96">
              <a:extLst>
                <a:ext uri="{FF2B5EF4-FFF2-40B4-BE49-F238E27FC236}">
                  <a16:creationId xmlns:a16="http://schemas.microsoft.com/office/drawing/2014/main" id="{B5BBA8C8-794D-61CF-6A68-13C1AB86FC51}"/>
                </a:ext>
              </a:extLst>
            </p:cNvPr>
            <p:cNvSpPr/>
            <p:nvPr/>
          </p:nvSpPr>
          <p:spPr>
            <a:xfrm>
              <a:off x="3258733" y="2768357"/>
              <a:ext cx="168774" cy="151462"/>
            </a:xfrm>
            <a:custGeom>
              <a:avLst/>
              <a:gdLst/>
              <a:ahLst/>
              <a:cxnLst/>
              <a:rect l="l" t="t" r="r" b="b"/>
              <a:pathLst>
                <a:path w="6259" h="5617" extrusionOk="0">
                  <a:moveTo>
                    <a:pt x="2808" y="0"/>
                  </a:moveTo>
                  <a:cubicBezTo>
                    <a:pt x="1257" y="0"/>
                    <a:pt x="1" y="1258"/>
                    <a:pt x="1" y="2808"/>
                  </a:cubicBezTo>
                  <a:cubicBezTo>
                    <a:pt x="1" y="4358"/>
                    <a:pt x="1257" y="5616"/>
                    <a:pt x="2808" y="5616"/>
                  </a:cubicBezTo>
                  <a:lnTo>
                    <a:pt x="3450" y="5616"/>
                  </a:lnTo>
                  <a:cubicBezTo>
                    <a:pt x="5002" y="5616"/>
                    <a:pt x="6258" y="4358"/>
                    <a:pt x="6258" y="2808"/>
                  </a:cubicBezTo>
                  <a:cubicBezTo>
                    <a:pt x="6258" y="1258"/>
                    <a:pt x="5002" y="0"/>
                    <a:pt x="3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61;p96">
              <a:extLst>
                <a:ext uri="{FF2B5EF4-FFF2-40B4-BE49-F238E27FC236}">
                  <a16:creationId xmlns:a16="http://schemas.microsoft.com/office/drawing/2014/main" id="{6408F8E1-ADCE-BF51-AD68-FC5877EEC803}"/>
                </a:ext>
              </a:extLst>
            </p:cNvPr>
            <p:cNvSpPr/>
            <p:nvPr/>
          </p:nvSpPr>
          <p:spPr>
            <a:xfrm>
              <a:off x="3323773" y="2981353"/>
              <a:ext cx="38695" cy="58002"/>
            </a:xfrm>
            <a:custGeom>
              <a:avLst/>
              <a:gdLst/>
              <a:ahLst/>
              <a:cxnLst/>
              <a:rect l="l" t="t" r="r" b="b"/>
              <a:pathLst>
                <a:path w="1435" h="2151" extrusionOk="0">
                  <a:moveTo>
                    <a:pt x="717" y="0"/>
                  </a:moveTo>
                  <a:cubicBezTo>
                    <a:pt x="707" y="0"/>
                    <a:pt x="696" y="1"/>
                    <a:pt x="685" y="2"/>
                  </a:cubicBezTo>
                  <a:cubicBezTo>
                    <a:pt x="544" y="16"/>
                    <a:pt x="430" y="126"/>
                    <a:pt x="397" y="266"/>
                  </a:cubicBezTo>
                  <a:lnTo>
                    <a:pt x="15" y="1851"/>
                  </a:lnTo>
                  <a:cubicBezTo>
                    <a:pt x="1" y="1910"/>
                    <a:pt x="30" y="1970"/>
                    <a:pt x="84" y="1999"/>
                  </a:cubicBezTo>
                  <a:cubicBezTo>
                    <a:pt x="283" y="2100"/>
                    <a:pt x="500" y="2150"/>
                    <a:pt x="718" y="2150"/>
                  </a:cubicBezTo>
                  <a:cubicBezTo>
                    <a:pt x="935" y="2150"/>
                    <a:pt x="1153" y="2100"/>
                    <a:pt x="1352" y="1999"/>
                  </a:cubicBezTo>
                  <a:cubicBezTo>
                    <a:pt x="1407" y="1972"/>
                    <a:pt x="1434" y="1910"/>
                    <a:pt x="1421" y="1851"/>
                  </a:cubicBezTo>
                  <a:lnTo>
                    <a:pt x="1038" y="254"/>
                  </a:lnTo>
                  <a:cubicBezTo>
                    <a:pt x="1003" y="103"/>
                    <a:pt x="869" y="0"/>
                    <a:pt x="7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62;p96">
              <a:extLst>
                <a:ext uri="{FF2B5EF4-FFF2-40B4-BE49-F238E27FC236}">
                  <a16:creationId xmlns:a16="http://schemas.microsoft.com/office/drawing/2014/main" id="{CFF63D10-35E6-6246-53E5-BE625B21E44B}"/>
                </a:ext>
              </a:extLst>
            </p:cNvPr>
            <p:cNvSpPr/>
            <p:nvPr/>
          </p:nvSpPr>
          <p:spPr>
            <a:xfrm>
              <a:off x="3200516" y="2672146"/>
              <a:ext cx="284589" cy="372252"/>
            </a:xfrm>
            <a:custGeom>
              <a:avLst/>
              <a:gdLst/>
              <a:ahLst/>
              <a:cxnLst/>
              <a:rect l="l" t="t" r="r" b="b"/>
              <a:pathLst>
                <a:path w="10554" h="13805" extrusionOk="0">
                  <a:moveTo>
                    <a:pt x="5288" y="401"/>
                  </a:moveTo>
                  <a:cubicBezTo>
                    <a:pt x="5409" y="401"/>
                    <a:pt x="5526" y="470"/>
                    <a:pt x="5619" y="597"/>
                  </a:cubicBezTo>
                  <a:cubicBezTo>
                    <a:pt x="5812" y="861"/>
                    <a:pt x="5838" y="1290"/>
                    <a:pt x="5678" y="1597"/>
                  </a:cubicBezTo>
                  <a:lnTo>
                    <a:pt x="5288" y="2345"/>
                  </a:lnTo>
                  <a:lnTo>
                    <a:pt x="4899" y="1597"/>
                  </a:lnTo>
                  <a:cubicBezTo>
                    <a:pt x="4737" y="1290"/>
                    <a:pt x="4763" y="861"/>
                    <a:pt x="4958" y="597"/>
                  </a:cubicBezTo>
                  <a:cubicBezTo>
                    <a:pt x="5050" y="470"/>
                    <a:pt x="5168" y="401"/>
                    <a:pt x="5288" y="401"/>
                  </a:cubicBezTo>
                  <a:close/>
                  <a:moveTo>
                    <a:pt x="7301" y="2786"/>
                  </a:moveTo>
                  <a:lnTo>
                    <a:pt x="7301" y="3352"/>
                  </a:lnTo>
                  <a:lnTo>
                    <a:pt x="3252" y="3352"/>
                  </a:lnTo>
                  <a:lnTo>
                    <a:pt x="3252" y="2786"/>
                  </a:lnTo>
                  <a:close/>
                  <a:moveTo>
                    <a:pt x="7590" y="3757"/>
                  </a:moveTo>
                  <a:cubicBezTo>
                    <a:pt x="9003" y="3757"/>
                    <a:pt x="10155" y="4927"/>
                    <a:pt x="10155" y="6363"/>
                  </a:cubicBezTo>
                  <a:cubicBezTo>
                    <a:pt x="10155" y="7799"/>
                    <a:pt x="9002" y="8968"/>
                    <a:pt x="7589" y="8968"/>
                  </a:cubicBezTo>
                  <a:lnTo>
                    <a:pt x="7136" y="8968"/>
                  </a:lnTo>
                  <a:cubicBezTo>
                    <a:pt x="8449" y="8186"/>
                    <a:pt x="8976" y="6549"/>
                    <a:pt x="8368" y="5149"/>
                  </a:cubicBezTo>
                  <a:cubicBezTo>
                    <a:pt x="8334" y="5072"/>
                    <a:pt x="8259" y="5026"/>
                    <a:pt x="8181" y="5026"/>
                  </a:cubicBezTo>
                  <a:cubicBezTo>
                    <a:pt x="8154" y="5026"/>
                    <a:pt x="8127" y="5032"/>
                    <a:pt x="8100" y="5043"/>
                  </a:cubicBezTo>
                  <a:cubicBezTo>
                    <a:pt x="7998" y="5088"/>
                    <a:pt x="7950" y="5208"/>
                    <a:pt x="7995" y="5310"/>
                  </a:cubicBezTo>
                  <a:cubicBezTo>
                    <a:pt x="8140" y="5643"/>
                    <a:pt x="8214" y="6000"/>
                    <a:pt x="8214" y="6363"/>
                  </a:cubicBezTo>
                  <a:cubicBezTo>
                    <a:pt x="8214" y="7799"/>
                    <a:pt x="7063" y="8968"/>
                    <a:pt x="5649" y="8968"/>
                  </a:cubicBezTo>
                  <a:lnTo>
                    <a:pt x="4925" y="8968"/>
                  </a:lnTo>
                  <a:cubicBezTo>
                    <a:pt x="3511" y="8968"/>
                    <a:pt x="2360" y="7799"/>
                    <a:pt x="2360" y="6363"/>
                  </a:cubicBezTo>
                  <a:cubicBezTo>
                    <a:pt x="2360" y="4927"/>
                    <a:pt x="3511" y="3757"/>
                    <a:pt x="4925" y="3757"/>
                  </a:cubicBezTo>
                  <a:lnTo>
                    <a:pt x="5649" y="3757"/>
                  </a:lnTo>
                  <a:cubicBezTo>
                    <a:pt x="6417" y="3758"/>
                    <a:pt x="7145" y="4105"/>
                    <a:pt x="7628" y="4705"/>
                  </a:cubicBezTo>
                  <a:cubicBezTo>
                    <a:pt x="7667" y="4753"/>
                    <a:pt x="7725" y="4778"/>
                    <a:pt x="7783" y="4778"/>
                  </a:cubicBezTo>
                  <a:cubicBezTo>
                    <a:pt x="7828" y="4778"/>
                    <a:pt x="7874" y="4763"/>
                    <a:pt x="7911" y="4732"/>
                  </a:cubicBezTo>
                  <a:cubicBezTo>
                    <a:pt x="7998" y="4662"/>
                    <a:pt x="8012" y="4535"/>
                    <a:pt x="7942" y="4448"/>
                  </a:cubicBezTo>
                  <a:cubicBezTo>
                    <a:pt x="7718" y="4172"/>
                    <a:pt x="7446" y="3938"/>
                    <a:pt x="7139" y="3757"/>
                  </a:cubicBezTo>
                  <a:close/>
                  <a:moveTo>
                    <a:pt x="7301" y="9373"/>
                  </a:moveTo>
                  <a:lnTo>
                    <a:pt x="7301" y="9940"/>
                  </a:lnTo>
                  <a:lnTo>
                    <a:pt x="3252" y="9940"/>
                  </a:lnTo>
                  <a:lnTo>
                    <a:pt x="3252" y="9373"/>
                  </a:lnTo>
                  <a:close/>
                  <a:moveTo>
                    <a:pt x="5288" y="11670"/>
                  </a:moveTo>
                  <a:cubicBezTo>
                    <a:pt x="5347" y="11670"/>
                    <a:pt x="5400" y="11712"/>
                    <a:pt x="5412" y="11770"/>
                  </a:cubicBezTo>
                  <a:lnTo>
                    <a:pt x="5782" y="13309"/>
                  </a:lnTo>
                  <a:cubicBezTo>
                    <a:pt x="5690" y="13351"/>
                    <a:pt x="5592" y="13379"/>
                    <a:pt x="5492" y="13397"/>
                  </a:cubicBezTo>
                  <a:lnTo>
                    <a:pt x="5492" y="12786"/>
                  </a:lnTo>
                  <a:cubicBezTo>
                    <a:pt x="5494" y="12682"/>
                    <a:pt x="5417" y="12593"/>
                    <a:pt x="5315" y="12577"/>
                  </a:cubicBezTo>
                  <a:cubicBezTo>
                    <a:pt x="5307" y="12576"/>
                    <a:pt x="5299" y="12576"/>
                    <a:pt x="5291" y="12576"/>
                  </a:cubicBezTo>
                  <a:cubicBezTo>
                    <a:pt x="5180" y="12576"/>
                    <a:pt x="5088" y="12665"/>
                    <a:pt x="5088" y="12779"/>
                  </a:cubicBezTo>
                  <a:lnTo>
                    <a:pt x="5088" y="13397"/>
                  </a:lnTo>
                  <a:cubicBezTo>
                    <a:pt x="4987" y="13379"/>
                    <a:pt x="4890" y="13351"/>
                    <a:pt x="4798" y="13309"/>
                  </a:cubicBezTo>
                  <a:lnTo>
                    <a:pt x="5165" y="11779"/>
                  </a:lnTo>
                  <a:cubicBezTo>
                    <a:pt x="5178" y="11721"/>
                    <a:pt x="5224" y="11677"/>
                    <a:pt x="5276" y="11671"/>
                  </a:cubicBezTo>
                  <a:cubicBezTo>
                    <a:pt x="5280" y="11670"/>
                    <a:pt x="5284" y="11670"/>
                    <a:pt x="5288" y="11670"/>
                  </a:cubicBezTo>
                  <a:close/>
                  <a:moveTo>
                    <a:pt x="5276" y="1"/>
                  </a:moveTo>
                  <a:cubicBezTo>
                    <a:pt x="5027" y="1"/>
                    <a:pt x="4788" y="132"/>
                    <a:pt x="4618" y="360"/>
                  </a:cubicBezTo>
                  <a:cubicBezTo>
                    <a:pt x="4333" y="744"/>
                    <a:pt x="4294" y="1344"/>
                    <a:pt x="4526" y="1784"/>
                  </a:cubicBezTo>
                  <a:lnTo>
                    <a:pt x="4837" y="2381"/>
                  </a:lnTo>
                  <a:lnTo>
                    <a:pt x="3179" y="2381"/>
                  </a:lnTo>
                  <a:cubicBezTo>
                    <a:pt x="2996" y="2381"/>
                    <a:pt x="2847" y="2531"/>
                    <a:pt x="2846" y="2714"/>
                  </a:cubicBezTo>
                  <a:lnTo>
                    <a:pt x="2846" y="3355"/>
                  </a:lnTo>
                  <a:cubicBezTo>
                    <a:pt x="1267" y="3421"/>
                    <a:pt x="0" y="4745"/>
                    <a:pt x="0" y="6363"/>
                  </a:cubicBezTo>
                  <a:cubicBezTo>
                    <a:pt x="0" y="6888"/>
                    <a:pt x="136" y="7402"/>
                    <a:pt x="394" y="7859"/>
                  </a:cubicBezTo>
                  <a:cubicBezTo>
                    <a:pt x="432" y="7926"/>
                    <a:pt x="501" y="7962"/>
                    <a:pt x="571" y="7962"/>
                  </a:cubicBezTo>
                  <a:cubicBezTo>
                    <a:pt x="619" y="7962"/>
                    <a:pt x="667" y="7945"/>
                    <a:pt x="706" y="7909"/>
                  </a:cubicBezTo>
                  <a:cubicBezTo>
                    <a:pt x="777" y="7843"/>
                    <a:pt x="791" y="7738"/>
                    <a:pt x="742" y="7654"/>
                  </a:cubicBezTo>
                  <a:cubicBezTo>
                    <a:pt x="522" y="7259"/>
                    <a:pt x="405" y="6815"/>
                    <a:pt x="407" y="6363"/>
                  </a:cubicBezTo>
                  <a:cubicBezTo>
                    <a:pt x="407" y="4927"/>
                    <a:pt x="1556" y="3757"/>
                    <a:pt x="2970" y="3757"/>
                  </a:cubicBezTo>
                  <a:lnTo>
                    <a:pt x="3422" y="3757"/>
                  </a:lnTo>
                  <a:cubicBezTo>
                    <a:pt x="2503" y="4303"/>
                    <a:pt x="1940" y="5293"/>
                    <a:pt x="1940" y="6363"/>
                  </a:cubicBezTo>
                  <a:cubicBezTo>
                    <a:pt x="1940" y="7432"/>
                    <a:pt x="2503" y="8422"/>
                    <a:pt x="3422" y="8968"/>
                  </a:cubicBezTo>
                  <a:lnTo>
                    <a:pt x="2996" y="8968"/>
                  </a:lnTo>
                  <a:cubicBezTo>
                    <a:pt x="2324" y="8968"/>
                    <a:pt x="1680" y="8700"/>
                    <a:pt x="1209" y="8222"/>
                  </a:cubicBezTo>
                  <a:cubicBezTo>
                    <a:pt x="1167" y="8180"/>
                    <a:pt x="1111" y="8158"/>
                    <a:pt x="1055" y="8158"/>
                  </a:cubicBezTo>
                  <a:cubicBezTo>
                    <a:pt x="1008" y="8158"/>
                    <a:pt x="960" y="8174"/>
                    <a:pt x="924" y="8209"/>
                  </a:cubicBezTo>
                  <a:cubicBezTo>
                    <a:pt x="840" y="8285"/>
                    <a:pt x="837" y="8416"/>
                    <a:pt x="917" y="8497"/>
                  </a:cubicBezTo>
                  <a:cubicBezTo>
                    <a:pt x="1434" y="9026"/>
                    <a:pt x="2134" y="9335"/>
                    <a:pt x="2872" y="9367"/>
                  </a:cubicBezTo>
                  <a:lnTo>
                    <a:pt x="2872" y="10014"/>
                  </a:lnTo>
                  <a:cubicBezTo>
                    <a:pt x="2872" y="10195"/>
                    <a:pt x="3019" y="10344"/>
                    <a:pt x="3202" y="10344"/>
                  </a:cubicBezTo>
                  <a:lnTo>
                    <a:pt x="5086" y="10344"/>
                  </a:lnTo>
                  <a:lnTo>
                    <a:pt x="5086" y="11290"/>
                  </a:lnTo>
                  <a:cubicBezTo>
                    <a:pt x="4926" y="11360"/>
                    <a:pt x="4809" y="11499"/>
                    <a:pt x="4769" y="11669"/>
                  </a:cubicBezTo>
                  <a:lnTo>
                    <a:pt x="4389" y="13254"/>
                  </a:lnTo>
                  <a:cubicBezTo>
                    <a:pt x="4353" y="13404"/>
                    <a:pt x="4425" y="13561"/>
                    <a:pt x="4563" y="13630"/>
                  </a:cubicBezTo>
                  <a:cubicBezTo>
                    <a:pt x="4791" y="13746"/>
                    <a:pt x="5040" y="13804"/>
                    <a:pt x="5289" y="13804"/>
                  </a:cubicBezTo>
                  <a:cubicBezTo>
                    <a:pt x="5537" y="13804"/>
                    <a:pt x="5786" y="13746"/>
                    <a:pt x="6014" y="13630"/>
                  </a:cubicBezTo>
                  <a:cubicBezTo>
                    <a:pt x="6152" y="13561"/>
                    <a:pt x="6224" y="13404"/>
                    <a:pt x="6188" y="13254"/>
                  </a:cubicBezTo>
                  <a:lnTo>
                    <a:pt x="5805" y="11661"/>
                  </a:lnTo>
                  <a:cubicBezTo>
                    <a:pt x="5765" y="11495"/>
                    <a:pt x="5648" y="11358"/>
                    <a:pt x="5491" y="11292"/>
                  </a:cubicBezTo>
                  <a:lnTo>
                    <a:pt x="5491" y="10345"/>
                  </a:lnTo>
                  <a:lnTo>
                    <a:pt x="7373" y="10345"/>
                  </a:lnTo>
                  <a:cubicBezTo>
                    <a:pt x="7556" y="10345"/>
                    <a:pt x="7704" y="10195"/>
                    <a:pt x="7704" y="10012"/>
                  </a:cubicBezTo>
                  <a:lnTo>
                    <a:pt x="7704" y="9361"/>
                  </a:lnTo>
                  <a:cubicBezTo>
                    <a:pt x="9287" y="9294"/>
                    <a:pt x="10554" y="7975"/>
                    <a:pt x="10554" y="6363"/>
                  </a:cubicBezTo>
                  <a:cubicBezTo>
                    <a:pt x="10554" y="4751"/>
                    <a:pt x="9287" y="3431"/>
                    <a:pt x="7705" y="3365"/>
                  </a:cubicBezTo>
                  <a:lnTo>
                    <a:pt x="7705" y="2714"/>
                  </a:lnTo>
                  <a:cubicBezTo>
                    <a:pt x="7705" y="2531"/>
                    <a:pt x="7557" y="2381"/>
                    <a:pt x="7374" y="2381"/>
                  </a:cubicBezTo>
                  <a:lnTo>
                    <a:pt x="5716" y="2381"/>
                  </a:lnTo>
                  <a:lnTo>
                    <a:pt x="6027" y="1784"/>
                  </a:lnTo>
                  <a:cubicBezTo>
                    <a:pt x="6259" y="1344"/>
                    <a:pt x="6219" y="744"/>
                    <a:pt x="5933" y="360"/>
                  </a:cubicBezTo>
                  <a:cubicBezTo>
                    <a:pt x="5765" y="132"/>
                    <a:pt x="5526" y="1"/>
                    <a:pt x="5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665;p62">
            <a:extLst>
              <a:ext uri="{FF2B5EF4-FFF2-40B4-BE49-F238E27FC236}">
                <a16:creationId xmlns:a16="http://schemas.microsoft.com/office/drawing/2014/main" id="{FCD7D844-DB7D-8425-FC63-C616041D0588}"/>
              </a:ext>
            </a:extLst>
          </p:cNvPr>
          <p:cNvSpPr txBox="1">
            <a:spLocks/>
          </p:cNvSpPr>
          <p:nvPr/>
        </p:nvSpPr>
        <p:spPr>
          <a:xfrm rot="-572">
            <a:off x="814006" y="1777285"/>
            <a:ext cx="183001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pPr algn="l"/>
            <a:r>
              <a:rPr lang="en-SG" sz="1600" dirty="0">
                <a:latin typeface="+mn-lt"/>
              </a:rPr>
              <a:t>Predict  :  TQP</a:t>
            </a:r>
          </a:p>
          <a:p>
            <a:pPr algn="l"/>
            <a:r>
              <a:rPr lang="en-SG" sz="1600" dirty="0">
                <a:latin typeface="+mn-lt"/>
              </a:rPr>
              <a:t>Actual   :  CJP</a:t>
            </a:r>
          </a:p>
        </p:txBody>
      </p:sp>
      <p:sp>
        <p:nvSpPr>
          <p:cNvPr id="35" name="Google Shape;665;p62">
            <a:extLst>
              <a:ext uri="{FF2B5EF4-FFF2-40B4-BE49-F238E27FC236}">
                <a16:creationId xmlns:a16="http://schemas.microsoft.com/office/drawing/2014/main" id="{945E7217-BAD3-43FE-6062-BF1E7DA1AB3A}"/>
              </a:ext>
            </a:extLst>
          </p:cNvPr>
          <p:cNvSpPr txBox="1">
            <a:spLocks/>
          </p:cNvSpPr>
          <p:nvPr/>
        </p:nvSpPr>
        <p:spPr>
          <a:xfrm rot="-572">
            <a:off x="814005" y="3601040"/>
            <a:ext cx="183001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erienda One"/>
              <a:buNone/>
              <a:defRPr sz="3100" b="0" i="0" u="none" strike="noStrike" cap="none">
                <a:solidFill>
                  <a:schemeClr val="dk1"/>
                </a:solidFill>
                <a:latin typeface="Merienda One"/>
                <a:ea typeface="Merienda One"/>
                <a:cs typeface="Merienda One"/>
                <a:sym typeface="Merienda One"/>
              </a:defRPr>
            </a:lvl9pPr>
          </a:lstStyle>
          <a:p>
            <a:pPr algn="l"/>
            <a:r>
              <a:rPr lang="en-SG" sz="1600" dirty="0">
                <a:latin typeface="+mn-lt"/>
              </a:rPr>
              <a:t>Predict  :  CJP</a:t>
            </a:r>
          </a:p>
          <a:p>
            <a:pPr algn="l"/>
            <a:r>
              <a:rPr lang="en-SG" sz="1600" dirty="0">
                <a:latin typeface="+mn-lt"/>
              </a:rPr>
              <a:t>Actual   :  TQP</a:t>
            </a:r>
          </a:p>
        </p:txBody>
      </p:sp>
    </p:spTree>
    <p:extLst>
      <p:ext uri="{BB962C8B-B14F-4D97-AF65-F5344CB8AC3E}">
        <p14:creationId xmlns:p14="http://schemas.microsoft.com/office/powerpoint/2010/main" val="104618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5"/>
          <p:cNvSpPr txBox="1">
            <a:spLocks noGrp="1"/>
          </p:cNvSpPr>
          <p:nvPr>
            <p:ph type="title"/>
          </p:nvPr>
        </p:nvSpPr>
        <p:spPr>
          <a:xfrm>
            <a:off x="2587755" y="2095682"/>
            <a:ext cx="3968489" cy="63503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800" dirty="0"/>
              <a:t>Conclusions</a:t>
            </a:r>
            <a:endParaRPr sz="4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AE7DB92-F232-C894-C8F4-3AC11A6F0C77}"/>
              </a:ext>
            </a:extLst>
          </p:cNvPr>
          <p:cNvSpPr txBox="1">
            <a:spLocks/>
          </p:cNvSpPr>
          <p:nvPr/>
        </p:nvSpPr>
        <p:spPr>
          <a:xfrm>
            <a:off x="4300406" y="1285418"/>
            <a:ext cx="543188" cy="701220"/>
          </a:xfrm>
          <a:prstGeom prst="rect">
            <a:avLst/>
          </a:prstGeom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800"/>
            </a:pPr>
            <a:r>
              <a:rPr lang="en-SG" sz="4000" dirty="0">
                <a:solidFill>
                  <a:schemeClr val="dk1"/>
                </a:solidFill>
                <a:latin typeface="Merienda One"/>
                <a:sym typeface="Merienda One"/>
              </a:rPr>
              <a:t>4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66AFDD-6E9F-1029-32B0-02D279C9B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oogle Shape;1149;p96">
            <a:extLst>
              <a:ext uri="{FF2B5EF4-FFF2-40B4-BE49-F238E27FC236}">
                <a16:creationId xmlns:a16="http://schemas.microsoft.com/office/drawing/2014/main" id="{1EB70EDA-46E7-375D-60B9-FE6BB1F48781}"/>
              </a:ext>
            </a:extLst>
          </p:cNvPr>
          <p:cNvGrpSpPr/>
          <p:nvPr/>
        </p:nvGrpSpPr>
        <p:grpSpPr>
          <a:xfrm>
            <a:off x="6556244" y="2840513"/>
            <a:ext cx="311203" cy="372737"/>
            <a:chOff x="6448315" y="2062683"/>
            <a:chExt cx="311203" cy="372737"/>
          </a:xfrm>
        </p:grpSpPr>
        <p:sp>
          <p:nvSpPr>
            <p:cNvPr id="3" name="Google Shape;1150;p96">
              <a:extLst>
                <a:ext uri="{FF2B5EF4-FFF2-40B4-BE49-F238E27FC236}">
                  <a16:creationId xmlns:a16="http://schemas.microsoft.com/office/drawing/2014/main" id="{DEA91F92-B9A6-A6E9-EDBE-5689788F720C}"/>
                </a:ext>
              </a:extLst>
            </p:cNvPr>
            <p:cNvSpPr/>
            <p:nvPr/>
          </p:nvSpPr>
          <p:spPr>
            <a:xfrm>
              <a:off x="6536221" y="2075033"/>
              <a:ext cx="134744" cy="354536"/>
            </a:xfrm>
            <a:custGeom>
              <a:avLst/>
              <a:gdLst/>
              <a:ahLst/>
              <a:cxnLst/>
              <a:rect l="l" t="t" r="r" b="b"/>
              <a:pathLst>
                <a:path w="4997" h="13148" extrusionOk="0">
                  <a:moveTo>
                    <a:pt x="1185" y="1"/>
                  </a:moveTo>
                  <a:cubicBezTo>
                    <a:pt x="1113" y="1"/>
                    <a:pt x="1054" y="60"/>
                    <a:pt x="1055" y="132"/>
                  </a:cubicBezTo>
                  <a:lnTo>
                    <a:pt x="1055" y="9292"/>
                  </a:lnTo>
                  <a:cubicBezTo>
                    <a:pt x="1054" y="9364"/>
                    <a:pt x="1113" y="9422"/>
                    <a:pt x="1185" y="9423"/>
                  </a:cubicBezTo>
                  <a:lnTo>
                    <a:pt x="3840" y="9423"/>
                  </a:lnTo>
                  <a:cubicBezTo>
                    <a:pt x="3912" y="9422"/>
                    <a:pt x="3970" y="9364"/>
                    <a:pt x="3970" y="9292"/>
                  </a:cubicBezTo>
                  <a:lnTo>
                    <a:pt x="3970" y="132"/>
                  </a:lnTo>
                  <a:cubicBezTo>
                    <a:pt x="3970" y="60"/>
                    <a:pt x="3912" y="1"/>
                    <a:pt x="3840" y="1"/>
                  </a:cubicBezTo>
                  <a:close/>
                  <a:moveTo>
                    <a:pt x="132" y="11825"/>
                  </a:moveTo>
                  <a:cubicBezTo>
                    <a:pt x="60" y="11826"/>
                    <a:pt x="0" y="11885"/>
                    <a:pt x="2" y="11957"/>
                  </a:cubicBezTo>
                  <a:lnTo>
                    <a:pt x="2" y="12354"/>
                  </a:lnTo>
                  <a:cubicBezTo>
                    <a:pt x="2" y="12792"/>
                    <a:pt x="351" y="13147"/>
                    <a:pt x="781" y="13147"/>
                  </a:cubicBezTo>
                  <a:lnTo>
                    <a:pt x="4216" y="13147"/>
                  </a:lnTo>
                  <a:cubicBezTo>
                    <a:pt x="4647" y="13147"/>
                    <a:pt x="4996" y="12792"/>
                    <a:pt x="4996" y="12354"/>
                  </a:cubicBezTo>
                  <a:lnTo>
                    <a:pt x="4996" y="11957"/>
                  </a:lnTo>
                  <a:cubicBezTo>
                    <a:pt x="4997" y="11885"/>
                    <a:pt x="4938" y="11826"/>
                    <a:pt x="4866" y="118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51;p96">
              <a:extLst>
                <a:ext uri="{FF2B5EF4-FFF2-40B4-BE49-F238E27FC236}">
                  <a16:creationId xmlns:a16="http://schemas.microsoft.com/office/drawing/2014/main" id="{C684DBF6-8AA3-9CDF-0B74-A783D1C21A34}"/>
                </a:ext>
              </a:extLst>
            </p:cNvPr>
            <p:cNvSpPr/>
            <p:nvPr/>
          </p:nvSpPr>
          <p:spPr>
            <a:xfrm>
              <a:off x="6622105" y="2075033"/>
              <a:ext cx="48861" cy="354536"/>
            </a:xfrm>
            <a:custGeom>
              <a:avLst/>
              <a:gdLst/>
              <a:ahLst/>
              <a:cxnLst/>
              <a:rect l="l" t="t" r="r" b="b"/>
              <a:pathLst>
                <a:path w="1812" h="13148" extrusionOk="0">
                  <a:moveTo>
                    <a:pt x="132" y="1"/>
                  </a:moveTo>
                  <a:cubicBezTo>
                    <a:pt x="60" y="1"/>
                    <a:pt x="2" y="60"/>
                    <a:pt x="2" y="132"/>
                  </a:cubicBezTo>
                  <a:lnTo>
                    <a:pt x="2" y="9292"/>
                  </a:lnTo>
                  <a:cubicBezTo>
                    <a:pt x="1" y="9364"/>
                    <a:pt x="60" y="9422"/>
                    <a:pt x="132" y="9423"/>
                  </a:cubicBezTo>
                  <a:lnTo>
                    <a:pt x="655" y="9423"/>
                  </a:lnTo>
                  <a:cubicBezTo>
                    <a:pt x="727" y="9422"/>
                    <a:pt x="785" y="9364"/>
                    <a:pt x="785" y="9292"/>
                  </a:cubicBezTo>
                  <a:lnTo>
                    <a:pt x="785" y="132"/>
                  </a:lnTo>
                  <a:cubicBezTo>
                    <a:pt x="785" y="60"/>
                    <a:pt x="727" y="1"/>
                    <a:pt x="655" y="1"/>
                  </a:cubicBezTo>
                  <a:close/>
                  <a:moveTo>
                    <a:pt x="844" y="11825"/>
                  </a:moveTo>
                  <a:cubicBezTo>
                    <a:pt x="916" y="11825"/>
                    <a:pt x="975" y="11885"/>
                    <a:pt x="973" y="11957"/>
                  </a:cubicBezTo>
                  <a:lnTo>
                    <a:pt x="973" y="12354"/>
                  </a:lnTo>
                  <a:cubicBezTo>
                    <a:pt x="973" y="12792"/>
                    <a:pt x="623" y="13147"/>
                    <a:pt x="190" y="13147"/>
                  </a:cubicBezTo>
                  <a:lnTo>
                    <a:pt x="1027" y="13147"/>
                  </a:lnTo>
                  <a:cubicBezTo>
                    <a:pt x="1459" y="13147"/>
                    <a:pt x="1811" y="12792"/>
                    <a:pt x="1811" y="12354"/>
                  </a:cubicBezTo>
                  <a:lnTo>
                    <a:pt x="1811" y="11957"/>
                  </a:lnTo>
                  <a:cubicBezTo>
                    <a:pt x="1812" y="11885"/>
                    <a:pt x="1753" y="11825"/>
                    <a:pt x="1681" y="11825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52;p96">
              <a:extLst>
                <a:ext uri="{FF2B5EF4-FFF2-40B4-BE49-F238E27FC236}">
                  <a16:creationId xmlns:a16="http://schemas.microsoft.com/office/drawing/2014/main" id="{6674C989-A0F7-4541-A4DE-D2065D5A6DD4}"/>
                </a:ext>
              </a:extLst>
            </p:cNvPr>
            <p:cNvSpPr/>
            <p:nvPr/>
          </p:nvSpPr>
          <p:spPr>
            <a:xfrm>
              <a:off x="6448315" y="2067779"/>
              <a:ext cx="311203" cy="338519"/>
            </a:xfrm>
            <a:custGeom>
              <a:avLst/>
              <a:gdLst/>
              <a:ahLst/>
              <a:cxnLst/>
              <a:rect l="l" t="t" r="r" b="b"/>
              <a:pathLst>
                <a:path w="11541" h="12554" extrusionOk="0">
                  <a:moveTo>
                    <a:pt x="4311" y="0"/>
                  </a:moveTo>
                  <a:cubicBezTo>
                    <a:pt x="4021" y="2"/>
                    <a:pt x="3788" y="237"/>
                    <a:pt x="3789" y="526"/>
                  </a:cubicBezTo>
                  <a:cubicBezTo>
                    <a:pt x="3788" y="816"/>
                    <a:pt x="4021" y="1052"/>
                    <a:pt x="4311" y="1052"/>
                  </a:cubicBezTo>
                  <a:lnTo>
                    <a:pt x="4311" y="1053"/>
                  </a:lnTo>
                  <a:lnTo>
                    <a:pt x="7231" y="1053"/>
                  </a:lnTo>
                  <a:cubicBezTo>
                    <a:pt x="7521" y="1052"/>
                    <a:pt x="7754" y="816"/>
                    <a:pt x="7753" y="526"/>
                  </a:cubicBezTo>
                  <a:cubicBezTo>
                    <a:pt x="7754" y="237"/>
                    <a:pt x="7521" y="2"/>
                    <a:pt x="7231" y="0"/>
                  </a:cubicBezTo>
                  <a:close/>
                  <a:moveTo>
                    <a:pt x="4141" y="2349"/>
                  </a:moveTo>
                  <a:cubicBezTo>
                    <a:pt x="1742" y="2349"/>
                    <a:pt x="0" y="4651"/>
                    <a:pt x="631" y="6988"/>
                  </a:cubicBezTo>
                  <a:lnTo>
                    <a:pt x="1716" y="11006"/>
                  </a:lnTo>
                  <a:cubicBezTo>
                    <a:pt x="1962" y="11919"/>
                    <a:pt x="2784" y="12553"/>
                    <a:pt x="3721" y="12553"/>
                  </a:cubicBezTo>
                  <a:lnTo>
                    <a:pt x="7820" y="12553"/>
                  </a:lnTo>
                  <a:cubicBezTo>
                    <a:pt x="8758" y="12553"/>
                    <a:pt x="9580" y="11919"/>
                    <a:pt x="9826" y="11006"/>
                  </a:cubicBezTo>
                  <a:lnTo>
                    <a:pt x="10911" y="6988"/>
                  </a:lnTo>
                  <a:cubicBezTo>
                    <a:pt x="11540" y="4651"/>
                    <a:pt x="9799" y="2349"/>
                    <a:pt x="7401" y="23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53;p96">
              <a:extLst>
                <a:ext uri="{FF2B5EF4-FFF2-40B4-BE49-F238E27FC236}">
                  <a16:creationId xmlns:a16="http://schemas.microsoft.com/office/drawing/2014/main" id="{74AAB360-795E-E1E5-5EF3-0336F297A028}"/>
                </a:ext>
              </a:extLst>
            </p:cNvPr>
            <p:cNvSpPr/>
            <p:nvPr/>
          </p:nvSpPr>
          <p:spPr>
            <a:xfrm>
              <a:off x="6539214" y="2067779"/>
              <a:ext cx="220304" cy="338519"/>
            </a:xfrm>
            <a:custGeom>
              <a:avLst/>
              <a:gdLst/>
              <a:ahLst/>
              <a:cxnLst/>
              <a:rect l="l" t="t" r="r" b="b"/>
              <a:pathLst>
                <a:path w="8170" h="12554" extrusionOk="0">
                  <a:moveTo>
                    <a:pt x="3111" y="0"/>
                  </a:moveTo>
                  <a:cubicBezTo>
                    <a:pt x="3398" y="6"/>
                    <a:pt x="3628" y="239"/>
                    <a:pt x="3628" y="526"/>
                  </a:cubicBezTo>
                  <a:cubicBezTo>
                    <a:pt x="3628" y="814"/>
                    <a:pt x="3398" y="1048"/>
                    <a:pt x="3111" y="1053"/>
                  </a:cubicBezTo>
                  <a:lnTo>
                    <a:pt x="3854" y="1053"/>
                  </a:lnTo>
                  <a:cubicBezTo>
                    <a:pt x="4141" y="1048"/>
                    <a:pt x="4372" y="814"/>
                    <a:pt x="4372" y="526"/>
                  </a:cubicBezTo>
                  <a:cubicBezTo>
                    <a:pt x="4372" y="239"/>
                    <a:pt x="4141" y="6"/>
                    <a:pt x="3854" y="0"/>
                  </a:cubicBezTo>
                  <a:close/>
                  <a:moveTo>
                    <a:pt x="3020" y="2349"/>
                  </a:moveTo>
                  <a:cubicBezTo>
                    <a:pt x="5419" y="2349"/>
                    <a:pt x="7159" y="4651"/>
                    <a:pt x="6530" y="6986"/>
                  </a:cubicBezTo>
                  <a:lnTo>
                    <a:pt x="6523" y="7014"/>
                  </a:lnTo>
                  <a:cubicBezTo>
                    <a:pt x="5699" y="10068"/>
                    <a:pt x="3078" y="12249"/>
                    <a:pt x="0" y="12525"/>
                  </a:cubicBezTo>
                  <a:cubicBezTo>
                    <a:pt x="116" y="12543"/>
                    <a:pt x="232" y="12553"/>
                    <a:pt x="349" y="12553"/>
                  </a:cubicBezTo>
                  <a:lnTo>
                    <a:pt x="4448" y="12553"/>
                  </a:lnTo>
                  <a:cubicBezTo>
                    <a:pt x="5386" y="12553"/>
                    <a:pt x="6207" y="11919"/>
                    <a:pt x="6453" y="11006"/>
                  </a:cubicBezTo>
                  <a:lnTo>
                    <a:pt x="7538" y="6988"/>
                  </a:lnTo>
                  <a:cubicBezTo>
                    <a:pt x="8169" y="4651"/>
                    <a:pt x="6426" y="2349"/>
                    <a:pt x="4029" y="2349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4;p96">
              <a:extLst>
                <a:ext uri="{FF2B5EF4-FFF2-40B4-BE49-F238E27FC236}">
                  <a16:creationId xmlns:a16="http://schemas.microsoft.com/office/drawing/2014/main" id="{CAB75197-F46B-6344-B2C5-7E7A2E8825E4}"/>
                </a:ext>
              </a:extLst>
            </p:cNvPr>
            <p:cNvSpPr/>
            <p:nvPr/>
          </p:nvSpPr>
          <p:spPr>
            <a:xfrm>
              <a:off x="6474525" y="2162049"/>
              <a:ext cx="258756" cy="25994"/>
            </a:xfrm>
            <a:custGeom>
              <a:avLst/>
              <a:gdLst/>
              <a:ahLst/>
              <a:cxnLst/>
              <a:rect l="l" t="t" r="r" b="b"/>
              <a:pathLst>
                <a:path w="9596" h="964" extrusionOk="0">
                  <a:moveTo>
                    <a:pt x="544" y="1"/>
                  </a:moveTo>
                  <a:cubicBezTo>
                    <a:pt x="333" y="223"/>
                    <a:pt x="150" y="472"/>
                    <a:pt x="1" y="740"/>
                  </a:cubicBezTo>
                  <a:cubicBezTo>
                    <a:pt x="1538" y="887"/>
                    <a:pt x="3160" y="963"/>
                    <a:pt x="4798" y="963"/>
                  </a:cubicBezTo>
                  <a:cubicBezTo>
                    <a:pt x="6438" y="963"/>
                    <a:pt x="8060" y="887"/>
                    <a:pt x="9596" y="740"/>
                  </a:cubicBezTo>
                  <a:cubicBezTo>
                    <a:pt x="9446" y="472"/>
                    <a:pt x="9265" y="223"/>
                    <a:pt x="9054" y="1"/>
                  </a:cubicBezTo>
                  <a:cubicBezTo>
                    <a:pt x="7683" y="118"/>
                    <a:pt x="6248" y="178"/>
                    <a:pt x="4798" y="178"/>
                  </a:cubicBezTo>
                  <a:cubicBezTo>
                    <a:pt x="3350" y="178"/>
                    <a:pt x="1915" y="118"/>
                    <a:pt x="544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5;p96">
              <a:extLst>
                <a:ext uri="{FF2B5EF4-FFF2-40B4-BE49-F238E27FC236}">
                  <a16:creationId xmlns:a16="http://schemas.microsoft.com/office/drawing/2014/main" id="{30EFBCCF-2EFA-6B4C-BE0E-D83FD9BF94E5}"/>
                </a:ext>
              </a:extLst>
            </p:cNvPr>
            <p:cNvSpPr/>
            <p:nvPr/>
          </p:nvSpPr>
          <p:spPr>
            <a:xfrm>
              <a:off x="6693212" y="2162049"/>
              <a:ext cx="40070" cy="22192"/>
            </a:xfrm>
            <a:custGeom>
              <a:avLst/>
              <a:gdLst/>
              <a:ahLst/>
              <a:cxnLst/>
              <a:rect l="l" t="t" r="r" b="b"/>
              <a:pathLst>
                <a:path w="1486" h="823" extrusionOk="0">
                  <a:moveTo>
                    <a:pt x="943" y="1"/>
                  </a:moveTo>
                  <a:cubicBezTo>
                    <a:pt x="632" y="27"/>
                    <a:pt x="317" y="51"/>
                    <a:pt x="0" y="72"/>
                  </a:cubicBezTo>
                  <a:cubicBezTo>
                    <a:pt x="205" y="299"/>
                    <a:pt x="381" y="551"/>
                    <a:pt x="523" y="822"/>
                  </a:cubicBezTo>
                  <a:cubicBezTo>
                    <a:pt x="848" y="799"/>
                    <a:pt x="1169" y="772"/>
                    <a:pt x="1486" y="741"/>
                  </a:cubicBezTo>
                  <a:cubicBezTo>
                    <a:pt x="1336" y="472"/>
                    <a:pt x="1155" y="224"/>
                    <a:pt x="943" y="1"/>
                  </a:cubicBezTo>
                  <a:close/>
                </a:path>
              </a:pathLst>
            </a:custGeom>
            <a:solidFill>
              <a:srgbClr val="B2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6;p96">
              <a:extLst>
                <a:ext uri="{FF2B5EF4-FFF2-40B4-BE49-F238E27FC236}">
                  <a16:creationId xmlns:a16="http://schemas.microsoft.com/office/drawing/2014/main" id="{E808B3ED-3B20-A216-A004-A1B0E36AE68A}"/>
                </a:ext>
              </a:extLst>
            </p:cNvPr>
            <p:cNvSpPr/>
            <p:nvPr/>
          </p:nvSpPr>
          <p:spPr>
            <a:xfrm>
              <a:off x="6534037" y="2226441"/>
              <a:ext cx="35081" cy="35729"/>
            </a:xfrm>
            <a:custGeom>
              <a:avLst/>
              <a:gdLst/>
              <a:ahLst/>
              <a:cxnLst/>
              <a:rect l="l" t="t" r="r" b="b"/>
              <a:pathLst>
                <a:path w="1301" h="1325" extrusionOk="0">
                  <a:moveTo>
                    <a:pt x="835" y="0"/>
                  </a:moveTo>
                  <a:cubicBezTo>
                    <a:pt x="681" y="2"/>
                    <a:pt x="555" y="128"/>
                    <a:pt x="558" y="284"/>
                  </a:cubicBezTo>
                  <a:cubicBezTo>
                    <a:pt x="560" y="440"/>
                    <a:pt x="434" y="566"/>
                    <a:pt x="280" y="568"/>
                  </a:cubicBezTo>
                  <a:cubicBezTo>
                    <a:pt x="125" y="569"/>
                    <a:pt x="1" y="696"/>
                    <a:pt x="2" y="852"/>
                  </a:cubicBezTo>
                  <a:lnTo>
                    <a:pt x="2" y="1040"/>
                  </a:lnTo>
                  <a:cubicBezTo>
                    <a:pt x="1" y="1195"/>
                    <a:pt x="125" y="1321"/>
                    <a:pt x="280" y="1324"/>
                  </a:cubicBezTo>
                  <a:lnTo>
                    <a:pt x="1109" y="1324"/>
                  </a:lnTo>
                  <a:lnTo>
                    <a:pt x="1109" y="1323"/>
                  </a:lnTo>
                  <a:lnTo>
                    <a:pt x="1299" y="1323"/>
                  </a:lnTo>
                  <a:lnTo>
                    <a:pt x="1299" y="284"/>
                  </a:lnTo>
                  <a:cubicBezTo>
                    <a:pt x="1300" y="128"/>
                    <a:pt x="1175" y="2"/>
                    <a:pt x="1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7;p96">
              <a:extLst>
                <a:ext uri="{FF2B5EF4-FFF2-40B4-BE49-F238E27FC236}">
                  <a16:creationId xmlns:a16="http://schemas.microsoft.com/office/drawing/2014/main" id="{BE4DC650-04BA-F01A-DAEE-854F3CD2B4B9}"/>
                </a:ext>
              </a:extLst>
            </p:cNvPr>
            <p:cNvSpPr/>
            <p:nvPr/>
          </p:nvSpPr>
          <p:spPr>
            <a:xfrm>
              <a:off x="6555151" y="2327641"/>
              <a:ext cx="35028" cy="35675"/>
            </a:xfrm>
            <a:custGeom>
              <a:avLst/>
              <a:gdLst/>
              <a:ahLst/>
              <a:cxnLst/>
              <a:rect l="l" t="t" r="r" b="b"/>
              <a:pathLst>
                <a:path w="1299" h="1323" extrusionOk="0">
                  <a:moveTo>
                    <a:pt x="2" y="0"/>
                  </a:moveTo>
                  <a:lnTo>
                    <a:pt x="2" y="1039"/>
                  </a:lnTo>
                  <a:cubicBezTo>
                    <a:pt x="0" y="1195"/>
                    <a:pt x="124" y="1321"/>
                    <a:pt x="280" y="1323"/>
                  </a:cubicBezTo>
                  <a:lnTo>
                    <a:pt x="464" y="1323"/>
                  </a:lnTo>
                  <a:cubicBezTo>
                    <a:pt x="620" y="1321"/>
                    <a:pt x="744" y="1195"/>
                    <a:pt x="742" y="1039"/>
                  </a:cubicBezTo>
                  <a:cubicBezTo>
                    <a:pt x="741" y="885"/>
                    <a:pt x="865" y="758"/>
                    <a:pt x="1020" y="757"/>
                  </a:cubicBezTo>
                  <a:cubicBezTo>
                    <a:pt x="1174" y="755"/>
                    <a:pt x="1298" y="628"/>
                    <a:pt x="1297" y="473"/>
                  </a:cubicBezTo>
                  <a:lnTo>
                    <a:pt x="1297" y="284"/>
                  </a:lnTo>
                  <a:cubicBezTo>
                    <a:pt x="1298" y="129"/>
                    <a:pt x="1174" y="2"/>
                    <a:pt x="1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8;p96">
              <a:extLst>
                <a:ext uri="{FF2B5EF4-FFF2-40B4-BE49-F238E27FC236}">
                  <a16:creationId xmlns:a16="http://schemas.microsoft.com/office/drawing/2014/main" id="{00E44294-5447-B7FC-60C5-EC6E8DDC783D}"/>
                </a:ext>
              </a:extLst>
            </p:cNvPr>
            <p:cNvSpPr/>
            <p:nvPr/>
          </p:nvSpPr>
          <p:spPr>
            <a:xfrm>
              <a:off x="6587644" y="2217219"/>
              <a:ext cx="131400" cy="80383"/>
            </a:xfrm>
            <a:custGeom>
              <a:avLst/>
              <a:gdLst/>
              <a:ahLst/>
              <a:cxnLst/>
              <a:rect l="l" t="t" r="r" b="b"/>
              <a:pathLst>
                <a:path w="4873" h="2981" extrusionOk="0">
                  <a:moveTo>
                    <a:pt x="1050" y="0"/>
                  </a:moveTo>
                  <a:cubicBezTo>
                    <a:pt x="1047" y="0"/>
                    <a:pt x="1045" y="1"/>
                    <a:pt x="1043" y="1"/>
                  </a:cubicBezTo>
                  <a:lnTo>
                    <a:pt x="504" y="45"/>
                  </a:lnTo>
                  <a:cubicBezTo>
                    <a:pt x="220" y="70"/>
                    <a:pt x="1" y="309"/>
                    <a:pt x="2" y="594"/>
                  </a:cubicBezTo>
                  <a:cubicBezTo>
                    <a:pt x="1" y="897"/>
                    <a:pt x="246" y="1145"/>
                    <a:pt x="548" y="1146"/>
                  </a:cubicBezTo>
                  <a:cubicBezTo>
                    <a:pt x="834" y="1145"/>
                    <a:pt x="1070" y="924"/>
                    <a:pt x="1092" y="640"/>
                  </a:cubicBezTo>
                  <a:lnTo>
                    <a:pt x="1136" y="96"/>
                  </a:lnTo>
                  <a:cubicBezTo>
                    <a:pt x="1140" y="45"/>
                    <a:pt x="1100" y="0"/>
                    <a:pt x="1050" y="0"/>
                  </a:cubicBezTo>
                  <a:close/>
                  <a:moveTo>
                    <a:pt x="3149" y="91"/>
                  </a:moveTo>
                  <a:cubicBezTo>
                    <a:pt x="2936" y="91"/>
                    <a:pt x="2722" y="138"/>
                    <a:pt x="2522" y="234"/>
                  </a:cubicBezTo>
                  <a:lnTo>
                    <a:pt x="2522" y="505"/>
                  </a:lnTo>
                  <a:lnTo>
                    <a:pt x="2123" y="505"/>
                  </a:lnTo>
                  <a:lnTo>
                    <a:pt x="2037" y="591"/>
                  </a:lnTo>
                  <a:cubicBezTo>
                    <a:pt x="1832" y="797"/>
                    <a:pt x="1832" y="1130"/>
                    <a:pt x="2037" y="1336"/>
                  </a:cubicBezTo>
                  <a:lnTo>
                    <a:pt x="3526" y="2826"/>
                  </a:lnTo>
                  <a:cubicBezTo>
                    <a:pt x="3630" y="2929"/>
                    <a:pt x="3764" y="2981"/>
                    <a:pt x="3899" y="2981"/>
                  </a:cubicBezTo>
                  <a:cubicBezTo>
                    <a:pt x="4034" y="2981"/>
                    <a:pt x="4168" y="2929"/>
                    <a:pt x="4271" y="2826"/>
                  </a:cubicBezTo>
                  <a:lnTo>
                    <a:pt x="4358" y="2740"/>
                  </a:lnTo>
                  <a:lnTo>
                    <a:pt x="4358" y="2341"/>
                  </a:lnTo>
                  <a:lnTo>
                    <a:pt x="4629" y="2341"/>
                  </a:lnTo>
                  <a:cubicBezTo>
                    <a:pt x="4872" y="1836"/>
                    <a:pt x="4802" y="1235"/>
                    <a:pt x="4447" y="802"/>
                  </a:cubicBezTo>
                  <a:lnTo>
                    <a:pt x="4061" y="802"/>
                  </a:lnTo>
                  <a:lnTo>
                    <a:pt x="4061" y="416"/>
                  </a:lnTo>
                  <a:cubicBezTo>
                    <a:pt x="3799" y="201"/>
                    <a:pt x="3475" y="91"/>
                    <a:pt x="3149" y="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9;p96">
              <a:extLst>
                <a:ext uri="{FF2B5EF4-FFF2-40B4-BE49-F238E27FC236}">
                  <a16:creationId xmlns:a16="http://schemas.microsoft.com/office/drawing/2014/main" id="{CE1E9F12-FEE9-BFD5-EC55-5A790DA0E124}"/>
                </a:ext>
              </a:extLst>
            </p:cNvPr>
            <p:cNvSpPr/>
            <p:nvPr/>
          </p:nvSpPr>
          <p:spPr>
            <a:xfrm>
              <a:off x="6450877" y="2062683"/>
              <a:ext cx="305460" cy="372737"/>
            </a:xfrm>
            <a:custGeom>
              <a:avLst/>
              <a:gdLst/>
              <a:ahLst/>
              <a:cxnLst/>
              <a:rect l="l" t="t" r="r" b="b"/>
              <a:pathLst>
                <a:path w="11328" h="13823" extrusionOk="0">
                  <a:moveTo>
                    <a:pt x="4220" y="404"/>
                  </a:moveTo>
                  <a:cubicBezTo>
                    <a:pt x="4221" y="404"/>
                    <a:pt x="4222" y="404"/>
                    <a:pt x="4223" y="404"/>
                  </a:cubicBezTo>
                  <a:lnTo>
                    <a:pt x="4223" y="405"/>
                  </a:lnTo>
                  <a:lnTo>
                    <a:pt x="7129" y="405"/>
                  </a:lnTo>
                  <a:cubicBezTo>
                    <a:pt x="7279" y="405"/>
                    <a:pt x="7414" y="503"/>
                    <a:pt x="7449" y="649"/>
                  </a:cubicBezTo>
                  <a:cubicBezTo>
                    <a:pt x="7501" y="853"/>
                    <a:pt x="7346" y="1052"/>
                    <a:pt x="7135" y="1052"/>
                  </a:cubicBezTo>
                  <a:lnTo>
                    <a:pt x="4217" y="1052"/>
                  </a:lnTo>
                  <a:cubicBezTo>
                    <a:pt x="4039" y="1051"/>
                    <a:pt x="3894" y="904"/>
                    <a:pt x="3896" y="725"/>
                  </a:cubicBezTo>
                  <a:cubicBezTo>
                    <a:pt x="3897" y="547"/>
                    <a:pt x="4043" y="404"/>
                    <a:pt x="4220" y="404"/>
                  </a:cubicBezTo>
                  <a:close/>
                  <a:moveTo>
                    <a:pt x="6919" y="1431"/>
                  </a:moveTo>
                  <a:lnTo>
                    <a:pt x="6919" y="2350"/>
                  </a:lnTo>
                  <a:lnTo>
                    <a:pt x="4409" y="2350"/>
                  </a:lnTo>
                  <a:lnTo>
                    <a:pt x="4409" y="1431"/>
                  </a:lnTo>
                  <a:close/>
                  <a:moveTo>
                    <a:pt x="7311" y="2754"/>
                  </a:moveTo>
                  <a:cubicBezTo>
                    <a:pt x="8093" y="2754"/>
                    <a:pt x="8851" y="3023"/>
                    <a:pt x="9457" y="3519"/>
                  </a:cubicBezTo>
                  <a:cubicBezTo>
                    <a:pt x="9096" y="3546"/>
                    <a:pt x="8728" y="3571"/>
                    <a:pt x="8361" y="3589"/>
                  </a:cubicBezTo>
                  <a:cubicBezTo>
                    <a:pt x="8258" y="3594"/>
                    <a:pt x="8173" y="3672"/>
                    <a:pt x="8162" y="3774"/>
                  </a:cubicBezTo>
                  <a:cubicBezTo>
                    <a:pt x="8152" y="3892"/>
                    <a:pt x="8246" y="3994"/>
                    <a:pt x="8364" y="3994"/>
                  </a:cubicBezTo>
                  <a:lnTo>
                    <a:pt x="8375" y="3994"/>
                  </a:lnTo>
                  <a:cubicBezTo>
                    <a:pt x="8871" y="3968"/>
                    <a:pt x="9365" y="3935"/>
                    <a:pt x="9849" y="3895"/>
                  </a:cubicBezTo>
                  <a:cubicBezTo>
                    <a:pt x="9908" y="3961"/>
                    <a:pt x="9964" y="4029"/>
                    <a:pt x="10018" y="4099"/>
                  </a:cubicBezTo>
                  <a:cubicBezTo>
                    <a:pt x="10057" y="4150"/>
                    <a:pt x="10094" y="4202"/>
                    <a:pt x="10130" y="4254"/>
                  </a:cubicBezTo>
                  <a:cubicBezTo>
                    <a:pt x="8686" y="4380"/>
                    <a:pt x="7189" y="4445"/>
                    <a:pt x="5677" y="4445"/>
                  </a:cubicBezTo>
                  <a:cubicBezTo>
                    <a:pt x="4162" y="4445"/>
                    <a:pt x="2667" y="4380"/>
                    <a:pt x="1223" y="4254"/>
                  </a:cubicBezTo>
                  <a:cubicBezTo>
                    <a:pt x="1258" y="4200"/>
                    <a:pt x="1295" y="4148"/>
                    <a:pt x="1334" y="4098"/>
                  </a:cubicBezTo>
                  <a:lnTo>
                    <a:pt x="1334" y="4099"/>
                  </a:lnTo>
                  <a:cubicBezTo>
                    <a:pt x="1389" y="4027"/>
                    <a:pt x="1445" y="3960"/>
                    <a:pt x="1504" y="3895"/>
                  </a:cubicBezTo>
                  <a:cubicBezTo>
                    <a:pt x="2860" y="4007"/>
                    <a:pt x="4262" y="4065"/>
                    <a:pt x="5677" y="4065"/>
                  </a:cubicBezTo>
                  <a:cubicBezTo>
                    <a:pt x="6282" y="4065"/>
                    <a:pt x="6894" y="4053"/>
                    <a:pt x="7496" y="4033"/>
                  </a:cubicBezTo>
                  <a:cubicBezTo>
                    <a:pt x="7600" y="4030"/>
                    <a:pt x="7687" y="3951"/>
                    <a:pt x="7698" y="3849"/>
                  </a:cubicBezTo>
                  <a:cubicBezTo>
                    <a:pt x="7708" y="3730"/>
                    <a:pt x="7615" y="3628"/>
                    <a:pt x="7499" y="3628"/>
                  </a:cubicBezTo>
                  <a:cubicBezTo>
                    <a:pt x="7496" y="3628"/>
                    <a:pt x="7492" y="3628"/>
                    <a:pt x="7489" y="3628"/>
                  </a:cubicBezTo>
                  <a:cubicBezTo>
                    <a:pt x="6890" y="3648"/>
                    <a:pt x="6279" y="3660"/>
                    <a:pt x="5677" y="3660"/>
                  </a:cubicBezTo>
                  <a:cubicBezTo>
                    <a:pt x="4397" y="3660"/>
                    <a:pt x="3128" y="3612"/>
                    <a:pt x="1895" y="3519"/>
                  </a:cubicBezTo>
                  <a:cubicBezTo>
                    <a:pt x="2501" y="3023"/>
                    <a:pt x="3259" y="2754"/>
                    <a:pt x="4041" y="2754"/>
                  </a:cubicBezTo>
                  <a:cubicBezTo>
                    <a:pt x="4043" y="2754"/>
                    <a:pt x="4045" y="2754"/>
                    <a:pt x="4047" y="2754"/>
                  </a:cubicBezTo>
                  <a:lnTo>
                    <a:pt x="7305" y="2754"/>
                  </a:lnTo>
                  <a:cubicBezTo>
                    <a:pt x="7307" y="2754"/>
                    <a:pt x="7309" y="2754"/>
                    <a:pt x="7311" y="2754"/>
                  </a:cubicBezTo>
                  <a:close/>
                  <a:moveTo>
                    <a:pt x="1538" y="5615"/>
                  </a:moveTo>
                  <a:cubicBezTo>
                    <a:pt x="1538" y="5615"/>
                    <a:pt x="1537" y="5615"/>
                    <a:pt x="1536" y="5615"/>
                  </a:cubicBezTo>
                  <a:lnTo>
                    <a:pt x="1510" y="5615"/>
                  </a:lnTo>
                  <a:cubicBezTo>
                    <a:pt x="1388" y="5615"/>
                    <a:pt x="1294" y="5722"/>
                    <a:pt x="1310" y="5843"/>
                  </a:cubicBezTo>
                  <a:cubicBezTo>
                    <a:pt x="1324" y="5944"/>
                    <a:pt x="1412" y="6020"/>
                    <a:pt x="1514" y="6020"/>
                  </a:cubicBezTo>
                  <a:cubicBezTo>
                    <a:pt x="1515" y="6020"/>
                    <a:pt x="1516" y="6020"/>
                    <a:pt x="1517" y="6020"/>
                  </a:cubicBezTo>
                  <a:lnTo>
                    <a:pt x="1529" y="6020"/>
                  </a:lnTo>
                  <a:cubicBezTo>
                    <a:pt x="1530" y="6020"/>
                    <a:pt x="1531" y="6020"/>
                    <a:pt x="1532" y="6020"/>
                  </a:cubicBezTo>
                  <a:cubicBezTo>
                    <a:pt x="1634" y="6020"/>
                    <a:pt x="1722" y="5945"/>
                    <a:pt x="1738" y="5844"/>
                  </a:cubicBezTo>
                  <a:cubicBezTo>
                    <a:pt x="1753" y="5722"/>
                    <a:pt x="1660" y="5615"/>
                    <a:pt x="1538" y="5615"/>
                  </a:cubicBezTo>
                  <a:close/>
                  <a:moveTo>
                    <a:pt x="10218" y="5884"/>
                  </a:moveTo>
                  <a:cubicBezTo>
                    <a:pt x="10095" y="5884"/>
                    <a:pt x="10002" y="5991"/>
                    <a:pt x="10016" y="6112"/>
                  </a:cubicBezTo>
                  <a:cubicBezTo>
                    <a:pt x="10032" y="6215"/>
                    <a:pt x="10120" y="6289"/>
                    <a:pt x="10222" y="6289"/>
                  </a:cubicBezTo>
                  <a:cubicBezTo>
                    <a:pt x="10223" y="6289"/>
                    <a:pt x="10224" y="6289"/>
                    <a:pt x="10225" y="6289"/>
                  </a:cubicBezTo>
                  <a:lnTo>
                    <a:pt x="10235" y="6289"/>
                  </a:lnTo>
                  <a:cubicBezTo>
                    <a:pt x="10236" y="6289"/>
                    <a:pt x="10237" y="6289"/>
                    <a:pt x="10238" y="6289"/>
                  </a:cubicBezTo>
                  <a:cubicBezTo>
                    <a:pt x="10342" y="6289"/>
                    <a:pt x="10428" y="6215"/>
                    <a:pt x="10444" y="6112"/>
                  </a:cubicBezTo>
                  <a:cubicBezTo>
                    <a:pt x="10460" y="5991"/>
                    <a:pt x="10365" y="5884"/>
                    <a:pt x="10244" y="5884"/>
                  </a:cubicBezTo>
                  <a:close/>
                  <a:moveTo>
                    <a:pt x="5995" y="5945"/>
                  </a:moveTo>
                  <a:lnTo>
                    <a:pt x="5962" y="6354"/>
                  </a:lnTo>
                  <a:cubicBezTo>
                    <a:pt x="5954" y="6538"/>
                    <a:pt x="5804" y="6682"/>
                    <a:pt x="5622" y="6682"/>
                  </a:cubicBezTo>
                  <a:cubicBezTo>
                    <a:pt x="5617" y="6682"/>
                    <a:pt x="5611" y="6681"/>
                    <a:pt x="5606" y="6681"/>
                  </a:cubicBezTo>
                  <a:cubicBezTo>
                    <a:pt x="5416" y="6674"/>
                    <a:pt x="5269" y="6514"/>
                    <a:pt x="5278" y="6325"/>
                  </a:cubicBezTo>
                  <a:cubicBezTo>
                    <a:pt x="5276" y="6145"/>
                    <a:pt x="5413" y="5995"/>
                    <a:pt x="5592" y="5978"/>
                  </a:cubicBezTo>
                  <a:lnTo>
                    <a:pt x="5995" y="5945"/>
                  </a:lnTo>
                  <a:close/>
                  <a:moveTo>
                    <a:pt x="4116" y="6289"/>
                  </a:moveTo>
                  <a:cubicBezTo>
                    <a:pt x="4160" y="6291"/>
                    <a:pt x="4193" y="6327"/>
                    <a:pt x="4191" y="6369"/>
                  </a:cubicBezTo>
                  <a:lnTo>
                    <a:pt x="4191" y="7207"/>
                  </a:lnTo>
                  <a:lnTo>
                    <a:pt x="3377" y="7207"/>
                  </a:lnTo>
                  <a:cubicBezTo>
                    <a:pt x="3334" y="7207"/>
                    <a:pt x="3299" y="7171"/>
                    <a:pt x="3301" y="7128"/>
                  </a:cubicBezTo>
                  <a:lnTo>
                    <a:pt x="3301" y="6939"/>
                  </a:lnTo>
                  <a:cubicBezTo>
                    <a:pt x="3299" y="6896"/>
                    <a:pt x="3334" y="6860"/>
                    <a:pt x="3377" y="6858"/>
                  </a:cubicBezTo>
                  <a:cubicBezTo>
                    <a:pt x="3641" y="6858"/>
                    <a:pt x="3856" y="6639"/>
                    <a:pt x="3856" y="6369"/>
                  </a:cubicBezTo>
                  <a:cubicBezTo>
                    <a:pt x="3856" y="6327"/>
                    <a:pt x="3889" y="6291"/>
                    <a:pt x="3932" y="6289"/>
                  </a:cubicBezTo>
                  <a:close/>
                  <a:moveTo>
                    <a:pt x="8233" y="6039"/>
                  </a:moveTo>
                  <a:cubicBezTo>
                    <a:pt x="8484" y="6039"/>
                    <a:pt x="8733" y="6115"/>
                    <a:pt x="8944" y="6262"/>
                  </a:cubicBezTo>
                  <a:lnTo>
                    <a:pt x="8944" y="6465"/>
                  </a:lnTo>
                  <a:lnTo>
                    <a:pt x="8469" y="6939"/>
                  </a:lnTo>
                  <a:cubicBezTo>
                    <a:pt x="8387" y="7021"/>
                    <a:pt x="8382" y="7158"/>
                    <a:pt x="8467" y="7237"/>
                  </a:cubicBezTo>
                  <a:cubicBezTo>
                    <a:pt x="8507" y="7273"/>
                    <a:pt x="8556" y="7291"/>
                    <a:pt x="8606" y="7291"/>
                  </a:cubicBezTo>
                  <a:cubicBezTo>
                    <a:pt x="8659" y="7291"/>
                    <a:pt x="8711" y="7271"/>
                    <a:pt x="8751" y="7232"/>
                  </a:cubicBezTo>
                  <a:lnTo>
                    <a:pt x="9235" y="6750"/>
                  </a:lnTo>
                  <a:lnTo>
                    <a:pt x="9434" y="6750"/>
                  </a:lnTo>
                  <a:cubicBezTo>
                    <a:pt x="9666" y="7080"/>
                    <a:pt x="9722" y="7504"/>
                    <a:pt x="9583" y="7884"/>
                  </a:cubicBezTo>
                  <a:lnTo>
                    <a:pt x="9472" y="7884"/>
                  </a:lnTo>
                  <a:lnTo>
                    <a:pt x="9065" y="7651"/>
                  </a:lnTo>
                  <a:cubicBezTo>
                    <a:pt x="9033" y="7632"/>
                    <a:pt x="8998" y="7624"/>
                    <a:pt x="8964" y="7624"/>
                  </a:cubicBezTo>
                  <a:cubicBezTo>
                    <a:pt x="8878" y="7624"/>
                    <a:pt x="8795" y="7679"/>
                    <a:pt x="8769" y="7769"/>
                  </a:cubicBezTo>
                  <a:cubicBezTo>
                    <a:pt x="8741" y="7863"/>
                    <a:pt x="8783" y="7961"/>
                    <a:pt x="8866" y="8007"/>
                  </a:cubicBezTo>
                  <a:lnTo>
                    <a:pt x="9215" y="8207"/>
                  </a:lnTo>
                  <a:lnTo>
                    <a:pt x="9215" y="8403"/>
                  </a:lnTo>
                  <a:lnTo>
                    <a:pt x="9188" y="8430"/>
                  </a:lnTo>
                  <a:cubicBezTo>
                    <a:pt x="9126" y="8493"/>
                    <a:pt x="9044" y="8524"/>
                    <a:pt x="8963" y="8524"/>
                  </a:cubicBezTo>
                  <a:cubicBezTo>
                    <a:pt x="8882" y="8524"/>
                    <a:pt x="8800" y="8493"/>
                    <a:pt x="8738" y="8430"/>
                  </a:cubicBezTo>
                  <a:lnTo>
                    <a:pt x="7261" y="6939"/>
                  </a:lnTo>
                  <a:cubicBezTo>
                    <a:pt x="7136" y="6811"/>
                    <a:pt x="7136" y="6608"/>
                    <a:pt x="7261" y="6479"/>
                  </a:cubicBezTo>
                  <a:lnTo>
                    <a:pt x="7287" y="6454"/>
                  </a:lnTo>
                  <a:lnTo>
                    <a:pt x="7486" y="6451"/>
                  </a:lnTo>
                  <a:lnTo>
                    <a:pt x="7687" y="6805"/>
                  </a:lnTo>
                  <a:cubicBezTo>
                    <a:pt x="7723" y="6868"/>
                    <a:pt x="7790" y="6907"/>
                    <a:pt x="7864" y="6907"/>
                  </a:cubicBezTo>
                  <a:cubicBezTo>
                    <a:pt x="7864" y="6907"/>
                    <a:pt x="7865" y="6907"/>
                    <a:pt x="7866" y="6907"/>
                  </a:cubicBezTo>
                  <a:cubicBezTo>
                    <a:pt x="8023" y="6907"/>
                    <a:pt x="8118" y="6737"/>
                    <a:pt x="8039" y="6602"/>
                  </a:cubicBezTo>
                  <a:lnTo>
                    <a:pt x="7810" y="6197"/>
                  </a:lnTo>
                  <a:lnTo>
                    <a:pt x="7810" y="6114"/>
                  </a:lnTo>
                  <a:cubicBezTo>
                    <a:pt x="7948" y="6063"/>
                    <a:pt x="8091" y="6039"/>
                    <a:pt x="8233" y="6039"/>
                  </a:cubicBezTo>
                  <a:close/>
                  <a:moveTo>
                    <a:pt x="6325" y="9421"/>
                  </a:moveTo>
                  <a:cubicBezTo>
                    <a:pt x="6203" y="9421"/>
                    <a:pt x="6109" y="9528"/>
                    <a:pt x="6123" y="9649"/>
                  </a:cubicBezTo>
                  <a:cubicBezTo>
                    <a:pt x="6139" y="9750"/>
                    <a:pt x="6227" y="9826"/>
                    <a:pt x="6329" y="9826"/>
                  </a:cubicBezTo>
                  <a:cubicBezTo>
                    <a:pt x="6330" y="9826"/>
                    <a:pt x="6331" y="9826"/>
                    <a:pt x="6332" y="9826"/>
                  </a:cubicBezTo>
                  <a:lnTo>
                    <a:pt x="6342" y="9826"/>
                  </a:lnTo>
                  <a:cubicBezTo>
                    <a:pt x="6343" y="9826"/>
                    <a:pt x="6344" y="9826"/>
                    <a:pt x="6345" y="9826"/>
                  </a:cubicBezTo>
                  <a:cubicBezTo>
                    <a:pt x="6449" y="9826"/>
                    <a:pt x="6537" y="9750"/>
                    <a:pt x="6551" y="9649"/>
                  </a:cubicBezTo>
                  <a:cubicBezTo>
                    <a:pt x="6567" y="9528"/>
                    <a:pt x="6472" y="9421"/>
                    <a:pt x="6351" y="9421"/>
                  </a:cubicBezTo>
                  <a:close/>
                  <a:moveTo>
                    <a:pt x="6844" y="9421"/>
                  </a:moveTo>
                  <a:cubicBezTo>
                    <a:pt x="6721" y="9421"/>
                    <a:pt x="6628" y="9528"/>
                    <a:pt x="6642" y="9649"/>
                  </a:cubicBezTo>
                  <a:cubicBezTo>
                    <a:pt x="6658" y="9750"/>
                    <a:pt x="6745" y="9826"/>
                    <a:pt x="6848" y="9826"/>
                  </a:cubicBezTo>
                  <a:cubicBezTo>
                    <a:pt x="6849" y="9826"/>
                    <a:pt x="6850" y="9826"/>
                    <a:pt x="6851" y="9826"/>
                  </a:cubicBezTo>
                  <a:lnTo>
                    <a:pt x="6862" y="9826"/>
                  </a:lnTo>
                  <a:cubicBezTo>
                    <a:pt x="6863" y="9826"/>
                    <a:pt x="6864" y="9826"/>
                    <a:pt x="6865" y="9826"/>
                  </a:cubicBezTo>
                  <a:cubicBezTo>
                    <a:pt x="6968" y="9826"/>
                    <a:pt x="7056" y="9750"/>
                    <a:pt x="7070" y="9649"/>
                  </a:cubicBezTo>
                  <a:cubicBezTo>
                    <a:pt x="7086" y="9528"/>
                    <a:pt x="6991" y="9421"/>
                    <a:pt x="6870" y="9421"/>
                  </a:cubicBezTo>
                  <a:close/>
                  <a:moveTo>
                    <a:pt x="4900" y="10204"/>
                  </a:moveTo>
                  <a:cubicBezTo>
                    <a:pt x="4943" y="10205"/>
                    <a:pt x="4976" y="10241"/>
                    <a:pt x="4975" y="10283"/>
                  </a:cubicBezTo>
                  <a:lnTo>
                    <a:pt x="4975" y="10473"/>
                  </a:lnTo>
                  <a:cubicBezTo>
                    <a:pt x="4976" y="10516"/>
                    <a:pt x="4943" y="10551"/>
                    <a:pt x="4900" y="10552"/>
                  </a:cubicBezTo>
                  <a:cubicBezTo>
                    <a:pt x="4635" y="10552"/>
                    <a:pt x="4420" y="10773"/>
                    <a:pt x="4420" y="11042"/>
                  </a:cubicBezTo>
                  <a:cubicBezTo>
                    <a:pt x="4422" y="11086"/>
                    <a:pt x="4387" y="11120"/>
                    <a:pt x="4345" y="11122"/>
                  </a:cubicBezTo>
                  <a:lnTo>
                    <a:pt x="4160" y="11122"/>
                  </a:lnTo>
                  <a:cubicBezTo>
                    <a:pt x="4118" y="11122"/>
                    <a:pt x="4083" y="11086"/>
                    <a:pt x="4085" y="11042"/>
                  </a:cubicBezTo>
                  <a:lnTo>
                    <a:pt x="4085" y="10204"/>
                  </a:lnTo>
                  <a:close/>
                  <a:moveTo>
                    <a:pt x="10358" y="4640"/>
                  </a:moveTo>
                  <a:cubicBezTo>
                    <a:pt x="10751" y="5409"/>
                    <a:pt x="10843" y="6299"/>
                    <a:pt x="10614" y="7134"/>
                  </a:cubicBezTo>
                  <a:lnTo>
                    <a:pt x="9531" y="11149"/>
                  </a:lnTo>
                  <a:cubicBezTo>
                    <a:pt x="9309" y="11970"/>
                    <a:pt x="7723" y="12554"/>
                    <a:pt x="7723" y="12554"/>
                  </a:cubicBezTo>
                  <a:lnTo>
                    <a:pt x="3644" y="12554"/>
                  </a:lnTo>
                  <a:cubicBezTo>
                    <a:pt x="3237" y="12554"/>
                    <a:pt x="2844" y="12421"/>
                    <a:pt x="2519" y="12179"/>
                  </a:cubicBezTo>
                  <a:lnTo>
                    <a:pt x="2519" y="10756"/>
                  </a:lnTo>
                  <a:lnTo>
                    <a:pt x="3142" y="10205"/>
                  </a:lnTo>
                  <a:lnTo>
                    <a:pt x="3680" y="10205"/>
                  </a:lnTo>
                  <a:lnTo>
                    <a:pt x="3680" y="11041"/>
                  </a:lnTo>
                  <a:cubicBezTo>
                    <a:pt x="3678" y="11307"/>
                    <a:pt x="3893" y="11525"/>
                    <a:pt x="4160" y="11528"/>
                  </a:cubicBezTo>
                  <a:lnTo>
                    <a:pt x="4345" y="11528"/>
                  </a:lnTo>
                  <a:cubicBezTo>
                    <a:pt x="4612" y="11525"/>
                    <a:pt x="4827" y="11307"/>
                    <a:pt x="4825" y="11041"/>
                  </a:cubicBezTo>
                  <a:cubicBezTo>
                    <a:pt x="4824" y="10998"/>
                    <a:pt x="4858" y="10962"/>
                    <a:pt x="4900" y="10962"/>
                  </a:cubicBezTo>
                  <a:cubicBezTo>
                    <a:pt x="5168" y="10959"/>
                    <a:pt x="5383" y="10740"/>
                    <a:pt x="5380" y="10473"/>
                  </a:cubicBezTo>
                  <a:lnTo>
                    <a:pt x="5380" y="10316"/>
                  </a:lnTo>
                  <a:cubicBezTo>
                    <a:pt x="5380" y="10045"/>
                    <a:pt x="5165" y="9828"/>
                    <a:pt x="4902" y="9828"/>
                  </a:cubicBezTo>
                  <a:lnTo>
                    <a:pt x="3603" y="9828"/>
                  </a:lnTo>
                  <a:lnTo>
                    <a:pt x="4478" y="9044"/>
                  </a:lnTo>
                  <a:lnTo>
                    <a:pt x="6662" y="9044"/>
                  </a:lnTo>
                  <a:cubicBezTo>
                    <a:pt x="6711" y="9044"/>
                    <a:pt x="6759" y="9027"/>
                    <a:pt x="6796" y="8994"/>
                  </a:cubicBezTo>
                  <a:lnTo>
                    <a:pt x="7836" y="8061"/>
                  </a:lnTo>
                  <a:lnTo>
                    <a:pt x="8456" y="8697"/>
                  </a:lnTo>
                  <a:cubicBezTo>
                    <a:pt x="8595" y="8840"/>
                    <a:pt x="8780" y="8912"/>
                    <a:pt x="8965" y="8912"/>
                  </a:cubicBezTo>
                  <a:cubicBezTo>
                    <a:pt x="9151" y="8912"/>
                    <a:pt x="9336" y="8840"/>
                    <a:pt x="9476" y="8697"/>
                  </a:cubicBezTo>
                  <a:lnTo>
                    <a:pt x="9561" y="8607"/>
                  </a:lnTo>
                  <a:cubicBezTo>
                    <a:pt x="9598" y="8570"/>
                    <a:pt x="9619" y="8520"/>
                    <a:pt x="9619" y="8466"/>
                  </a:cubicBezTo>
                  <a:lnTo>
                    <a:pt x="9619" y="8289"/>
                  </a:lnTo>
                  <a:lnTo>
                    <a:pt x="9698" y="8289"/>
                  </a:lnTo>
                  <a:cubicBezTo>
                    <a:pt x="9776" y="8289"/>
                    <a:pt x="9846" y="8244"/>
                    <a:pt x="9881" y="8174"/>
                  </a:cubicBezTo>
                  <a:cubicBezTo>
                    <a:pt x="10156" y="7598"/>
                    <a:pt x="10075" y="6915"/>
                    <a:pt x="9673" y="6418"/>
                  </a:cubicBezTo>
                  <a:cubicBezTo>
                    <a:pt x="9634" y="6371"/>
                    <a:pt x="9578" y="6346"/>
                    <a:pt x="9518" y="6346"/>
                  </a:cubicBezTo>
                  <a:lnTo>
                    <a:pt x="9349" y="6346"/>
                  </a:lnTo>
                  <a:lnTo>
                    <a:pt x="9349" y="6151"/>
                  </a:lnTo>
                  <a:cubicBezTo>
                    <a:pt x="9349" y="6089"/>
                    <a:pt x="9322" y="6030"/>
                    <a:pt x="9276" y="5990"/>
                  </a:cubicBezTo>
                  <a:cubicBezTo>
                    <a:pt x="8981" y="5734"/>
                    <a:pt x="8610" y="5602"/>
                    <a:pt x="8236" y="5602"/>
                  </a:cubicBezTo>
                  <a:cubicBezTo>
                    <a:pt x="7992" y="5602"/>
                    <a:pt x="7746" y="5658"/>
                    <a:pt x="7519" y="5774"/>
                  </a:cubicBezTo>
                  <a:cubicBezTo>
                    <a:pt x="7449" y="5810"/>
                    <a:pt x="7404" y="5883"/>
                    <a:pt x="7406" y="5964"/>
                  </a:cubicBezTo>
                  <a:lnTo>
                    <a:pt x="7406" y="6049"/>
                  </a:lnTo>
                  <a:lnTo>
                    <a:pt x="7215" y="6049"/>
                  </a:lnTo>
                  <a:cubicBezTo>
                    <a:pt x="7215" y="6049"/>
                    <a:pt x="7109" y="6069"/>
                    <a:pt x="7071" y="6106"/>
                  </a:cubicBezTo>
                  <a:lnTo>
                    <a:pt x="6985" y="6193"/>
                  </a:lnTo>
                  <a:cubicBezTo>
                    <a:pt x="6705" y="6478"/>
                    <a:pt x="6705" y="6935"/>
                    <a:pt x="6985" y="7220"/>
                  </a:cubicBezTo>
                  <a:lnTo>
                    <a:pt x="7547" y="7786"/>
                  </a:lnTo>
                  <a:lnTo>
                    <a:pt x="6580" y="8641"/>
                  </a:lnTo>
                  <a:lnTo>
                    <a:pt x="4570" y="8641"/>
                  </a:lnTo>
                  <a:lnTo>
                    <a:pt x="4570" y="7618"/>
                  </a:lnTo>
                  <a:lnTo>
                    <a:pt x="5234" y="6972"/>
                  </a:lnTo>
                  <a:cubicBezTo>
                    <a:pt x="5347" y="7043"/>
                    <a:pt x="5479" y="7080"/>
                    <a:pt x="5612" y="7080"/>
                  </a:cubicBezTo>
                  <a:cubicBezTo>
                    <a:pt x="5614" y="7080"/>
                    <a:pt x="5617" y="7080"/>
                    <a:pt x="5619" y="7080"/>
                  </a:cubicBezTo>
                  <a:cubicBezTo>
                    <a:pt x="6009" y="7077"/>
                    <a:pt x="6332" y="6778"/>
                    <a:pt x="6365" y="6389"/>
                  </a:cubicBezTo>
                  <a:lnTo>
                    <a:pt x="6409" y="5846"/>
                  </a:lnTo>
                  <a:cubicBezTo>
                    <a:pt x="6424" y="5675"/>
                    <a:pt x="6288" y="5532"/>
                    <a:pt x="6120" y="5532"/>
                  </a:cubicBezTo>
                  <a:cubicBezTo>
                    <a:pt x="6112" y="5532"/>
                    <a:pt x="6104" y="5532"/>
                    <a:pt x="6096" y="5533"/>
                  </a:cubicBezTo>
                  <a:lnTo>
                    <a:pt x="5559" y="5578"/>
                  </a:lnTo>
                  <a:cubicBezTo>
                    <a:pt x="5023" y="5625"/>
                    <a:pt x="4708" y="6201"/>
                    <a:pt x="4958" y="6677"/>
                  </a:cubicBezTo>
                  <a:lnTo>
                    <a:pt x="4598" y="7043"/>
                  </a:lnTo>
                  <a:lnTo>
                    <a:pt x="4598" y="6374"/>
                  </a:lnTo>
                  <a:cubicBezTo>
                    <a:pt x="4599" y="6108"/>
                    <a:pt x="4384" y="5890"/>
                    <a:pt x="4118" y="5887"/>
                  </a:cubicBezTo>
                  <a:lnTo>
                    <a:pt x="3932" y="5887"/>
                  </a:lnTo>
                  <a:cubicBezTo>
                    <a:pt x="3665" y="5890"/>
                    <a:pt x="3451" y="6108"/>
                    <a:pt x="3452" y="6374"/>
                  </a:cubicBezTo>
                  <a:cubicBezTo>
                    <a:pt x="3452" y="6416"/>
                    <a:pt x="3419" y="6452"/>
                    <a:pt x="3376" y="6452"/>
                  </a:cubicBezTo>
                  <a:cubicBezTo>
                    <a:pt x="3109" y="6455"/>
                    <a:pt x="2895" y="6673"/>
                    <a:pt x="2896" y="6939"/>
                  </a:cubicBezTo>
                  <a:lnTo>
                    <a:pt x="2896" y="7128"/>
                  </a:lnTo>
                  <a:cubicBezTo>
                    <a:pt x="2895" y="7394"/>
                    <a:pt x="3109" y="7612"/>
                    <a:pt x="3376" y="7613"/>
                  </a:cubicBezTo>
                  <a:lnTo>
                    <a:pt x="4193" y="7613"/>
                  </a:lnTo>
                  <a:lnTo>
                    <a:pt x="4193" y="8762"/>
                  </a:lnTo>
                  <a:lnTo>
                    <a:pt x="2762" y="10008"/>
                  </a:lnTo>
                  <a:lnTo>
                    <a:pt x="2762" y="7922"/>
                  </a:lnTo>
                  <a:cubicBezTo>
                    <a:pt x="2761" y="7868"/>
                    <a:pt x="2740" y="7818"/>
                    <a:pt x="2703" y="7780"/>
                  </a:cubicBezTo>
                  <a:lnTo>
                    <a:pt x="2249" y="7321"/>
                  </a:lnTo>
                  <a:lnTo>
                    <a:pt x="2249" y="6360"/>
                  </a:lnTo>
                  <a:cubicBezTo>
                    <a:pt x="2251" y="6256"/>
                    <a:pt x="2174" y="6167"/>
                    <a:pt x="2072" y="6151"/>
                  </a:cubicBezTo>
                  <a:cubicBezTo>
                    <a:pt x="2064" y="6150"/>
                    <a:pt x="2055" y="6150"/>
                    <a:pt x="2047" y="6150"/>
                  </a:cubicBezTo>
                  <a:cubicBezTo>
                    <a:pt x="1937" y="6150"/>
                    <a:pt x="1843" y="6239"/>
                    <a:pt x="1843" y="6353"/>
                  </a:cubicBezTo>
                  <a:lnTo>
                    <a:pt x="1843" y="7404"/>
                  </a:lnTo>
                  <a:cubicBezTo>
                    <a:pt x="1843" y="7456"/>
                    <a:pt x="1864" y="7508"/>
                    <a:pt x="1902" y="7544"/>
                  </a:cubicBezTo>
                  <a:lnTo>
                    <a:pt x="2356" y="8004"/>
                  </a:lnTo>
                  <a:lnTo>
                    <a:pt x="2356" y="8743"/>
                  </a:lnTo>
                  <a:lnTo>
                    <a:pt x="1680" y="8044"/>
                  </a:lnTo>
                  <a:cubicBezTo>
                    <a:pt x="1640" y="8004"/>
                    <a:pt x="1588" y="7984"/>
                    <a:pt x="1535" y="7984"/>
                  </a:cubicBezTo>
                  <a:cubicBezTo>
                    <a:pt x="1484" y="7984"/>
                    <a:pt x="1433" y="8003"/>
                    <a:pt x="1393" y="8043"/>
                  </a:cubicBezTo>
                  <a:cubicBezTo>
                    <a:pt x="1314" y="8122"/>
                    <a:pt x="1313" y="8250"/>
                    <a:pt x="1392" y="8329"/>
                  </a:cubicBezTo>
                  <a:lnTo>
                    <a:pt x="2382" y="9318"/>
                  </a:lnTo>
                  <a:lnTo>
                    <a:pt x="2382" y="10355"/>
                  </a:lnTo>
                  <a:lnTo>
                    <a:pt x="2179" y="10525"/>
                  </a:lnTo>
                  <a:cubicBezTo>
                    <a:pt x="2177" y="10525"/>
                    <a:pt x="2177" y="10528"/>
                    <a:pt x="2174" y="10528"/>
                  </a:cubicBezTo>
                  <a:cubicBezTo>
                    <a:pt x="2173" y="10529"/>
                    <a:pt x="2170" y="10534"/>
                    <a:pt x="2167" y="10537"/>
                  </a:cubicBezTo>
                  <a:cubicBezTo>
                    <a:pt x="2166" y="10538"/>
                    <a:pt x="2163" y="10541"/>
                    <a:pt x="2161" y="10544"/>
                  </a:cubicBezTo>
                  <a:lnTo>
                    <a:pt x="2154" y="10551"/>
                  </a:lnTo>
                  <a:cubicBezTo>
                    <a:pt x="2153" y="10554"/>
                    <a:pt x="2150" y="10557"/>
                    <a:pt x="2148" y="10560"/>
                  </a:cubicBezTo>
                  <a:lnTo>
                    <a:pt x="2143" y="10567"/>
                  </a:lnTo>
                  <a:cubicBezTo>
                    <a:pt x="2141" y="10570"/>
                    <a:pt x="2140" y="10573"/>
                    <a:pt x="2138" y="10576"/>
                  </a:cubicBezTo>
                  <a:lnTo>
                    <a:pt x="2134" y="10584"/>
                  </a:lnTo>
                  <a:cubicBezTo>
                    <a:pt x="2131" y="10587"/>
                    <a:pt x="2130" y="10590"/>
                    <a:pt x="2128" y="10593"/>
                  </a:cubicBezTo>
                  <a:cubicBezTo>
                    <a:pt x="2127" y="10596"/>
                    <a:pt x="2127" y="10599"/>
                    <a:pt x="2125" y="10603"/>
                  </a:cubicBezTo>
                  <a:cubicBezTo>
                    <a:pt x="2124" y="10606"/>
                    <a:pt x="2122" y="10609"/>
                    <a:pt x="2122" y="10612"/>
                  </a:cubicBezTo>
                  <a:cubicBezTo>
                    <a:pt x="2121" y="10614"/>
                    <a:pt x="2119" y="10617"/>
                    <a:pt x="2118" y="10622"/>
                  </a:cubicBezTo>
                  <a:cubicBezTo>
                    <a:pt x="2118" y="10624"/>
                    <a:pt x="2117" y="10627"/>
                    <a:pt x="2117" y="10630"/>
                  </a:cubicBezTo>
                  <a:lnTo>
                    <a:pt x="2114" y="10640"/>
                  </a:lnTo>
                  <a:cubicBezTo>
                    <a:pt x="2114" y="10643"/>
                    <a:pt x="2114" y="10646"/>
                    <a:pt x="2112" y="10650"/>
                  </a:cubicBezTo>
                  <a:cubicBezTo>
                    <a:pt x="2112" y="10653"/>
                    <a:pt x="2112" y="10656"/>
                    <a:pt x="2112" y="10659"/>
                  </a:cubicBezTo>
                  <a:cubicBezTo>
                    <a:pt x="2111" y="10663"/>
                    <a:pt x="2112" y="10666"/>
                    <a:pt x="2112" y="10671"/>
                  </a:cubicBezTo>
                  <a:cubicBezTo>
                    <a:pt x="2111" y="10672"/>
                    <a:pt x="2112" y="10675"/>
                    <a:pt x="2112" y="10676"/>
                  </a:cubicBezTo>
                  <a:lnTo>
                    <a:pt x="2112" y="11761"/>
                  </a:lnTo>
                  <a:cubicBezTo>
                    <a:pt x="1978" y="11577"/>
                    <a:pt x="1879" y="11369"/>
                    <a:pt x="1820" y="11149"/>
                  </a:cubicBezTo>
                  <a:lnTo>
                    <a:pt x="736" y="7134"/>
                  </a:lnTo>
                  <a:cubicBezTo>
                    <a:pt x="507" y="6299"/>
                    <a:pt x="598" y="5410"/>
                    <a:pt x="993" y="4640"/>
                  </a:cubicBezTo>
                  <a:cubicBezTo>
                    <a:pt x="2507" y="4781"/>
                    <a:pt x="4082" y="4851"/>
                    <a:pt x="5675" y="4851"/>
                  </a:cubicBezTo>
                  <a:cubicBezTo>
                    <a:pt x="7267" y="4851"/>
                    <a:pt x="8842" y="4779"/>
                    <a:pt x="10358" y="4640"/>
                  </a:cubicBezTo>
                  <a:close/>
                  <a:moveTo>
                    <a:pt x="3402" y="12946"/>
                  </a:moveTo>
                  <a:lnTo>
                    <a:pt x="3402" y="12946"/>
                  </a:lnTo>
                  <a:cubicBezTo>
                    <a:pt x="3478" y="12954"/>
                    <a:pt x="3556" y="12957"/>
                    <a:pt x="3632" y="12958"/>
                  </a:cubicBezTo>
                  <a:lnTo>
                    <a:pt x="7720" y="12958"/>
                  </a:lnTo>
                  <a:cubicBezTo>
                    <a:pt x="7796" y="12957"/>
                    <a:pt x="7874" y="12954"/>
                    <a:pt x="7950" y="12946"/>
                  </a:cubicBezTo>
                  <a:lnTo>
                    <a:pt x="7950" y="12946"/>
                  </a:lnTo>
                  <a:cubicBezTo>
                    <a:pt x="7898" y="13218"/>
                    <a:pt x="7662" y="13415"/>
                    <a:pt x="7385" y="13417"/>
                  </a:cubicBezTo>
                  <a:lnTo>
                    <a:pt x="3967" y="13417"/>
                  </a:lnTo>
                  <a:cubicBezTo>
                    <a:pt x="3690" y="13415"/>
                    <a:pt x="3454" y="13218"/>
                    <a:pt x="3402" y="12946"/>
                  </a:cubicBezTo>
                  <a:close/>
                  <a:moveTo>
                    <a:pt x="7119" y="1"/>
                  </a:moveTo>
                  <a:cubicBezTo>
                    <a:pt x="7118" y="1"/>
                    <a:pt x="7117" y="1"/>
                    <a:pt x="7116" y="1"/>
                  </a:cubicBezTo>
                  <a:lnTo>
                    <a:pt x="4223" y="1"/>
                  </a:lnTo>
                  <a:cubicBezTo>
                    <a:pt x="3860" y="1"/>
                    <a:pt x="3540" y="263"/>
                    <a:pt x="3490" y="623"/>
                  </a:cubicBezTo>
                  <a:cubicBezTo>
                    <a:pt x="3439" y="979"/>
                    <a:pt x="3657" y="1320"/>
                    <a:pt x="4003" y="1423"/>
                  </a:cubicBezTo>
                  <a:lnTo>
                    <a:pt x="4003" y="2359"/>
                  </a:lnTo>
                  <a:cubicBezTo>
                    <a:pt x="2961" y="2363"/>
                    <a:pt x="1967" y="2796"/>
                    <a:pt x="1252" y="3552"/>
                  </a:cubicBezTo>
                  <a:lnTo>
                    <a:pt x="1251" y="3555"/>
                  </a:lnTo>
                  <a:cubicBezTo>
                    <a:pt x="1157" y="3653"/>
                    <a:pt x="1069" y="3755"/>
                    <a:pt x="987" y="3863"/>
                  </a:cubicBezTo>
                  <a:cubicBezTo>
                    <a:pt x="244" y="4831"/>
                    <a:pt x="0" y="6066"/>
                    <a:pt x="320" y="7247"/>
                  </a:cubicBezTo>
                  <a:lnTo>
                    <a:pt x="1406" y="11264"/>
                  </a:lnTo>
                  <a:cubicBezTo>
                    <a:pt x="1614" y="12031"/>
                    <a:pt x="2202" y="12636"/>
                    <a:pt x="2962" y="12863"/>
                  </a:cubicBezTo>
                  <a:cubicBezTo>
                    <a:pt x="2978" y="13396"/>
                    <a:pt x="3413" y="13821"/>
                    <a:pt x="3946" y="13823"/>
                  </a:cubicBezTo>
                  <a:lnTo>
                    <a:pt x="7381" y="13823"/>
                  </a:lnTo>
                  <a:cubicBezTo>
                    <a:pt x="7914" y="13821"/>
                    <a:pt x="8349" y="13396"/>
                    <a:pt x="8364" y="12863"/>
                  </a:cubicBezTo>
                  <a:cubicBezTo>
                    <a:pt x="9124" y="12636"/>
                    <a:pt x="9712" y="12031"/>
                    <a:pt x="9921" y="11264"/>
                  </a:cubicBezTo>
                  <a:lnTo>
                    <a:pt x="11007" y="7247"/>
                  </a:lnTo>
                  <a:cubicBezTo>
                    <a:pt x="11327" y="6065"/>
                    <a:pt x="11085" y="4831"/>
                    <a:pt x="10339" y="3863"/>
                  </a:cubicBezTo>
                  <a:cubicBezTo>
                    <a:pt x="9611" y="2914"/>
                    <a:pt x="8513" y="2368"/>
                    <a:pt x="7323" y="2359"/>
                  </a:cubicBezTo>
                  <a:lnTo>
                    <a:pt x="7323" y="1423"/>
                  </a:lnTo>
                  <a:cubicBezTo>
                    <a:pt x="7671" y="1320"/>
                    <a:pt x="7888" y="979"/>
                    <a:pt x="7836" y="621"/>
                  </a:cubicBezTo>
                  <a:cubicBezTo>
                    <a:pt x="7785" y="265"/>
                    <a:pt x="7479" y="1"/>
                    <a:pt x="7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186;p96">
            <a:extLst>
              <a:ext uri="{FF2B5EF4-FFF2-40B4-BE49-F238E27FC236}">
                <a16:creationId xmlns:a16="http://schemas.microsoft.com/office/drawing/2014/main" id="{75D3C38D-56A4-4040-4F41-2EC8B4C3458E}"/>
              </a:ext>
            </a:extLst>
          </p:cNvPr>
          <p:cNvGrpSpPr/>
          <p:nvPr/>
        </p:nvGrpSpPr>
        <p:grpSpPr>
          <a:xfrm>
            <a:off x="7333982" y="2866588"/>
            <a:ext cx="372791" cy="320587"/>
            <a:chOff x="7230921" y="2086142"/>
            <a:chExt cx="372791" cy="320587"/>
          </a:xfrm>
        </p:grpSpPr>
        <p:sp>
          <p:nvSpPr>
            <p:cNvPr id="21" name="Google Shape;1187;p96">
              <a:extLst>
                <a:ext uri="{FF2B5EF4-FFF2-40B4-BE49-F238E27FC236}">
                  <a16:creationId xmlns:a16="http://schemas.microsoft.com/office/drawing/2014/main" id="{1FED1110-3910-6728-6F04-76DD47F1E423}"/>
                </a:ext>
              </a:extLst>
            </p:cNvPr>
            <p:cNvSpPr/>
            <p:nvPr/>
          </p:nvSpPr>
          <p:spPr>
            <a:xfrm>
              <a:off x="7278945" y="2366632"/>
              <a:ext cx="275987" cy="35702"/>
            </a:xfrm>
            <a:custGeom>
              <a:avLst/>
              <a:gdLst/>
              <a:ahLst/>
              <a:cxnLst/>
              <a:rect l="l" t="t" r="r" b="b"/>
              <a:pathLst>
                <a:path w="10235" h="1324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1192"/>
                  </a:lnTo>
                  <a:cubicBezTo>
                    <a:pt x="1" y="1264"/>
                    <a:pt x="60" y="1323"/>
                    <a:pt x="132" y="1323"/>
                  </a:cubicBezTo>
                  <a:lnTo>
                    <a:pt x="2300" y="1323"/>
                  </a:lnTo>
                  <a:cubicBezTo>
                    <a:pt x="2372" y="1323"/>
                    <a:pt x="2431" y="1264"/>
                    <a:pt x="2431" y="1192"/>
                  </a:cubicBezTo>
                  <a:lnTo>
                    <a:pt x="2431" y="132"/>
                  </a:lnTo>
                  <a:cubicBezTo>
                    <a:pt x="2431" y="60"/>
                    <a:pt x="2372" y="1"/>
                    <a:pt x="2300" y="1"/>
                  </a:cubicBezTo>
                  <a:close/>
                  <a:moveTo>
                    <a:pt x="7935" y="1"/>
                  </a:moveTo>
                  <a:cubicBezTo>
                    <a:pt x="7863" y="1"/>
                    <a:pt x="7804" y="60"/>
                    <a:pt x="7804" y="132"/>
                  </a:cubicBezTo>
                  <a:lnTo>
                    <a:pt x="7804" y="1192"/>
                  </a:lnTo>
                  <a:cubicBezTo>
                    <a:pt x="7804" y="1264"/>
                    <a:pt x="7863" y="1323"/>
                    <a:pt x="7935" y="1323"/>
                  </a:cubicBezTo>
                  <a:lnTo>
                    <a:pt x="10102" y="1323"/>
                  </a:lnTo>
                  <a:cubicBezTo>
                    <a:pt x="10175" y="1323"/>
                    <a:pt x="10233" y="1264"/>
                    <a:pt x="10233" y="1192"/>
                  </a:cubicBezTo>
                  <a:lnTo>
                    <a:pt x="10233" y="133"/>
                  </a:lnTo>
                  <a:cubicBezTo>
                    <a:pt x="10234" y="60"/>
                    <a:pt x="10175" y="1"/>
                    <a:pt x="10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88;p96">
              <a:extLst>
                <a:ext uri="{FF2B5EF4-FFF2-40B4-BE49-F238E27FC236}">
                  <a16:creationId xmlns:a16="http://schemas.microsoft.com/office/drawing/2014/main" id="{B9A1FD6F-A674-9707-5E28-8D8F48D7352A}"/>
                </a:ext>
              </a:extLst>
            </p:cNvPr>
            <p:cNvSpPr/>
            <p:nvPr/>
          </p:nvSpPr>
          <p:spPr>
            <a:xfrm>
              <a:off x="7236017" y="2317151"/>
              <a:ext cx="361789" cy="64096"/>
            </a:xfrm>
            <a:custGeom>
              <a:avLst/>
              <a:gdLst/>
              <a:ahLst/>
              <a:cxnLst/>
              <a:rect l="l" t="t" r="r" b="b"/>
              <a:pathLst>
                <a:path w="13417" h="2377" extrusionOk="0">
                  <a:moveTo>
                    <a:pt x="783" y="0"/>
                  </a:moveTo>
                  <a:lnTo>
                    <a:pt x="783" y="657"/>
                  </a:lnTo>
                  <a:cubicBezTo>
                    <a:pt x="783" y="875"/>
                    <a:pt x="959" y="1052"/>
                    <a:pt x="1176" y="1052"/>
                  </a:cubicBezTo>
                  <a:lnTo>
                    <a:pt x="132" y="1052"/>
                  </a:lnTo>
                  <a:cubicBezTo>
                    <a:pt x="58" y="1052"/>
                    <a:pt x="1" y="1111"/>
                    <a:pt x="1" y="1185"/>
                  </a:cubicBezTo>
                  <a:lnTo>
                    <a:pt x="1" y="2245"/>
                  </a:lnTo>
                  <a:cubicBezTo>
                    <a:pt x="1" y="2317"/>
                    <a:pt x="58" y="2376"/>
                    <a:pt x="132" y="2376"/>
                  </a:cubicBezTo>
                  <a:lnTo>
                    <a:pt x="13286" y="2376"/>
                  </a:lnTo>
                  <a:cubicBezTo>
                    <a:pt x="13359" y="2376"/>
                    <a:pt x="13417" y="2317"/>
                    <a:pt x="13417" y="2245"/>
                  </a:cubicBezTo>
                  <a:lnTo>
                    <a:pt x="13417" y="1183"/>
                  </a:lnTo>
                  <a:cubicBezTo>
                    <a:pt x="13417" y="1111"/>
                    <a:pt x="13358" y="1052"/>
                    <a:pt x="13286" y="1052"/>
                  </a:cubicBezTo>
                  <a:lnTo>
                    <a:pt x="10110" y="1052"/>
                  </a:lnTo>
                  <a:cubicBezTo>
                    <a:pt x="10328" y="1052"/>
                    <a:pt x="10504" y="875"/>
                    <a:pt x="10502" y="657"/>
                  </a:cubicBezTo>
                  <a:lnTo>
                    <a:pt x="10502" y="0"/>
                  </a:lnTo>
                  <a:lnTo>
                    <a:pt x="6318" y="0"/>
                  </a:lnTo>
                  <a:lnTo>
                    <a:pt x="6318" y="657"/>
                  </a:lnTo>
                  <a:cubicBezTo>
                    <a:pt x="6317" y="875"/>
                    <a:pt x="6493" y="1052"/>
                    <a:pt x="6710" y="1052"/>
                  </a:cubicBezTo>
                  <a:lnTo>
                    <a:pt x="2227" y="1052"/>
                  </a:lnTo>
                  <a:cubicBezTo>
                    <a:pt x="2444" y="1052"/>
                    <a:pt x="2620" y="875"/>
                    <a:pt x="2618" y="657"/>
                  </a:cubicBezTo>
                  <a:lnTo>
                    <a:pt x="26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89;p96">
              <a:extLst>
                <a:ext uri="{FF2B5EF4-FFF2-40B4-BE49-F238E27FC236}">
                  <a16:creationId xmlns:a16="http://schemas.microsoft.com/office/drawing/2014/main" id="{67D5632A-5B5F-AFDE-95F1-810ABD7E04E3}"/>
                </a:ext>
              </a:extLst>
            </p:cNvPr>
            <p:cNvSpPr/>
            <p:nvPr/>
          </p:nvSpPr>
          <p:spPr>
            <a:xfrm>
              <a:off x="7257104" y="2140423"/>
              <a:ext cx="303599" cy="205150"/>
            </a:xfrm>
            <a:custGeom>
              <a:avLst/>
              <a:gdLst/>
              <a:ahLst/>
              <a:cxnLst/>
              <a:rect l="l" t="t" r="r" b="b"/>
              <a:pathLst>
                <a:path w="11259" h="7608" extrusionOk="0">
                  <a:moveTo>
                    <a:pt x="1" y="6554"/>
                  </a:moveTo>
                  <a:lnTo>
                    <a:pt x="1" y="7213"/>
                  </a:lnTo>
                  <a:cubicBezTo>
                    <a:pt x="1" y="7429"/>
                    <a:pt x="177" y="7606"/>
                    <a:pt x="394" y="7608"/>
                  </a:cubicBezTo>
                  <a:lnTo>
                    <a:pt x="1445" y="7608"/>
                  </a:lnTo>
                  <a:cubicBezTo>
                    <a:pt x="1662" y="7606"/>
                    <a:pt x="1838" y="7429"/>
                    <a:pt x="1836" y="7213"/>
                  </a:cubicBezTo>
                  <a:lnTo>
                    <a:pt x="1836" y="6554"/>
                  </a:lnTo>
                  <a:close/>
                  <a:moveTo>
                    <a:pt x="7628" y="0"/>
                  </a:moveTo>
                  <a:cubicBezTo>
                    <a:pt x="7337" y="0"/>
                    <a:pt x="7101" y="235"/>
                    <a:pt x="7101" y="525"/>
                  </a:cubicBezTo>
                  <a:lnTo>
                    <a:pt x="7101" y="813"/>
                  </a:lnTo>
                  <a:cubicBezTo>
                    <a:pt x="6489" y="937"/>
                    <a:pt x="6049" y="1476"/>
                    <a:pt x="6048" y="2100"/>
                  </a:cubicBezTo>
                  <a:lnTo>
                    <a:pt x="6180" y="2100"/>
                  </a:lnTo>
                  <a:cubicBezTo>
                    <a:pt x="6107" y="2100"/>
                    <a:pt x="6048" y="2159"/>
                    <a:pt x="6048" y="2231"/>
                  </a:cubicBezTo>
                  <a:lnTo>
                    <a:pt x="6048" y="2631"/>
                  </a:lnTo>
                  <a:cubicBezTo>
                    <a:pt x="5438" y="2633"/>
                    <a:pt x="4861" y="2908"/>
                    <a:pt x="4476" y="3380"/>
                  </a:cubicBezTo>
                  <a:lnTo>
                    <a:pt x="3561" y="2447"/>
                  </a:lnTo>
                  <a:cubicBezTo>
                    <a:pt x="3513" y="2398"/>
                    <a:pt x="3449" y="2369"/>
                    <a:pt x="3379" y="2369"/>
                  </a:cubicBezTo>
                  <a:lnTo>
                    <a:pt x="2565" y="2369"/>
                  </a:lnTo>
                  <a:cubicBezTo>
                    <a:pt x="2493" y="2369"/>
                    <a:pt x="2436" y="2427"/>
                    <a:pt x="2434" y="2499"/>
                  </a:cubicBezTo>
                  <a:cubicBezTo>
                    <a:pt x="2434" y="2999"/>
                    <a:pt x="2593" y="3487"/>
                    <a:pt x="2888" y="3890"/>
                  </a:cubicBezTo>
                  <a:lnTo>
                    <a:pt x="3888" y="5252"/>
                  </a:lnTo>
                  <a:cubicBezTo>
                    <a:pt x="3946" y="5330"/>
                    <a:pt x="4023" y="5390"/>
                    <a:pt x="4114" y="5426"/>
                  </a:cubicBezTo>
                  <a:cubicBezTo>
                    <a:pt x="4340" y="6077"/>
                    <a:pt x="4873" y="6582"/>
                    <a:pt x="5535" y="6755"/>
                  </a:cubicBezTo>
                  <a:lnTo>
                    <a:pt x="5535" y="7214"/>
                  </a:lnTo>
                  <a:cubicBezTo>
                    <a:pt x="5533" y="7429"/>
                    <a:pt x="5705" y="7605"/>
                    <a:pt x="5919" y="7608"/>
                  </a:cubicBezTo>
                  <a:lnTo>
                    <a:pt x="9335" y="7608"/>
                  </a:lnTo>
                  <a:cubicBezTo>
                    <a:pt x="9550" y="7605"/>
                    <a:pt x="9722" y="7429"/>
                    <a:pt x="9720" y="7214"/>
                  </a:cubicBezTo>
                  <a:lnTo>
                    <a:pt x="9720" y="6753"/>
                  </a:lnTo>
                  <a:cubicBezTo>
                    <a:pt x="10605" y="6521"/>
                    <a:pt x="11259" y="5700"/>
                    <a:pt x="11259" y="4722"/>
                  </a:cubicBezTo>
                  <a:cubicBezTo>
                    <a:pt x="11259" y="3563"/>
                    <a:pt x="10340" y="2624"/>
                    <a:pt x="9207" y="2624"/>
                  </a:cubicBezTo>
                  <a:lnTo>
                    <a:pt x="9207" y="2231"/>
                  </a:lnTo>
                  <a:cubicBezTo>
                    <a:pt x="9207" y="2159"/>
                    <a:pt x="9150" y="2101"/>
                    <a:pt x="9079" y="2100"/>
                  </a:cubicBezTo>
                  <a:lnTo>
                    <a:pt x="9209" y="2100"/>
                  </a:lnTo>
                  <a:cubicBezTo>
                    <a:pt x="9207" y="1474"/>
                    <a:pt x="8766" y="937"/>
                    <a:pt x="8154" y="813"/>
                  </a:cubicBezTo>
                  <a:lnTo>
                    <a:pt x="8154" y="525"/>
                  </a:lnTo>
                  <a:cubicBezTo>
                    <a:pt x="8154" y="235"/>
                    <a:pt x="7918" y="0"/>
                    <a:pt x="76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0;p96">
              <a:extLst>
                <a:ext uri="{FF2B5EF4-FFF2-40B4-BE49-F238E27FC236}">
                  <a16:creationId xmlns:a16="http://schemas.microsoft.com/office/drawing/2014/main" id="{42ABB66C-D5EB-228E-2826-A82C010310C5}"/>
                </a:ext>
              </a:extLst>
            </p:cNvPr>
            <p:cNvSpPr/>
            <p:nvPr/>
          </p:nvSpPr>
          <p:spPr>
            <a:xfrm>
              <a:off x="7363561" y="2161590"/>
              <a:ext cx="180261" cy="162842"/>
            </a:xfrm>
            <a:custGeom>
              <a:avLst/>
              <a:gdLst/>
              <a:ahLst/>
              <a:cxnLst/>
              <a:rect l="l" t="t" r="r" b="b"/>
              <a:pathLst>
                <a:path w="6685" h="6039" extrusionOk="0">
                  <a:moveTo>
                    <a:pt x="3383" y="1"/>
                  </a:moveTo>
                  <a:cubicBezTo>
                    <a:pt x="2663" y="1"/>
                    <a:pt x="2084" y="594"/>
                    <a:pt x="2100" y="1315"/>
                  </a:cubicBezTo>
                  <a:lnTo>
                    <a:pt x="2232" y="1315"/>
                  </a:lnTo>
                  <a:cubicBezTo>
                    <a:pt x="2159" y="1315"/>
                    <a:pt x="2100" y="1374"/>
                    <a:pt x="2100" y="1446"/>
                  </a:cubicBezTo>
                  <a:lnTo>
                    <a:pt x="2100" y="1839"/>
                  </a:lnTo>
                  <a:cubicBezTo>
                    <a:pt x="940" y="1839"/>
                    <a:pt x="1" y="2780"/>
                    <a:pt x="1" y="3940"/>
                  </a:cubicBezTo>
                  <a:cubicBezTo>
                    <a:pt x="1" y="5099"/>
                    <a:pt x="940" y="6039"/>
                    <a:pt x="2100" y="6039"/>
                  </a:cubicBezTo>
                  <a:lnTo>
                    <a:pt x="4584" y="6039"/>
                  </a:lnTo>
                  <a:cubicBezTo>
                    <a:pt x="5743" y="6039"/>
                    <a:pt x="6684" y="5099"/>
                    <a:pt x="6684" y="3940"/>
                  </a:cubicBezTo>
                  <a:cubicBezTo>
                    <a:pt x="6684" y="2780"/>
                    <a:pt x="5743" y="1839"/>
                    <a:pt x="4584" y="1839"/>
                  </a:cubicBezTo>
                  <a:lnTo>
                    <a:pt x="4584" y="1446"/>
                  </a:lnTo>
                  <a:cubicBezTo>
                    <a:pt x="4584" y="1374"/>
                    <a:pt x="4524" y="1315"/>
                    <a:pt x="4452" y="1315"/>
                  </a:cubicBezTo>
                  <a:lnTo>
                    <a:pt x="4667" y="1315"/>
                  </a:lnTo>
                  <a:cubicBezTo>
                    <a:pt x="4684" y="594"/>
                    <a:pt x="4104" y="1"/>
                    <a:pt x="3383" y="1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1;p96">
              <a:extLst>
                <a:ext uri="{FF2B5EF4-FFF2-40B4-BE49-F238E27FC236}">
                  <a16:creationId xmlns:a16="http://schemas.microsoft.com/office/drawing/2014/main" id="{B62256AC-B16A-0CCC-B65F-78523ADC0AD4}"/>
                </a:ext>
              </a:extLst>
            </p:cNvPr>
            <p:cNvSpPr/>
            <p:nvPr/>
          </p:nvSpPr>
          <p:spPr>
            <a:xfrm>
              <a:off x="7236017" y="2189769"/>
              <a:ext cx="282809" cy="134663"/>
            </a:xfrm>
            <a:custGeom>
              <a:avLst/>
              <a:gdLst/>
              <a:ahLst/>
              <a:cxnLst/>
              <a:rect l="l" t="t" r="r" b="b"/>
              <a:pathLst>
                <a:path w="10488" h="4994" extrusionOk="0">
                  <a:moveTo>
                    <a:pt x="6714" y="0"/>
                  </a:moveTo>
                  <a:cubicBezTo>
                    <a:pt x="6501" y="4"/>
                    <a:pt x="6331" y="179"/>
                    <a:pt x="6331" y="391"/>
                  </a:cubicBezTo>
                  <a:cubicBezTo>
                    <a:pt x="6331" y="604"/>
                    <a:pt x="6501" y="778"/>
                    <a:pt x="6714" y="782"/>
                  </a:cubicBezTo>
                  <a:lnTo>
                    <a:pt x="10105" y="782"/>
                  </a:lnTo>
                  <a:cubicBezTo>
                    <a:pt x="10318" y="778"/>
                    <a:pt x="10488" y="604"/>
                    <a:pt x="10488" y="391"/>
                  </a:cubicBezTo>
                  <a:cubicBezTo>
                    <a:pt x="10488" y="179"/>
                    <a:pt x="10318" y="4"/>
                    <a:pt x="10105" y="0"/>
                  </a:cubicBezTo>
                  <a:close/>
                  <a:moveTo>
                    <a:pt x="132" y="3428"/>
                  </a:moveTo>
                  <a:cubicBezTo>
                    <a:pt x="58" y="3428"/>
                    <a:pt x="1" y="3487"/>
                    <a:pt x="1" y="3559"/>
                  </a:cubicBezTo>
                  <a:lnTo>
                    <a:pt x="1" y="3690"/>
                  </a:lnTo>
                  <a:cubicBezTo>
                    <a:pt x="1" y="4409"/>
                    <a:pt x="586" y="4994"/>
                    <a:pt x="1306" y="4994"/>
                  </a:cubicBezTo>
                  <a:cubicBezTo>
                    <a:pt x="1307" y="4994"/>
                    <a:pt x="1308" y="4994"/>
                    <a:pt x="1309" y="4994"/>
                  </a:cubicBezTo>
                  <a:lnTo>
                    <a:pt x="2094" y="4994"/>
                  </a:lnTo>
                  <a:cubicBezTo>
                    <a:pt x="2095" y="4994"/>
                    <a:pt x="2096" y="4994"/>
                    <a:pt x="2097" y="4994"/>
                  </a:cubicBezTo>
                  <a:cubicBezTo>
                    <a:pt x="2816" y="4994"/>
                    <a:pt x="3401" y="4409"/>
                    <a:pt x="3402" y="3690"/>
                  </a:cubicBezTo>
                  <a:lnTo>
                    <a:pt x="3402" y="3559"/>
                  </a:lnTo>
                  <a:cubicBezTo>
                    <a:pt x="3402" y="3487"/>
                    <a:pt x="3343" y="3428"/>
                    <a:pt x="3271" y="34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2;p96">
              <a:extLst>
                <a:ext uri="{FF2B5EF4-FFF2-40B4-BE49-F238E27FC236}">
                  <a16:creationId xmlns:a16="http://schemas.microsoft.com/office/drawing/2014/main" id="{E56A5FBB-DD8A-79EC-322B-08BB826E33DB}"/>
                </a:ext>
              </a:extLst>
            </p:cNvPr>
            <p:cNvSpPr/>
            <p:nvPr/>
          </p:nvSpPr>
          <p:spPr>
            <a:xfrm>
              <a:off x="7576855" y="2345518"/>
              <a:ext cx="20952" cy="35729"/>
            </a:xfrm>
            <a:custGeom>
              <a:avLst/>
              <a:gdLst/>
              <a:ahLst/>
              <a:cxnLst/>
              <a:rect l="l" t="t" r="r" b="b"/>
              <a:pathLst>
                <a:path w="777" h="1325" extrusionOk="0">
                  <a:moveTo>
                    <a:pt x="0" y="0"/>
                  </a:moveTo>
                  <a:cubicBezTo>
                    <a:pt x="72" y="2"/>
                    <a:pt x="130" y="61"/>
                    <a:pt x="130" y="133"/>
                  </a:cubicBezTo>
                  <a:lnTo>
                    <a:pt x="130" y="1192"/>
                  </a:lnTo>
                  <a:cubicBezTo>
                    <a:pt x="130" y="1264"/>
                    <a:pt x="72" y="1323"/>
                    <a:pt x="0" y="1324"/>
                  </a:cubicBezTo>
                  <a:lnTo>
                    <a:pt x="646" y="1324"/>
                  </a:lnTo>
                  <a:cubicBezTo>
                    <a:pt x="719" y="1324"/>
                    <a:pt x="777" y="1265"/>
                    <a:pt x="777" y="1193"/>
                  </a:cubicBezTo>
                  <a:lnTo>
                    <a:pt x="777" y="133"/>
                  </a:lnTo>
                  <a:cubicBezTo>
                    <a:pt x="777" y="59"/>
                    <a:pt x="719" y="2"/>
                    <a:pt x="646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3;p96">
              <a:extLst>
                <a:ext uri="{FF2B5EF4-FFF2-40B4-BE49-F238E27FC236}">
                  <a16:creationId xmlns:a16="http://schemas.microsoft.com/office/drawing/2014/main" id="{8F77E71E-8556-FEE5-1B6E-1975353D0F8E}"/>
                </a:ext>
              </a:extLst>
            </p:cNvPr>
            <p:cNvSpPr/>
            <p:nvPr/>
          </p:nvSpPr>
          <p:spPr>
            <a:xfrm>
              <a:off x="7276896" y="2189769"/>
              <a:ext cx="242200" cy="134663"/>
            </a:xfrm>
            <a:custGeom>
              <a:avLst/>
              <a:gdLst/>
              <a:ahLst/>
              <a:cxnLst/>
              <a:rect l="l" t="t" r="r" b="b"/>
              <a:pathLst>
                <a:path w="8982" h="4994" extrusionOk="0">
                  <a:moveTo>
                    <a:pt x="7998" y="0"/>
                  </a:moveTo>
                  <a:cubicBezTo>
                    <a:pt x="8211" y="4"/>
                    <a:pt x="8381" y="179"/>
                    <a:pt x="8381" y="391"/>
                  </a:cubicBezTo>
                  <a:cubicBezTo>
                    <a:pt x="8381" y="604"/>
                    <a:pt x="8211" y="778"/>
                    <a:pt x="7998" y="782"/>
                  </a:cubicBezTo>
                  <a:lnTo>
                    <a:pt x="8599" y="782"/>
                  </a:lnTo>
                  <a:cubicBezTo>
                    <a:pt x="8810" y="778"/>
                    <a:pt x="8982" y="604"/>
                    <a:pt x="8982" y="391"/>
                  </a:cubicBezTo>
                  <a:cubicBezTo>
                    <a:pt x="8982" y="179"/>
                    <a:pt x="8810" y="4"/>
                    <a:pt x="8599" y="0"/>
                  </a:cubicBezTo>
                  <a:close/>
                  <a:moveTo>
                    <a:pt x="1163" y="3428"/>
                  </a:moveTo>
                  <a:cubicBezTo>
                    <a:pt x="1234" y="3429"/>
                    <a:pt x="1291" y="3487"/>
                    <a:pt x="1291" y="3559"/>
                  </a:cubicBezTo>
                  <a:lnTo>
                    <a:pt x="1291" y="3690"/>
                  </a:lnTo>
                  <a:cubicBezTo>
                    <a:pt x="1291" y="4410"/>
                    <a:pt x="713" y="4994"/>
                    <a:pt x="0" y="4994"/>
                  </a:cubicBezTo>
                  <a:lnTo>
                    <a:pt x="595" y="4994"/>
                  </a:lnTo>
                  <a:cubicBezTo>
                    <a:pt x="1307" y="4994"/>
                    <a:pt x="1886" y="4410"/>
                    <a:pt x="1886" y="3690"/>
                  </a:cubicBezTo>
                  <a:lnTo>
                    <a:pt x="1886" y="3559"/>
                  </a:lnTo>
                  <a:cubicBezTo>
                    <a:pt x="1886" y="3487"/>
                    <a:pt x="1827" y="3428"/>
                    <a:pt x="1755" y="3428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94;p96">
              <a:extLst>
                <a:ext uri="{FF2B5EF4-FFF2-40B4-BE49-F238E27FC236}">
                  <a16:creationId xmlns:a16="http://schemas.microsoft.com/office/drawing/2014/main" id="{40EC985D-4701-D713-7379-B08EFF3AFAF6}"/>
                </a:ext>
              </a:extLst>
            </p:cNvPr>
            <p:cNvSpPr/>
            <p:nvPr/>
          </p:nvSpPr>
          <p:spPr>
            <a:xfrm>
              <a:off x="7230921" y="2086142"/>
              <a:ext cx="372791" cy="320587"/>
            </a:xfrm>
            <a:custGeom>
              <a:avLst/>
              <a:gdLst/>
              <a:ahLst/>
              <a:cxnLst/>
              <a:rect l="l" t="t" r="r" b="b"/>
              <a:pathLst>
                <a:path w="13825" h="11889" extrusionOk="0">
                  <a:moveTo>
                    <a:pt x="8585" y="2218"/>
                  </a:moveTo>
                  <a:cubicBezTo>
                    <a:pt x="8763" y="2218"/>
                    <a:pt x="8909" y="2364"/>
                    <a:pt x="8909" y="2542"/>
                  </a:cubicBezTo>
                  <a:lnTo>
                    <a:pt x="8909" y="2601"/>
                  </a:lnTo>
                  <a:lnTo>
                    <a:pt x="8261" y="2601"/>
                  </a:lnTo>
                  <a:lnTo>
                    <a:pt x="8261" y="2542"/>
                  </a:lnTo>
                  <a:cubicBezTo>
                    <a:pt x="8261" y="2364"/>
                    <a:pt x="8406" y="2218"/>
                    <a:pt x="8585" y="2218"/>
                  </a:cubicBezTo>
                  <a:close/>
                  <a:moveTo>
                    <a:pt x="8869" y="3005"/>
                  </a:moveTo>
                  <a:cubicBezTo>
                    <a:pt x="9306" y="3005"/>
                    <a:pt x="9702" y="3258"/>
                    <a:pt x="9887" y="3653"/>
                  </a:cubicBezTo>
                  <a:lnTo>
                    <a:pt x="7310" y="3653"/>
                  </a:lnTo>
                  <a:cubicBezTo>
                    <a:pt x="7495" y="3257"/>
                    <a:pt x="7892" y="3005"/>
                    <a:pt x="8328" y="3005"/>
                  </a:cubicBezTo>
                  <a:cubicBezTo>
                    <a:pt x="8329" y="3005"/>
                    <a:pt x="8330" y="3005"/>
                    <a:pt x="8331" y="3005"/>
                  </a:cubicBezTo>
                  <a:lnTo>
                    <a:pt x="8866" y="3005"/>
                  </a:lnTo>
                  <a:cubicBezTo>
                    <a:pt x="8867" y="3005"/>
                    <a:pt x="8868" y="3005"/>
                    <a:pt x="8869" y="3005"/>
                  </a:cubicBezTo>
                  <a:close/>
                  <a:moveTo>
                    <a:pt x="5169" y="1044"/>
                  </a:moveTo>
                  <a:cubicBezTo>
                    <a:pt x="5161" y="1044"/>
                    <a:pt x="5153" y="1044"/>
                    <a:pt x="5144" y="1045"/>
                  </a:cubicBezTo>
                  <a:cubicBezTo>
                    <a:pt x="5042" y="1061"/>
                    <a:pt x="4966" y="1150"/>
                    <a:pt x="4967" y="1254"/>
                  </a:cubicBezTo>
                  <a:lnTo>
                    <a:pt x="4967" y="1768"/>
                  </a:lnTo>
                  <a:cubicBezTo>
                    <a:pt x="4969" y="2048"/>
                    <a:pt x="4856" y="2317"/>
                    <a:pt x="4657" y="2515"/>
                  </a:cubicBezTo>
                  <a:lnTo>
                    <a:pt x="4611" y="2559"/>
                  </a:lnTo>
                  <a:cubicBezTo>
                    <a:pt x="4337" y="2830"/>
                    <a:pt x="4183" y="3198"/>
                    <a:pt x="4182" y="3582"/>
                  </a:cubicBezTo>
                  <a:cubicBezTo>
                    <a:pt x="4180" y="3682"/>
                    <a:pt x="4245" y="3773"/>
                    <a:pt x="4342" y="3791"/>
                  </a:cubicBezTo>
                  <a:cubicBezTo>
                    <a:pt x="4356" y="3794"/>
                    <a:pt x="4371" y="3796"/>
                    <a:pt x="4385" y="3796"/>
                  </a:cubicBezTo>
                  <a:cubicBezTo>
                    <a:pt x="4493" y="3796"/>
                    <a:pt x="4585" y="3707"/>
                    <a:pt x="4587" y="3594"/>
                  </a:cubicBezTo>
                  <a:cubicBezTo>
                    <a:pt x="4585" y="3314"/>
                    <a:pt x="4698" y="3045"/>
                    <a:pt x="4898" y="2848"/>
                  </a:cubicBezTo>
                  <a:lnTo>
                    <a:pt x="4943" y="2803"/>
                  </a:lnTo>
                  <a:cubicBezTo>
                    <a:pt x="5218" y="2529"/>
                    <a:pt x="5373" y="2157"/>
                    <a:pt x="5372" y="1768"/>
                  </a:cubicBezTo>
                  <a:lnTo>
                    <a:pt x="5372" y="1247"/>
                  </a:lnTo>
                  <a:cubicBezTo>
                    <a:pt x="5372" y="1133"/>
                    <a:pt x="5279" y="1044"/>
                    <a:pt x="5169" y="1044"/>
                  </a:cubicBezTo>
                  <a:close/>
                  <a:moveTo>
                    <a:pt x="3604" y="1"/>
                  </a:moveTo>
                  <a:cubicBezTo>
                    <a:pt x="3544" y="1"/>
                    <a:pt x="3484" y="28"/>
                    <a:pt x="3444" y="80"/>
                  </a:cubicBezTo>
                  <a:cubicBezTo>
                    <a:pt x="3382" y="164"/>
                    <a:pt x="3392" y="280"/>
                    <a:pt x="3467" y="352"/>
                  </a:cubicBezTo>
                  <a:lnTo>
                    <a:pt x="3876" y="760"/>
                  </a:lnTo>
                  <a:cubicBezTo>
                    <a:pt x="4291" y="1171"/>
                    <a:pt x="4291" y="1841"/>
                    <a:pt x="3876" y="2253"/>
                  </a:cubicBezTo>
                  <a:lnTo>
                    <a:pt x="3832" y="2297"/>
                  </a:lnTo>
                  <a:cubicBezTo>
                    <a:pt x="3555" y="2571"/>
                    <a:pt x="3401" y="2943"/>
                    <a:pt x="3401" y="3332"/>
                  </a:cubicBezTo>
                  <a:lnTo>
                    <a:pt x="3401" y="3587"/>
                  </a:lnTo>
                  <a:cubicBezTo>
                    <a:pt x="3400" y="3690"/>
                    <a:pt x="3476" y="3780"/>
                    <a:pt x="3578" y="3796"/>
                  </a:cubicBezTo>
                  <a:cubicBezTo>
                    <a:pt x="3586" y="3797"/>
                    <a:pt x="3595" y="3797"/>
                    <a:pt x="3603" y="3797"/>
                  </a:cubicBezTo>
                  <a:cubicBezTo>
                    <a:pt x="3713" y="3797"/>
                    <a:pt x="3806" y="3708"/>
                    <a:pt x="3806" y="3594"/>
                  </a:cubicBezTo>
                  <a:lnTo>
                    <a:pt x="3806" y="3333"/>
                  </a:lnTo>
                  <a:cubicBezTo>
                    <a:pt x="3806" y="3052"/>
                    <a:pt x="3918" y="2783"/>
                    <a:pt x="4117" y="2585"/>
                  </a:cubicBezTo>
                  <a:lnTo>
                    <a:pt x="4163" y="2541"/>
                  </a:lnTo>
                  <a:cubicBezTo>
                    <a:pt x="4737" y="1972"/>
                    <a:pt x="4737" y="1044"/>
                    <a:pt x="4163" y="473"/>
                  </a:cubicBezTo>
                  <a:lnTo>
                    <a:pt x="3747" y="60"/>
                  </a:lnTo>
                  <a:cubicBezTo>
                    <a:pt x="3707" y="20"/>
                    <a:pt x="3656" y="1"/>
                    <a:pt x="3604" y="1"/>
                  </a:cubicBezTo>
                  <a:close/>
                  <a:moveTo>
                    <a:pt x="10308" y="4058"/>
                  </a:moveTo>
                  <a:cubicBezTo>
                    <a:pt x="10430" y="4058"/>
                    <a:pt x="10520" y="4172"/>
                    <a:pt x="10492" y="4290"/>
                  </a:cubicBezTo>
                  <a:cubicBezTo>
                    <a:pt x="10471" y="4375"/>
                    <a:pt x="10395" y="4437"/>
                    <a:pt x="10305" y="4437"/>
                  </a:cubicBezTo>
                  <a:cubicBezTo>
                    <a:pt x="10304" y="4437"/>
                    <a:pt x="10303" y="4437"/>
                    <a:pt x="10302" y="4437"/>
                  </a:cubicBezTo>
                  <a:lnTo>
                    <a:pt x="6895" y="4437"/>
                  </a:lnTo>
                  <a:cubicBezTo>
                    <a:pt x="6894" y="4437"/>
                    <a:pt x="6893" y="4437"/>
                    <a:pt x="6892" y="4437"/>
                  </a:cubicBezTo>
                  <a:cubicBezTo>
                    <a:pt x="6804" y="4437"/>
                    <a:pt x="6726" y="4375"/>
                    <a:pt x="6706" y="4290"/>
                  </a:cubicBezTo>
                  <a:cubicBezTo>
                    <a:pt x="6679" y="4172"/>
                    <a:pt x="6768" y="4058"/>
                    <a:pt x="6890" y="4058"/>
                  </a:cubicBezTo>
                  <a:close/>
                  <a:moveTo>
                    <a:pt x="4299" y="4571"/>
                  </a:moveTo>
                  <a:cubicBezTo>
                    <a:pt x="4314" y="4571"/>
                    <a:pt x="4330" y="4578"/>
                    <a:pt x="4342" y="4589"/>
                  </a:cubicBezTo>
                  <a:lnTo>
                    <a:pt x="5150" y="5393"/>
                  </a:lnTo>
                  <a:cubicBezTo>
                    <a:pt x="4875" y="5780"/>
                    <a:pt x="4726" y="6242"/>
                    <a:pt x="4726" y="6715"/>
                  </a:cubicBezTo>
                  <a:cubicBezTo>
                    <a:pt x="4726" y="6738"/>
                    <a:pt x="4728" y="6761"/>
                    <a:pt x="4728" y="6782"/>
                  </a:cubicBezTo>
                  <a:lnTo>
                    <a:pt x="3959" y="5761"/>
                  </a:lnTo>
                  <a:cubicBezTo>
                    <a:pt x="3699" y="5416"/>
                    <a:pt x="3552" y="5002"/>
                    <a:pt x="3536" y="4571"/>
                  </a:cubicBezTo>
                  <a:close/>
                  <a:moveTo>
                    <a:pt x="12541" y="5624"/>
                  </a:moveTo>
                  <a:cubicBezTo>
                    <a:pt x="13008" y="5624"/>
                    <a:pt x="13388" y="6001"/>
                    <a:pt x="13390" y="6468"/>
                  </a:cubicBezTo>
                  <a:lnTo>
                    <a:pt x="13390" y="6993"/>
                  </a:lnTo>
                  <a:cubicBezTo>
                    <a:pt x="13388" y="7461"/>
                    <a:pt x="13008" y="7838"/>
                    <a:pt x="12541" y="7838"/>
                  </a:cubicBezTo>
                  <a:lnTo>
                    <a:pt x="12168" y="7838"/>
                  </a:lnTo>
                  <a:cubicBezTo>
                    <a:pt x="12357" y="7500"/>
                    <a:pt x="12455" y="7118"/>
                    <a:pt x="12455" y="6731"/>
                  </a:cubicBezTo>
                  <a:lnTo>
                    <a:pt x="12455" y="6731"/>
                  </a:lnTo>
                  <a:cubicBezTo>
                    <a:pt x="12455" y="6731"/>
                    <a:pt x="12455" y="6732"/>
                    <a:pt x="12455" y="6732"/>
                  </a:cubicBezTo>
                  <a:lnTo>
                    <a:pt x="12455" y="6730"/>
                  </a:lnTo>
                  <a:cubicBezTo>
                    <a:pt x="12455" y="6731"/>
                    <a:pt x="12455" y="6731"/>
                    <a:pt x="12455" y="6731"/>
                  </a:cubicBezTo>
                  <a:cubicBezTo>
                    <a:pt x="12455" y="6344"/>
                    <a:pt x="12357" y="5962"/>
                    <a:pt x="12168" y="5624"/>
                  </a:cubicBezTo>
                  <a:close/>
                  <a:moveTo>
                    <a:pt x="3402" y="7432"/>
                  </a:moveTo>
                  <a:lnTo>
                    <a:pt x="3402" y="7446"/>
                  </a:lnTo>
                  <a:cubicBezTo>
                    <a:pt x="3402" y="8079"/>
                    <a:pt x="2888" y="8593"/>
                    <a:pt x="2256" y="8593"/>
                  </a:cubicBezTo>
                  <a:lnTo>
                    <a:pt x="1553" y="8593"/>
                  </a:lnTo>
                  <a:cubicBezTo>
                    <a:pt x="919" y="8593"/>
                    <a:pt x="406" y="8079"/>
                    <a:pt x="406" y="7446"/>
                  </a:cubicBezTo>
                  <a:lnTo>
                    <a:pt x="406" y="7432"/>
                  </a:lnTo>
                  <a:close/>
                  <a:moveTo>
                    <a:pt x="2619" y="8955"/>
                  </a:moveTo>
                  <a:lnTo>
                    <a:pt x="2619" y="9187"/>
                  </a:lnTo>
                  <a:cubicBezTo>
                    <a:pt x="2619" y="9291"/>
                    <a:pt x="2535" y="9376"/>
                    <a:pt x="2431" y="9376"/>
                  </a:cubicBezTo>
                  <a:cubicBezTo>
                    <a:pt x="2430" y="9376"/>
                    <a:pt x="2429" y="9376"/>
                    <a:pt x="2428" y="9376"/>
                  </a:cubicBezTo>
                  <a:lnTo>
                    <a:pt x="1378" y="9376"/>
                  </a:lnTo>
                  <a:lnTo>
                    <a:pt x="1378" y="9377"/>
                  </a:lnTo>
                  <a:cubicBezTo>
                    <a:pt x="1273" y="9377"/>
                    <a:pt x="1188" y="9292"/>
                    <a:pt x="1188" y="9188"/>
                  </a:cubicBezTo>
                  <a:lnTo>
                    <a:pt x="1188" y="8955"/>
                  </a:lnTo>
                  <a:cubicBezTo>
                    <a:pt x="1306" y="8984"/>
                    <a:pt x="1429" y="8998"/>
                    <a:pt x="1550" y="8998"/>
                  </a:cubicBezTo>
                  <a:lnTo>
                    <a:pt x="2257" y="8998"/>
                  </a:lnTo>
                  <a:cubicBezTo>
                    <a:pt x="2378" y="8998"/>
                    <a:pt x="2501" y="8984"/>
                    <a:pt x="2619" y="8955"/>
                  </a:cubicBezTo>
                  <a:close/>
                  <a:moveTo>
                    <a:pt x="10168" y="4840"/>
                  </a:moveTo>
                  <a:cubicBezTo>
                    <a:pt x="11217" y="4840"/>
                    <a:pt x="12069" y="5687"/>
                    <a:pt x="12069" y="6730"/>
                  </a:cubicBezTo>
                  <a:cubicBezTo>
                    <a:pt x="12069" y="7772"/>
                    <a:pt x="11217" y="8619"/>
                    <a:pt x="10168" y="8619"/>
                  </a:cubicBezTo>
                  <a:lnTo>
                    <a:pt x="9363" y="8619"/>
                  </a:lnTo>
                  <a:cubicBezTo>
                    <a:pt x="9362" y="8619"/>
                    <a:pt x="9361" y="8619"/>
                    <a:pt x="9360" y="8619"/>
                  </a:cubicBezTo>
                  <a:cubicBezTo>
                    <a:pt x="9270" y="8619"/>
                    <a:pt x="9191" y="8679"/>
                    <a:pt x="9168" y="8768"/>
                  </a:cubicBezTo>
                  <a:lnTo>
                    <a:pt x="9170" y="8769"/>
                  </a:lnTo>
                  <a:cubicBezTo>
                    <a:pt x="9141" y="8891"/>
                    <a:pt x="9239" y="8998"/>
                    <a:pt x="9363" y="8998"/>
                  </a:cubicBezTo>
                  <a:cubicBezTo>
                    <a:pt x="9364" y="8998"/>
                    <a:pt x="9365" y="8998"/>
                    <a:pt x="9366" y="8998"/>
                  </a:cubicBezTo>
                  <a:lnTo>
                    <a:pt x="10152" y="8998"/>
                  </a:lnTo>
                  <a:cubicBezTo>
                    <a:pt x="10260" y="8998"/>
                    <a:pt x="10367" y="8991"/>
                    <a:pt x="10474" y="8978"/>
                  </a:cubicBezTo>
                  <a:lnTo>
                    <a:pt x="10474" y="9188"/>
                  </a:lnTo>
                  <a:cubicBezTo>
                    <a:pt x="10474" y="9292"/>
                    <a:pt x="10389" y="9377"/>
                    <a:pt x="10283" y="9377"/>
                  </a:cubicBezTo>
                  <a:lnTo>
                    <a:pt x="6885" y="9377"/>
                  </a:lnTo>
                  <a:cubicBezTo>
                    <a:pt x="6780" y="9377"/>
                    <a:pt x="6695" y="9292"/>
                    <a:pt x="6695" y="9188"/>
                  </a:cubicBezTo>
                  <a:lnTo>
                    <a:pt x="6695" y="8975"/>
                  </a:lnTo>
                  <a:cubicBezTo>
                    <a:pt x="6801" y="8989"/>
                    <a:pt x="6908" y="8998"/>
                    <a:pt x="7016" y="8998"/>
                  </a:cubicBezTo>
                  <a:lnTo>
                    <a:pt x="8592" y="8998"/>
                  </a:lnTo>
                  <a:cubicBezTo>
                    <a:pt x="8699" y="8998"/>
                    <a:pt x="8784" y="8910"/>
                    <a:pt x="8781" y="8804"/>
                  </a:cubicBezTo>
                  <a:cubicBezTo>
                    <a:pt x="8778" y="8700"/>
                    <a:pt x="8687" y="8621"/>
                    <a:pt x="8583" y="8621"/>
                  </a:cubicBezTo>
                  <a:lnTo>
                    <a:pt x="7026" y="8621"/>
                  </a:lnTo>
                  <a:cubicBezTo>
                    <a:pt x="5978" y="8621"/>
                    <a:pt x="5126" y="7772"/>
                    <a:pt x="5126" y="6730"/>
                  </a:cubicBezTo>
                  <a:cubicBezTo>
                    <a:pt x="5126" y="6300"/>
                    <a:pt x="5274" y="5882"/>
                    <a:pt x="5546" y="5548"/>
                  </a:cubicBezTo>
                  <a:cubicBezTo>
                    <a:pt x="5552" y="5543"/>
                    <a:pt x="5558" y="5537"/>
                    <a:pt x="5564" y="5533"/>
                  </a:cubicBezTo>
                  <a:cubicBezTo>
                    <a:pt x="5577" y="5519"/>
                    <a:pt x="5588" y="5504"/>
                    <a:pt x="5597" y="5488"/>
                  </a:cubicBezTo>
                  <a:cubicBezTo>
                    <a:pt x="5958" y="5076"/>
                    <a:pt x="6480" y="4840"/>
                    <a:pt x="7027" y="4840"/>
                  </a:cubicBezTo>
                  <a:close/>
                  <a:moveTo>
                    <a:pt x="378" y="9808"/>
                  </a:moveTo>
                  <a:lnTo>
                    <a:pt x="13390" y="9809"/>
                  </a:lnTo>
                  <a:lnTo>
                    <a:pt x="13390" y="10701"/>
                  </a:lnTo>
                  <a:lnTo>
                    <a:pt x="378" y="10701"/>
                  </a:lnTo>
                  <a:lnTo>
                    <a:pt x="378" y="9808"/>
                  </a:lnTo>
                  <a:close/>
                  <a:moveTo>
                    <a:pt x="4023" y="11104"/>
                  </a:moveTo>
                  <a:lnTo>
                    <a:pt x="4023" y="11482"/>
                  </a:lnTo>
                  <a:lnTo>
                    <a:pt x="1998" y="11482"/>
                  </a:lnTo>
                  <a:lnTo>
                    <a:pt x="1998" y="11104"/>
                  </a:lnTo>
                  <a:close/>
                  <a:moveTo>
                    <a:pt x="11798" y="11104"/>
                  </a:moveTo>
                  <a:lnTo>
                    <a:pt x="11798" y="11482"/>
                  </a:lnTo>
                  <a:lnTo>
                    <a:pt x="9773" y="11482"/>
                  </a:lnTo>
                  <a:lnTo>
                    <a:pt x="9773" y="11104"/>
                  </a:lnTo>
                  <a:close/>
                  <a:moveTo>
                    <a:pt x="8586" y="1858"/>
                  </a:moveTo>
                  <a:cubicBezTo>
                    <a:pt x="8184" y="1858"/>
                    <a:pt x="7857" y="2178"/>
                    <a:pt x="7857" y="2570"/>
                  </a:cubicBezTo>
                  <a:lnTo>
                    <a:pt x="7857" y="2698"/>
                  </a:lnTo>
                  <a:cubicBezTo>
                    <a:pt x="7395" y="2838"/>
                    <a:pt x="7030" y="3195"/>
                    <a:pt x="6878" y="3653"/>
                  </a:cubicBezTo>
                  <a:lnTo>
                    <a:pt x="6875" y="3653"/>
                  </a:lnTo>
                  <a:cubicBezTo>
                    <a:pt x="6546" y="3653"/>
                    <a:pt x="6278" y="3915"/>
                    <a:pt x="6278" y="4236"/>
                  </a:cubicBezTo>
                  <a:cubicBezTo>
                    <a:pt x="6278" y="4334"/>
                    <a:pt x="6303" y="4431"/>
                    <a:pt x="6350" y="4516"/>
                  </a:cubicBezTo>
                  <a:cubicBezTo>
                    <a:pt x="5991" y="4620"/>
                    <a:pt x="5662" y="4810"/>
                    <a:pt x="5391" y="5069"/>
                  </a:cubicBezTo>
                  <a:lnTo>
                    <a:pt x="4601" y="4298"/>
                  </a:lnTo>
                  <a:cubicBezTo>
                    <a:pt x="4513" y="4213"/>
                    <a:pt x="4395" y="4166"/>
                    <a:pt x="4273" y="4166"/>
                  </a:cubicBezTo>
                  <a:lnTo>
                    <a:pt x="3449" y="4166"/>
                  </a:lnTo>
                  <a:cubicBezTo>
                    <a:pt x="3264" y="4166"/>
                    <a:pt x="3116" y="4314"/>
                    <a:pt x="3114" y="4499"/>
                  </a:cubicBezTo>
                  <a:cubicBezTo>
                    <a:pt x="3116" y="5042"/>
                    <a:pt x="3293" y="5569"/>
                    <a:pt x="3620" y="6003"/>
                  </a:cubicBezTo>
                  <a:lnTo>
                    <a:pt x="4644" y="7357"/>
                  </a:lnTo>
                  <a:cubicBezTo>
                    <a:pt x="4706" y="7439"/>
                    <a:pt x="4787" y="7508"/>
                    <a:pt x="4878" y="7557"/>
                  </a:cubicBezTo>
                  <a:cubicBezTo>
                    <a:pt x="5131" y="8184"/>
                    <a:pt x="5649" y="8668"/>
                    <a:pt x="6290" y="8881"/>
                  </a:cubicBezTo>
                  <a:lnTo>
                    <a:pt x="6290" y="9188"/>
                  </a:lnTo>
                  <a:cubicBezTo>
                    <a:pt x="6290" y="9252"/>
                    <a:pt x="6300" y="9315"/>
                    <a:pt x="6321" y="9376"/>
                  </a:cubicBezTo>
                  <a:lnTo>
                    <a:pt x="2966" y="9376"/>
                  </a:lnTo>
                  <a:cubicBezTo>
                    <a:pt x="2986" y="9315"/>
                    <a:pt x="2996" y="9252"/>
                    <a:pt x="2996" y="9188"/>
                  </a:cubicBezTo>
                  <a:lnTo>
                    <a:pt x="2996" y="8794"/>
                  </a:lnTo>
                  <a:cubicBezTo>
                    <a:pt x="3480" y="8526"/>
                    <a:pt x="3807" y="8021"/>
                    <a:pt x="3807" y="7445"/>
                  </a:cubicBezTo>
                  <a:lnTo>
                    <a:pt x="3807" y="7366"/>
                  </a:lnTo>
                  <a:cubicBezTo>
                    <a:pt x="3807" y="7178"/>
                    <a:pt x="3656" y="7027"/>
                    <a:pt x="3470" y="7027"/>
                  </a:cubicBezTo>
                  <a:lnTo>
                    <a:pt x="338" y="7027"/>
                  </a:lnTo>
                  <a:cubicBezTo>
                    <a:pt x="152" y="7027"/>
                    <a:pt x="1" y="7178"/>
                    <a:pt x="1" y="7366"/>
                  </a:cubicBezTo>
                  <a:lnTo>
                    <a:pt x="1" y="7445"/>
                  </a:lnTo>
                  <a:cubicBezTo>
                    <a:pt x="1" y="8003"/>
                    <a:pt x="299" y="8518"/>
                    <a:pt x="783" y="8795"/>
                  </a:cubicBezTo>
                  <a:lnTo>
                    <a:pt x="783" y="9188"/>
                  </a:lnTo>
                  <a:cubicBezTo>
                    <a:pt x="783" y="9252"/>
                    <a:pt x="793" y="9315"/>
                    <a:pt x="815" y="9377"/>
                  </a:cubicBezTo>
                  <a:lnTo>
                    <a:pt x="338" y="9377"/>
                  </a:lnTo>
                  <a:cubicBezTo>
                    <a:pt x="151" y="9377"/>
                    <a:pt x="1" y="9528"/>
                    <a:pt x="1" y="9714"/>
                  </a:cubicBezTo>
                  <a:lnTo>
                    <a:pt x="1" y="10767"/>
                  </a:lnTo>
                  <a:cubicBezTo>
                    <a:pt x="1" y="10953"/>
                    <a:pt x="151" y="11104"/>
                    <a:pt x="338" y="11104"/>
                  </a:cubicBezTo>
                  <a:lnTo>
                    <a:pt x="1593" y="11104"/>
                  </a:lnTo>
                  <a:lnTo>
                    <a:pt x="1593" y="11554"/>
                  </a:lnTo>
                  <a:cubicBezTo>
                    <a:pt x="1593" y="11738"/>
                    <a:pt x="1741" y="11887"/>
                    <a:pt x="1926" y="11888"/>
                  </a:cubicBezTo>
                  <a:lnTo>
                    <a:pt x="4094" y="11888"/>
                  </a:lnTo>
                  <a:cubicBezTo>
                    <a:pt x="4278" y="11888"/>
                    <a:pt x="4427" y="11738"/>
                    <a:pt x="4427" y="11554"/>
                  </a:cubicBezTo>
                  <a:lnTo>
                    <a:pt x="4427" y="11104"/>
                  </a:lnTo>
                  <a:lnTo>
                    <a:pt x="9367" y="11104"/>
                  </a:lnTo>
                  <a:lnTo>
                    <a:pt x="9367" y="11554"/>
                  </a:lnTo>
                  <a:cubicBezTo>
                    <a:pt x="9369" y="11738"/>
                    <a:pt x="9517" y="11888"/>
                    <a:pt x="9701" y="11888"/>
                  </a:cubicBezTo>
                  <a:lnTo>
                    <a:pt x="11864" y="11888"/>
                  </a:lnTo>
                  <a:cubicBezTo>
                    <a:pt x="12050" y="11888"/>
                    <a:pt x="12201" y="11740"/>
                    <a:pt x="12203" y="11554"/>
                  </a:cubicBezTo>
                  <a:lnTo>
                    <a:pt x="12203" y="11104"/>
                  </a:lnTo>
                  <a:lnTo>
                    <a:pt x="13485" y="11104"/>
                  </a:lnTo>
                  <a:cubicBezTo>
                    <a:pt x="13671" y="11104"/>
                    <a:pt x="13822" y="10953"/>
                    <a:pt x="13822" y="10767"/>
                  </a:cubicBezTo>
                  <a:lnTo>
                    <a:pt x="13822" y="9714"/>
                  </a:lnTo>
                  <a:cubicBezTo>
                    <a:pt x="13822" y="9528"/>
                    <a:pt x="13671" y="9377"/>
                    <a:pt x="13485" y="9377"/>
                  </a:cubicBezTo>
                  <a:lnTo>
                    <a:pt x="10876" y="9377"/>
                  </a:lnTo>
                  <a:cubicBezTo>
                    <a:pt x="10896" y="9315"/>
                    <a:pt x="10907" y="9252"/>
                    <a:pt x="10907" y="9188"/>
                  </a:cubicBezTo>
                  <a:lnTo>
                    <a:pt x="10909" y="9187"/>
                  </a:lnTo>
                  <a:lnTo>
                    <a:pt x="10909" y="8881"/>
                  </a:lnTo>
                  <a:cubicBezTo>
                    <a:pt x="11296" y="8752"/>
                    <a:pt x="11643" y="8523"/>
                    <a:pt x="11913" y="8216"/>
                  </a:cubicBezTo>
                  <a:lnTo>
                    <a:pt x="12571" y="8216"/>
                  </a:lnTo>
                  <a:cubicBezTo>
                    <a:pt x="13261" y="8216"/>
                    <a:pt x="13825" y="7657"/>
                    <a:pt x="13825" y="6970"/>
                  </a:cubicBezTo>
                  <a:lnTo>
                    <a:pt x="13825" y="6465"/>
                  </a:lnTo>
                  <a:cubicBezTo>
                    <a:pt x="13825" y="5778"/>
                    <a:pt x="13260" y="5219"/>
                    <a:pt x="12567" y="5219"/>
                  </a:cubicBezTo>
                  <a:lnTo>
                    <a:pt x="11907" y="5219"/>
                  </a:lnTo>
                  <a:cubicBezTo>
                    <a:pt x="11618" y="4893"/>
                    <a:pt x="11243" y="4654"/>
                    <a:pt x="10827" y="4532"/>
                  </a:cubicBezTo>
                  <a:cubicBezTo>
                    <a:pt x="10873" y="4444"/>
                    <a:pt x="10899" y="4347"/>
                    <a:pt x="10899" y="4248"/>
                  </a:cubicBezTo>
                  <a:cubicBezTo>
                    <a:pt x="10897" y="3920"/>
                    <a:pt x="10629" y="3653"/>
                    <a:pt x="10301" y="3653"/>
                  </a:cubicBezTo>
                  <a:lnTo>
                    <a:pt x="10298" y="3653"/>
                  </a:lnTo>
                  <a:cubicBezTo>
                    <a:pt x="10147" y="3189"/>
                    <a:pt x="9781" y="2827"/>
                    <a:pt x="9315" y="2680"/>
                  </a:cubicBezTo>
                  <a:lnTo>
                    <a:pt x="9315" y="2570"/>
                  </a:lnTo>
                  <a:cubicBezTo>
                    <a:pt x="9315" y="2178"/>
                    <a:pt x="8988" y="1858"/>
                    <a:pt x="8586" y="1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195;p96">
            <a:extLst>
              <a:ext uri="{FF2B5EF4-FFF2-40B4-BE49-F238E27FC236}">
                <a16:creationId xmlns:a16="http://schemas.microsoft.com/office/drawing/2014/main" id="{89A717F4-5572-55E1-226C-F74EA5768566}"/>
              </a:ext>
            </a:extLst>
          </p:cNvPr>
          <p:cNvGrpSpPr/>
          <p:nvPr/>
        </p:nvGrpSpPr>
        <p:grpSpPr>
          <a:xfrm>
            <a:off x="2452022" y="2839757"/>
            <a:ext cx="372737" cy="374247"/>
            <a:chOff x="2343380" y="2065891"/>
            <a:chExt cx="372737" cy="374247"/>
          </a:xfrm>
        </p:grpSpPr>
        <p:sp>
          <p:nvSpPr>
            <p:cNvPr id="30" name="Google Shape;1196;p96">
              <a:extLst>
                <a:ext uri="{FF2B5EF4-FFF2-40B4-BE49-F238E27FC236}">
                  <a16:creationId xmlns:a16="http://schemas.microsoft.com/office/drawing/2014/main" id="{D8855FF1-F132-DE53-CA14-1F37BC94243D}"/>
                </a:ext>
              </a:extLst>
            </p:cNvPr>
            <p:cNvSpPr/>
            <p:nvPr/>
          </p:nvSpPr>
          <p:spPr>
            <a:xfrm>
              <a:off x="2349204" y="2151074"/>
              <a:ext cx="121585" cy="254091"/>
            </a:xfrm>
            <a:custGeom>
              <a:avLst/>
              <a:gdLst/>
              <a:ahLst/>
              <a:cxnLst/>
              <a:rect l="l" t="t" r="r" b="b"/>
              <a:pathLst>
                <a:path w="4509" h="9423" extrusionOk="0">
                  <a:moveTo>
                    <a:pt x="270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9152"/>
                  </a:lnTo>
                  <a:cubicBezTo>
                    <a:pt x="0" y="9302"/>
                    <a:pt x="121" y="9423"/>
                    <a:pt x="270" y="9423"/>
                  </a:cubicBezTo>
                  <a:lnTo>
                    <a:pt x="4508" y="9423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97;p96">
              <a:extLst>
                <a:ext uri="{FF2B5EF4-FFF2-40B4-BE49-F238E27FC236}">
                  <a16:creationId xmlns:a16="http://schemas.microsoft.com/office/drawing/2014/main" id="{865C6DF8-FF3A-FFB8-0EBF-8FD5C8DBE961}"/>
                </a:ext>
              </a:extLst>
            </p:cNvPr>
            <p:cNvSpPr/>
            <p:nvPr/>
          </p:nvSpPr>
          <p:spPr>
            <a:xfrm>
              <a:off x="2435789" y="2354875"/>
              <a:ext cx="63395" cy="50290"/>
            </a:xfrm>
            <a:custGeom>
              <a:avLst/>
              <a:gdLst/>
              <a:ahLst/>
              <a:cxnLst/>
              <a:rect l="l" t="t" r="r" b="b"/>
              <a:pathLst>
                <a:path w="2351" h="1865" extrusionOk="0">
                  <a:moveTo>
                    <a:pt x="812" y="0"/>
                  </a:moveTo>
                  <a:cubicBezTo>
                    <a:pt x="364" y="0"/>
                    <a:pt x="1" y="363"/>
                    <a:pt x="1" y="811"/>
                  </a:cubicBezTo>
                  <a:lnTo>
                    <a:pt x="1" y="1053"/>
                  </a:lnTo>
                  <a:cubicBezTo>
                    <a:pt x="1" y="1502"/>
                    <a:pt x="364" y="1865"/>
                    <a:pt x="812" y="1865"/>
                  </a:cubicBezTo>
                  <a:lnTo>
                    <a:pt x="1541" y="1865"/>
                  </a:lnTo>
                  <a:cubicBezTo>
                    <a:pt x="1987" y="1863"/>
                    <a:pt x="2351" y="1500"/>
                    <a:pt x="2351" y="1053"/>
                  </a:cubicBezTo>
                  <a:lnTo>
                    <a:pt x="23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98;p96">
              <a:extLst>
                <a:ext uri="{FF2B5EF4-FFF2-40B4-BE49-F238E27FC236}">
                  <a16:creationId xmlns:a16="http://schemas.microsoft.com/office/drawing/2014/main" id="{E82C5439-29A3-1EFF-9B50-CB137D6E64B1}"/>
                </a:ext>
              </a:extLst>
            </p:cNvPr>
            <p:cNvSpPr/>
            <p:nvPr/>
          </p:nvSpPr>
          <p:spPr>
            <a:xfrm>
              <a:off x="2435088" y="2109575"/>
              <a:ext cx="275906" cy="274531"/>
            </a:xfrm>
            <a:custGeom>
              <a:avLst/>
              <a:gdLst/>
              <a:ahLst/>
              <a:cxnLst/>
              <a:rect l="l" t="t" r="r" b="b"/>
              <a:pathLst>
                <a:path w="10232" h="10181" extrusionOk="0">
                  <a:moveTo>
                    <a:pt x="786" y="0"/>
                  </a:moveTo>
                  <a:cubicBezTo>
                    <a:pt x="352" y="0"/>
                    <a:pt x="1" y="352"/>
                    <a:pt x="1" y="787"/>
                  </a:cubicBezTo>
                  <a:lnTo>
                    <a:pt x="1" y="10181"/>
                  </a:lnTo>
                  <a:cubicBezTo>
                    <a:pt x="1" y="9747"/>
                    <a:pt x="352" y="9396"/>
                    <a:pt x="785" y="9396"/>
                  </a:cubicBezTo>
                  <a:cubicBezTo>
                    <a:pt x="786" y="9396"/>
                    <a:pt x="786" y="9396"/>
                    <a:pt x="787" y="9396"/>
                  </a:cubicBezTo>
                  <a:lnTo>
                    <a:pt x="9446" y="9396"/>
                  </a:lnTo>
                  <a:cubicBezTo>
                    <a:pt x="9880" y="9396"/>
                    <a:pt x="10231" y="9043"/>
                    <a:pt x="10231" y="8609"/>
                  </a:cubicBezTo>
                  <a:lnTo>
                    <a:pt x="10231" y="786"/>
                  </a:lnTo>
                  <a:cubicBezTo>
                    <a:pt x="10231" y="352"/>
                    <a:pt x="9878" y="0"/>
                    <a:pt x="9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99;p96">
              <a:extLst>
                <a:ext uri="{FF2B5EF4-FFF2-40B4-BE49-F238E27FC236}">
                  <a16:creationId xmlns:a16="http://schemas.microsoft.com/office/drawing/2014/main" id="{7494EF7D-AA53-143D-5074-6E4029D9C5F6}"/>
                </a:ext>
              </a:extLst>
            </p:cNvPr>
            <p:cNvSpPr/>
            <p:nvPr/>
          </p:nvSpPr>
          <p:spPr>
            <a:xfrm>
              <a:off x="2653477" y="2072363"/>
              <a:ext cx="22597" cy="93299"/>
            </a:xfrm>
            <a:custGeom>
              <a:avLst/>
              <a:gdLst/>
              <a:ahLst/>
              <a:cxnLst/>
              <a:rect l="l" t="t" r="r" b="b"/>
              <a:pathLst>
                <a:path w="838" h="3460" extrusionOk="0">
                  <a:moveTo>
                    <a:pt x="419" y="0"/>
                  </a:moveTo>
                  <a:cubicBezTo>
                    <a:pt x="187" y="0"/>
                    <a:pt x="0" y="188"/>
                    <a:pt x="0" y="420"/>
                  </a:cubicBezTo>
                  <a:lnTo>
                    <a:pt x="0" y="3459"/>
                  </a:lnTo>
                  <a:lnTo>
                    <a:pt x="837" y="3459"/>
                  </a:lnTo>
                  <a:lnTo>
                    <a:pt x="837" y="420"/>
                  </a:lnTo>
                  <a:cubicBezTo>
                    <a:pt x="837" y="188"/>
                    <a:pt x="65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0;p96">
              <a:extLst>
                <a:ext uri="{FF2B5EF4-FFF2-40B4-BE49-F238E27FC236}">
                  <a16:creationId xmlns:a16="http://schemas.microsoft.com/office/drawing/2014/main" id="{0DF49DF8-1040-28D8-BB6A-1AFFEAA74E38}"/>
                </a:ext>
              </a:extLst>
            </p:cNvPr>
            <p:cNvSpPr/>
            <p:nvPr/>
          </p:nvSpPr>
          <p:spPr>
            <a:xfrm>
              <a:off x="2619232" y="2102321"/>
              <a:ext cx="91789" cy="320317"/>
            </a:xfrm>
            <a:custGeom>
              <a:avLst/>
              <a:gdLst/>
              <a:ahLst/>
              <a:cxnLst/>
              <a:rect l="l" t="t" r="r" b="b"/>
              <a:pathLst>
                <a:path w="3404" h="11879" extrusionOk="0">
                  <a:moveTo>
                    <a:pt x="811" y="0"/>
                  </a:moveTo>
                  <a:cubicBezTo>
                    <a:pt x="364" y="0"/>
                    <a:pt x="1" y="362"/>
                    <a:pt x="1" y="810"/>
                  </a:cubicBezTo>
                  <a:lnTo>
                    <a:pt x="1" y="11069"/>
                  </a:lnTo>
                  <a:cubicBezTo>
                    <a:pt x="1" y="11516"/>
                    <a:pt x="364" y="11879"/>
                    <a:pt x="811" y="11879"/>
                  </a:cubicBezTo>
                  <a:lnTo>
                    <a:pt x="2593" y="11879"/>
                  </a:lnTo>
                  <a:cubicBezTo>
                    <a:pt x="3041" y="11879"/>
                    <a:pt x="3404" y="11516"/>
                    <a:pt x="3404" y="11069"/>
                  </a:cubicBezTo>
                  <a:lnTo>
                    <a:pt x="3404" y="810"/>
                  </a:lnTo>
                  <a:cubicBezTo>
                    <a:pt x="3404" y="363"/>
                    <a:pt x="3041" y="0"/>
                    <a:pt x="2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1;p96">
              <a:extLst>
                <a:ext uri="{FF2B5EF4-FFF2-40B4-BE49-F238E27FC236}">
                  <a16:creationId xmlns:a16="http://schemas.microsoft.com/office/drawing/2014/main" id="{A7DFC3A4-2DE9-DC81-5DCC-1DE5929F94F5}"/>
                </a:ext>
              </a:extLst>
            </p:cNvPr>
            <p:cNvSpPr/>
            <p:nvPr/>
          </p:nvSpPr>
          <p:spPr>
            <a:xfrm>
              <a:off x="2674833" y="2102321"/>
              <a:ext cx="36160" cy="320290"/>
            </a:xfrm>
            <a:custGeom>
              <a:avLst/>
              <a:gdLst/>
              <a:ahLst/>
              <a:cxnLst/>
              <a:rect l="l" t="t" r="r" b="b"/>
              <a:pathLst>
                <a:path w="1341" h="11878" extrusionOk="0">
                  <a:moveTo>
                    <a:pt x="1" y="0"/>
                  </a:moveTo>
                  <a:cubicBezTo>
                    <a:pt x="428" y="0"/>
                    <a:pt x="774" y="352"/>
                    <a:pt x="774" y="785"/>
                  </a:cubicBezTo>
                  <a:lnTo>
                    <a:pt x="774" y="11092"/>
                  </a:lnTo>
                  <a:cubicBezTo>
                    <a:pt x="774" y="11526"/>
                    <a:pt x="428" y="11877"/>
                    <a:pt x="1" y="11877"/>
                  </a:cubicBezTo>
                  <a:lnTo>
                    <a:pt x="555" y="11877"/>
                  </a:lnTo>
                  <a:cubicBezTo>
                    <a:pt x="989" y="11877"/>
                    <a:pt x="1340" y="11526"/>
                    <a:pt x="1340" y="11092"/>
                  </a:cubicBezTo>
                  <a:lnTo>
                    <a:pt x="1340" y="785"/>
                  </a:lnTo>
                  <a:cubicBezTo>
                    <a:pt x="1340" y="352"/>
                    <a:pt x="989" y="0"/>
                    <a:pt x="555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2;p96">
              <a:extLst>
                <a:ext uri="{FF2B5EF4-FFF2-40B4-BE49-F238E27FC236}">
                  <a16:creationId xmlns:a16="http://schemas.microsoft.com/office/drawing/2014/main" id="{B0454B74-E225-1E63-AFAD-C41408B9DB7E}"/>
                </a:ext>
              </a:extLst>
            </p:cNvPr>
            <p:cNvSpPr/>
            <p:nvPr/>
          </p:nvSpPr>
          <p:spPr>
            <a:xfrm>
              <a:off x="2619232" y="2377472"/>
              <a:ext cx="91789" cy="45166"/>
            </a:xfrm>
            <a:custGeom>
              <a:avLst/>
              <a:gdLst/>
              <a:ahLst/>
              <a:cxnLst/>
              <a:rect l="l" t="t" r="r" b="b"/>
              <a:pathLst>
                <a:path w="3404" h="1675" extrusionOk="0">
                  <a:moveTo>
                    <a:pt x="811" y="1"/>
                  </a:moveTo>
                  <a:cubicBezTo>
                    <a:pt x="364" y="1"/>
                    <a:pt x="1" y="362"/>
                    <a:pt x="1" y="810"/>
                  </a:cubicBezTo>
                  <a:lnTo>
                    <a:pt x="1" y="865"/>
                  </a:lnTo>
                  <a:cubicBezTo>
                    <a:pt x="1" y="1312"/>
                    <a:pt x="364" y="1675"/>
                    <a:pt x="811" y="1675"/>
                  </a:cubicBezTo>
                  <a:lnTo>
                    <a:pt x="2593" y="1675"/>
                  </a:lnTo>
                  <a:cubicBezTo>
                    <a:pt x="3041" y="1675"/>
                    <a:pt x="3404" y="1312"/>
                    <a:pt x="3404" y="865"/>
                  </a:cubicBezTo>
                  <a:lnTo>
                    <a:pt x="3404" y="810"/>
                  </a:lnTo>
                  <a:cubicBezTo>
                    <a:pt x="3404" y="362"/>
                    <a:pt x="3041" y="1"/>
                    <a:pt x="25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3;p96">
              <a:extLst>
                <a:ext uri="{FF2B5EF4-FFF2-40B4-BE49-F238E27FC236}">
                  <a16:creationId xmlns:a16="http://schemas.microsoft.com/office/drawing/2014/main" id="{3705C048-98D9-68CB-3A90-918728CB9941}"/>
                </a:ext>
              </a:extLst>
            </p:cNvPr>
            <p:cNvSpPr/>
            <p:nvPr/>
          </p:nvSpPr>
          <p:spPr>
            <a:xfrm>
              <a:off x="2653477" y="2399314"/>
              <a:ext cx="22597" cy="35351"/>
            </a:xfrm>
            <a:custGeom>
              <a:avLst/>
              <a:gdLst/>
              <a:ahLst/>
              <a:cxnLst/>
              <a:rect l="l" t="t" r="r" b="b"/>
              <a:pathLst>
                <a:path w="838" h="1311" extrusionOk="0">
                  <a:moveTo>
                    <a:pt x="0" y="0"/>
                  </a:moveTo>
                  <a:lnTo>
                    <a:pt x="0" y="891"/>
                  </a:lnTo>
                  <a:cubicBezTo>
                    <a:pt x="0" y="1125"/>
                    <a:pt x="190" y="1310"/>
                    <a:pt x="417" y="1310"/>
                  </a:cubicBezTo>
                  <a:cubicBezTo>
                    <a:pt x="433" y="1310"/>
                    <a:pt x="449" y="1309"/>
                    <a:pt x="466" y="1307"/>
                  </a:cubicBezTo>
                  <a:cubicBezTo>
                    <a:pt x="680" y="1284"/>
                    <a:pt x="837" y="1095"/>
                    <a:pt x="837" y="879"/>
                  </a:cubicBezTo>
                  <a:lnTo>
                    <a:pt x="8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4;p96">
              <a:extLst>
                <a:ext uri="{FF2B5EF4-FFF2-40B4-BE49-F238E27FC236}">
                  <a16:creationId xmlns:a16="http://schemas.microsoft.com/office/drawing/2014/main" id="{35E1A093-5B45-C370-D174-320940D30C53}"/>
                </a:ext>
              </a:extLst>
            </p:cNvPr>
            <p:cNvSpPr/>
            <p:nvPr/>
          </p:nvSpPr>
          <p:spPr>
            <a:xfrm>
              <a:off x="2637541" y="2393489"/>
              <a:ext cx="54955" cy="10948"/>
            </a:xfrm>
            <a:custGeom>
              <a:avLst/>
              <a:gdLst/>
              <a:ahLst/>
              <a:cxnLst/>
              <a:rect l="l" t="t" r="r" b="b"/>
              <a:pathLst>
                <a:path w="2038" h="406" extrusionOk="0">
                  <a:moveTo>
                    <a:pt x="1834" y="0"/>
                  </a:moveTo>
                  <a:cubicBezTo>
                    <a:pt x="1832" y="0"/>
                    <a:pt x="1831" y="0"/>
                    <a:pt x="1829" y="0"/>
                  </a:cubicBezTo>
                  <a:lnTo>
                    <a:pt x="209" y="0"/>
                  </a:lnTo>
                  <a:cubicBezTo>
                    <a:pt x="208" y="0"/>
                    <a:pt x="206" y="0"/>
                    <a:pt x="204" y="0"/>
                  </a:cubicBezTo>
                  <a:cubicBezTo>
                    <a:pt x="93" y="0"/>
                    <a:pt x="0" y="91"/>
                    <a:pt x="2" y="204"/>
                  </a:cubicBezTo>
                  <a:cubicBezTo>
                    <a:pt x="2" y="315"/>
                    <a:pt x="93" y="405"/>
                    <a:pt x="203" y="405"/>
                  </a:cubicBezTo>
                  <a:cubicBezTo>
                    <a:pt x="206" y="405"/>
                    <a:pt x="208" y="405"/>
                    <a:pt x="211" y="405"/>
                  </a:cubicBezTo>
                  <a:lnTo>
                    <a:pt x="1827" y="405"/>
                  </a:lnTo>
                  <a:cubicBezTo>
                    <a:pt x="1829" y="405"/>
                    <a:pt x="1831" y="405"/>
                    <a:pt x="1833" y="405"/>
                  </a:cubicBezTo>
                  <a:cubicBezTo>
                    <a:pt x="1945" y="405"/>
                    <a:pt x="2036" y="316"/>
                    <a:pt x="2036" y="204"/>
                  </a:cubicBezTo>
                  <a:cubicBezTo>
                    <a:pt x="2038" y="90"/>
                    <a:pt x="1945" y="0"/>
                    <a:pt x="1834" y="0"/>
                  </a:cubicBezTo>
                  <a:close/>
                </a:path>
              </a:pathLst>
            </a:custGeom>
            <a:solidFill>
              <a:srgbClr val="96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5;p96">
              <a:extLst>
                <a:ext uri="{FF2B5EF4-FFF2-40B4-BE49-F238E27FC236}">
                  <a16:creationId xmlns:a16="http://schemas.microsoft.com/office/drawing/2014/main" id="{9DFE4625-11C5-1804-A8FB-35507827F3EE}"/>
                </a:ext>
              </a:extLst>
            </p:cNvPr>
            <p:cNvSpPr/>
            <p:nvPr/>
          </p:nvSpPr>
          <p:spPr>
            <a:xfrm>
              <a:off x="2343380" y="2065891"/>
              <a:ext cx="372737" cy="374247"/>
            </a:xfrm>
            <a:custGeom>
              <a:avLst/>
              <a:gdLst/>
              <a:ahLst/>
              <a:cxnLst/>
              <a:rect l="l" t="t" r="r" b="b"/>
              <a:pathLst>
                <a:path w="13823" h="13879" extrusionOk="0">
                  <a:moveTo>
                    <a:pt x="11931" y="439"/>
                  </a:moveTo>
                  <a:cubicBezTo>
                    <a:pt x="11942" y="439"/>
                    <a:pt x="11953" y="440"/>
                    <a:pt x="11964" y="442"/>
                  </a:cubicBezTo>
                  <a:cubicBezTo>
                    <a:pt x="12071" y="461"/>
                    <a:pt x="12150" y="554"/>
                    <a:pt x="12148" y="664"/>
                  </a:cubicBezTo>
                  <a:lnTo>
                    <a:pt x="12148" y="1135"/>
                  </a:lnTo>
                  <a:lnTo>
                    <a:pt x="11716" y="1135"/>
                  </a:lnTo>
                  <a:lnTo>
                    <a:pt x="11716" y="657"/>
                  </a:lnTo>
                  <a:cubicBezTo>
                    <a:pt x="11715" y="535"/>
                    <a:pt x="11814" y="439"/>
                    <a:pt x="11931" y="439"/>
                  </a:cubicBezTo>
                  <a:close/>
                  <a:moveTo>
                    <a:pt x="12833" y="1540"/>
                  </a:moveTo>
                  <a:cubicBezTo>
                    <a:pt x="13156" y="1540"/>
                    <a:pt x="13416" y="1802"/>
                    <a:pt x="13416" y="2123"/>
                  </a:cubicBezTo>
                  <a:lnTo>
                    <a:pt x="13416" y="5656"/>
                  </a:lnTo>
                  <a:lnTo>
                    <a:pt x="12257" y="6823"/>
                  </a:lnTo>
                  <a:lnTo>
                    <a:pt x="12257" y="5800"/>
                  </a:lnTo>
                  <a:lnTo>
                    <a:pt x="12759" y="4794"/>
                  </a:lnTo>
                  <a:cubicBezTo>
                    <a:pt x="12813" y="4685"/>
                    <a:pt x="12759" y="4554"/>
                    <a:pt x="12646" y="4513"/>
                  </a:cubicBezTo>
                  <a:cubicBezTo>
                    <a:pt x="12624" y="4506"/>
                    <a:pt x="12602" y="4503"/>
                    <a:pt x="12580" y="4503"/>
                  </a:cubicBezTo>
                  <a:cubicBezTo>
                    <a:pt x="12502" y="4503"/>
                    <a:pt x="12428" y="4547"/>
                    <a:pt x="12393" y="4622"/>
                  </a:cubicBezTo>
                  <a:lnTo>
                    <a:pt x="12257" y="4895"/>
                  </a:lnTo>
                  <a:lnTo>
                    <a:pt x="12257" y="4188"/>
                  </a:lnTo>
                  <a:cubicBezTo>
                    <a:pt x="12258" y="4084"/>
                    <a:pt x="12182" y="3995"/>
                    <a:pt x="12079" y="3980"/>
                  </a:cubicBezTo>
                  <a:cubicBezTo>
                    <a:pt x="12070" y="3979"/>
                    <a:pt x="12061" y="3979"/>
                    <a:pt x="12053" y="3979"/>
                  </a:cubicBezTo>
                  <a:cubicBezTo>
                    <a:pt x="11943" y="3979"/>
                    <a:pt x="11850" y="4067"/>
                    <a:pt x="11850" y="4181"/>
                  </a:cubicBezTo>
                  <a:lnTo>
                    <a:pt x="11850" y="5077"/>
                  </a:lnTo>
                  <a:lnTo>
                    <a:pt x="11702" y="4852"/>
                  </a:lnTo>
                  <a:cubicBezTo>
                    <a:pt x="11662" y="4791"/>
                    <a:pt x="11596" y="4757"/>
                    <a:pt x="11528" y="4757"/>
                  </a:cubicBezTo>
                  <a:cubicBezTo>
                    <a:pt x="11504" y="4757"/>
                    <a:pt x="11479" y="4761"/>
                    <a:pt x="11455" y="4770"/>
                  </a:cubicBezTo>
                  <a:cubicBezTo>
                    <a:pt x="11334" y="4816"/>
                    <a:pt x="11288" y="4963"/>
                    <a:pt x="11360" y="5071"/>
                  </a:cubicBezTo>
                  <a:lnTo>
                    <a:pt x="11850" y="5807"/>
                  </a:lnTo>
                  <a:lnTo>
                    <a:pt x="11850" y="7236"/>
                  </a:lnTo>
                  <a:lnTo>
                    <a:pt x="11445" y="7641"/>
                  </a:lnTo>
                  <a:lnTo>
                    <a:pt x="10420" y="7641"/>
                  </a:lnTo>
                  <a:lnTo>
                    <a:pt x="10420" y="2125"/>
                  </a:lnTo>
                  <a:cubicBezTo>
                    <a:pt x="10421" y="1802"/>
                    <a:pt x="10682" y="1540"/>
                    <a:pt x="11005" y="1540"/>
                  </a:cubicBezTo>
                  <a:close/>
                  <a:moveTo>
                    <a:pt x="13416" y="6234"/>
                  </a:moveTo>
                  <a:lnTo>
                    <a:pt x="13416" y="11559"/>
                  </a:lnTo>
                  <a:cubicBezTo>
                    <a:pt x="13248" y="11433"/>
                    <a:pt x="13043" y="11367"/>
                    <a:pt x="12834" y="11367"/>
                  </a:cubicBezTo>
                  <a:lnTo>
                    <a:pt x="11003" y="11367"/>
                  </a:lnTo>
                  <a:cubicBezTo>
                    <a:pt x="10793" y="11367"/>
                    <a:pt x="10590" y="11433"/>
                    <a:pt x="10421" y="11559"/>
                  </a:cubicBezTo>
                  <a:lnTo>
                    <a:pt x="10421" y="8046"/>
                  </a:lnTo>
                  <a:lnTo>
                    <a:pt x="11526" y="8046"/>
                  </a:lnTo>
                  <a:cubicBezTo>
                    <a:pt x="11579" y="8046"/>
                    <a:pt x="11631" y="8025"/>
                    <a:pt x="11669" y="7987"/>
                  </a:cubicBezTo>
                  <a:lnTo>
                    <a:pt x="13416" y="6234"/>
                  </a:lnTo>
                  <a:close/>
                  <a:moveTo>
                    <a:pt x="5561" y="11232"/>
                  </a:moveTo>
                  <a:lnTo>
                    <a:pt x="5561" y="11812"/>
                  </a:lnTo>
                  <a:cubicBezTo>
                    <a:pt x="5561" y="12132"/>
                    <a:pt x="5301" y="12391"/>
                    <a:pt x="4981" y="12391"/>
                  </a:cubicBezTo>
                  <a:lnTo>
                    <a:pt x="4198" y="12391"/>
                  </a:lnTo>
                  <a:cubicBezTo>
                    <a:pt x="3857" y="12391"/>
                    <a:pt x="3589" y="12098"/>
                    <a:pt x="3621" y="11757"/>
                  </a:cubicBezTo>
                  <a:cubicBezTo>
                    <a:pt x="3648" y="11456"/>
                    <a:pt x="3910" y="11232"/>
                    <a:pt x="4213" y="11232"/>
                  </a:cubicBezTo>
                  <a:close/>
                  <a:moveTo>
                    <a:pt x="3212" y="9069"/>
                  </a:moveTo>
                  <a:lnTo>
                    <a:pt x="3212" y="11808"/>
                  </a:lnTo>
                  <a:cubicBezTo>
                    <a:pt x="3212" y="12018"/>
                    <a:pt x="3279" y="12223"/>
                    <a:pt x="3403" y="12393"/>
                  </a:cubicBezTo>
                  <a:lnTo>
                    <a:pt x="491" y="12393"/>
                  </a:lnTo>
                  <a:cubicBezTo>
                    <a:pt x="458" y="12393"/>
                    <a:pt x="432" y="12365"/>
                    <a:pt x="432" y="12332"/>
                  </a:cubicBezTo>
                  <a:lnTo>
                    <a:pt x="432" y="10935"/>
                  </a:lnTo>
                  <a:lnTo>
                    <a:pt x="1274" y="10935"/>
                  </a:lnTo>
                  <a:cubicBezTo>
                    <a:pt x="1327" y="10935"/>
                    <a:pt x="1379" y="10913"/>
                    <a:pt x="1416" y="10874"/>
                  </a:cubicBezTo>
                  <a:lnTo>
                    <a:pt x="3212" y="9069"/>
                  </a:lnTo>
                  <a:close/>
                  <a:moveTo>
                    <a:pt x="12860" y="11772"/>
                  </a:moveTo>
                  <a:cubicBezTo>
                    <a:pt x="13183" y="11772"/>
                    <a:pt x="13444" y="12033"/>
                    <a:pt x="13444" y="12355"/>
                  </a:cubicBezTo>
                  <a:lnTo>
                    <a:pt x="13444" y="12456"/>
                  </a:lnTo>
                  <a:cubicBezTo>
                    <a:pt x="13444" y="12779"/>
                    <a:pt x="13183" y="13040"/>
                    <a:pt x="12860" y="13040"/>
                  </a:cubicBezTo>
                  <a:lnTo>
                    <a:pt x="12860" y="13041"/>
                  </a:lnTo>
                  <a:lnTo>
                    <a:pt x="12553" y="13041"/>
                  </a:lnTo>
                  <a:lnTo>
                    <a:pt x="12553" y="12554"/>
                  </a:lnTo>
                  <a:lnTo>
                    <a:pt x="12733" y="12554"/>
                  </a:lnTo>
                  <a:cubicBezTo>
                    <a:pt x="12735" y="12554"/>
                    <a:pt x="12736" y="12554"/>
                    <a:pt x="12737" y="12554"/>
                  </a:cubicBezTo>
                  <a:cubicBezTo>
                    <a:pt x="12799" y="12554"/>
                    <a:pt x="12855" y="12521"/>
                    <a:pt x="12886" y="12469"/>
                  </a:cubicBezTo>
                  <a:cubicBezTo>
                    <a:pt x="12978" y="12311"/>
                    <a:pt x="12867" y="12149"/>
                    <a:pt x="12718" y="12149"/>
                  </a:cubicBezTo>
                  <a:lnTo>
                    <a:pt x="11133" y="12149"/>
                  </a:lnTo>
                  <a:cubicBezTo>
                    <a:pt x="11131" y="12149"/>
                    <a:pt x="11130" y="12149"/>
                    <a:pt x="11129" y="12149"/>
                  </a:cubicBezTo>
                  <a:cubicBezTo>
                    <a:pt x="11067" y="12149"/>
                    <a:pt x="11011" y="12182"/>
                    <a:pt x="10979" y="12234"/>
                  </a:cubicBezTo>
                  <a:cubicBezTo>
                    <a:pt x="10886" y="12393"/>
                    <a:pt x="10999" y="12554"/>
                    <a:pt x="11149" y="12554"/>
                  </a:cubicBezTo>
                  <a:lnTo>
                    <a:pt x="11311" y="12554"/>
                  </a:lnTo>
                  <a:lnTo>
                    <a:pt x="11311" y="13041"/>
                  </a:lnTo>
                  <a:lnTo>
                    <a:pt x="11005" y="13041"/>
                  </a:lnTo>
                  <a:cubicBezTo>
                    <a:pt x="10682" y="13041"/>
                    <a:pt x="10421" y="12779"/>
                    <a:pt x="10421" y="12456"/>
                  </a:cubicBezTo>
                  <a:lnTo>
                    <a:pt x="10421" y="12355"/>
                  </a:lnTo>
                  <a:cubicBezTo>
                    <a:pt x="10421" y="12033"/>
                    <a:pt x="10682" y="11772"/>
                    <a:pt x="11005" y="11772"/>
                  </a:cubicBezTo>
                  <a:close/>
                  <a:moveTo>
                    <a:pt x="12148" y="12554"/>
                  </a:moveTo>
                  <a:lnTo>
                    <a:pt x="12148" y="13243"/>
                  </a:lnTo>
                  <a:cubicBezTo>
                    <a:pt x="12148" y="13364"/>
                    <a:pt x="12050" y="13460"/>
                    <a:pt x="11933" y="13460"/>
                  </a:cubicBezTo>
                  <a:cubicBezTo>
                    <a:pt x="11923" y="13460"/>
                    <a:pt x="11912" y="13459"/>
                    <a:pt x="11901" y="13458"/>
                  </a:cubicBezTo>
                  <a:cubicBezTo>
                    <a:pt x="11793" y="13439"/>
                    <a:pt x="11715" y="13345"/>
                    <a:pt x="11716" y="13236"/>
                  </a:cubicBezTo>
                  <a:lnTo>
                    <a:pt x="11716" y="12554"/>
                  </a:lnTo>
                  <a:close/>
                  <a:moveTo>
                    <a:pt x="11931" y="0"/>
                  </a:moveTo>
                  <a:cubicBezTo>
                    <a:pt x="11590" y="0"/>
                    <a:pt x="11311" y="288"/>
                    <a:pt x="11311" y="641"/>
                  </a:cubicBezTo>
                  <a:lnTo>
                    <a:pt x="11311" y="1135"/>
                  </a:lnTo>
                  <a:lnTo>
                    <a:pt x="11017" y="1135"/>
                  </a:lnTo>
                  <a:cubicBezTo>
                    <a:pt x="10765" y="1135"/>
                    <a:pt x="10525" y="1233"/>
                    <a:pt x="10345" y="1407"/>
                  </a:cubicBezTo>
                  <a:cubicBezTo>
                    <a:pt x="10333" y="1406"/>
                    <a:pt x="10322" y="1404"/>
                    <a:pt x="10310" y="1404"/>
                  </a:cubicBezTo>
                  <a:lnTo>
                    <a:pt x="4201" y="1404"/>
                  </a:lnTo>
                  <a:cubicBezTo>
                    <a:pt x="3655" y="1404"/>
                    <a:pt x="3213" y="1847"/>
                    <a:pt x="3213" y="2393"/>
                  </a:cubicBezTo>
                  <a:lnTo>
                    <a:pt x="3213" y="2970"/>
                  </a:lnTo>
                  <a:lnTo>
                    <a:pt x="464" y="2970"/>
                  </a:lnTo>
                  <a:cubicBezTo>
                    <a:pt x="208" y="2970"/>
                    <a:pt x="0" y="3178"/>
                    <a:pt x="0" y="3434"/>
                  </a:cubicBezTo>
                  <a:lnTo>
                    <a:pt x="0" y="12332"/>
                  </a:lnTo>
                  <a:cubicBezTo>
                    <a:pt x="0" y="12589"/>
                    <a:pt x="208" y="12796"/>
                    <a:pt x="464" y="12796"/>
                  </a:cubicBezTo>
                  <a:lnTo>
                    <a:pt x="4978" y="12796"/>
                  </a:lnTo>
                  <a:cubicBezTo>
                    <a:pt x="5524" y="12796"/>
                    <a:pt x="5966" y="12354"/>
                    <a:pt x="5966" y="11808"/>
                  </a:cubicBezTo>
                  <a:lnTo>
                    <a:pt x="5966" y="11232"/>
                  </a:lnTo>
                  <a:lnTo>
                    <a:pt x="9558" y="11232"/>
                  </a:lnTo>
                  <a:cubicBezTo>
                    <a:pt x="9559" y="11232"/>
                    <a:pt x="9560" y="11232"/>
                    <a:pt x="9561" y="11232"/>
                  </a:cubicBezTo>
                  <a:cubicBezTo>
                    <a:pt x="9663" y="11232"/>
                    <a:pt x="9751" y="11156"/>
                    <a:pt x="9767" y="11053"/>
                  </a:cubicBezTo>
                  <a:cubicBezTo>
                    <a:pt x="9781" y="10933"/>
                    <a:pt x="9688" y="10827"/>
                    <a:pt x="9567" y="10825"/>
                  </a:cubicBezTo>
                  <a:lnTo>
                    <a:pt x="4200" y="10825"/>
                  </a:lnTo>
                  <a:cubicBezTo>
                    <a:pt x="3991" y="10825"/>
                    <a:pt x="3786" y="10893"/>
                    <a:pt x="3618" y="11017"/>
                  </a:cubicBezTo>
                  <a:lnTo>
                    <a:pt x="3618" y="6826"/>
                  </a:lnTo>
                  <a:lnTo>
                    <a:pt x="4410" y="6033"/>
                  </a:lnTo>
                  <a:lnTo>
                    <a:pt x="6260" y="7883"/>
                  </a:lnTo>
                  <a:lnTo>
                    <a:pt x="5540" y="9326"/>
                  </a:lnTo>
                  <a:cubicBezTo>
                    <a:pt x="5498" y="9425"/>
                    <a:pt x="5540" y="9540"/>
                    <a:pt x="5636" y="9588"/>
                  </a:cubicBezTo>
                  <a:cubicBezTo>
                    <a:pt x="5665" y="9602"/>
                    <a:pt x="5696" y="9609"/>
                    <a:pt x="5726" y="9609"/>
                  </a:cubicBezTo>
                  <a:cubicBezTo>
                    <a:pt x="5797" y="9609"/>
                    <a:pt x="5865" y="9571"/>
                    <a:pt x="5903" y="9506"/>
                  </a:cubicBezTo>
                  <a:lnTo>
                    <a:pt x="6471" y="8372"/>
                  </a:lnTo>
                  <a:lnTo>
                    <a:pt x="6839" y="9480"/>
                  </a:lnTo>
                  <a:cubicBezTo>
                    <a:pt x="6868" y="9562"/>
                    <a:pt x="6945" y="9618"/>
                    <a:pt x="7032" y="9618"/>
                  </a:cubicBezTo>
                  <a:cubicBezTo>
                    <a:pt x="7054" y="9618"/>
                    <a:pt x="7076" y="9615"/>
                    <a:pt x="7096" y="9608"/>
                  </a:cubicBezTo>
                  <a:cubicBezTo>
                    <a:pt x="7202" y="9572"/>
                    <a:pt x="7260" y="9458"/>
                    <a:pt x="7224" y="9351"/>
                  </a:cubicBezTo>
                  <a:lnTo>
                    <a:pt x="6906" y="8395"/>
                  </a:lnTo>
                  <a:lnTo>
                    <a:pt x="6906" y="8395"/>
                  </a:lnTo>
                  <a:lnTo>
                    <a:pt x="7434" y="8792"/>
                  </a:lnTo>
                  <a:cubicBezTo>
                    <a:pt x="7471" y="8819"/>
                    <a:pt x="7513" y="8832"/>
                    <a:pt x="7555" y="8832"/>
                  </a:cubicBezTo>
                  <a:cubicBezTo>
                    <a:pt x="7627" y="8832"/>
                    <a:pt x="7698" y="8794"/>
                    <a:pt x="7735" y="8725"/>
                  </a:cubicBezTo>
                  <a:cubicBezTo>
                    <a:pt x="7780" y="8640"/>
                    <a:pt x="7748" y="8522"/>
                    <a:pt x="7672" y="8464"/>
                  </a:cubicBezTo>
                  <a:lnTo>
                    <a:pt x="7115" y="8046"/>
                  </a:lnTo>
                  <a:lnTo>
                    <a:pt x="8073" y="8046"/>
                  </a:lnTo>
                  <a:cubicBezTo>
                    <a:pt x="8074" y="8046"/>
                    <a:pt x="8075" y="8046"/>
                    <a:pt x="8076" y="8046"/>
                  </a:cubicBezTo>
                  <a:cubicBezTo>
                    <a:pt x="8178" y="8046"/>
                    <a:pt x="8266" y="7970"/>
                    <a:pt x="8282" y="7869"/>
                  </a:cubicBezTo>
                  <a:cubicBezTo>
                    <a:pt x="8296" y="7748"/>
                    <a:pt x="8202" y="7641"/>
                    <a:pt x="8080" y="7641"/>
                  </a:cubicBezTo>
                  <a:lnTo>
                    <a:pt x="6587" y="7641"/>
                  </a:lnTo>
                  <a:lnTo>
                    <a:pt x="6139" y="7193"/>
                  </a:lnTo>
                  <a:lnTo>
                    <a:pt x="6717" y="6616"/>
                  </a:lnTo>
                  <a:lnTo>
                    <a:pt x="9378" y="6616"/>
                  </a:lnTo>
                  <a:cubicBezTo>
                    <a:pt x="9379" y="6616"/>
                    <a:pt x="9380" y="6616"/>
                    <a:pt x="9381" y="6616"/>
                  </a:cubicBezTo>
                  <a:cubicBezTo>
                    <a:pt x="9483" y="6616"/>
                    <a:pt x="9571" y="6540"/>
                    <a:pt x="9587" y="6438"/>
                  </a:cubicBezTo>
                  <a:cubicBezTo>
                    <a:pt x="9601" y="6317"/>
                    <a:pt x="9508" y="6211"/>
                    <a:pt x="9385" y="6211"/>
                  </a:cubicBezTo>
                  <a:lnTo>
                    <a:pt x="7936" y="6211"/>
                  </a:lnTo>
                  <a:lnTo>
                    <a:pt x="8251" y="5895"/>
                  </a:lnTo>
                  <a:cubicBezTo>
                    <a:pt x="8328" y="5814"/>
                    <a:pt x="8326" y="5686"/>
                    <a:pt x="8247" y="5607"/>
                  </a:cubicBezTo>
                  <a:cubicBezTo>
                    <a:pt x="8207" y="5567"/>
                    <a:pt x="8154" y="5546"/>
                    <a:pt x="8101" y="5546"/>
                  </a:cubicBezTo>
                  <a:cubicBezTo>
                    <a:pt x="8050" y="5546"/>
                    <a:pt x="7999" y="5565"/>
                    <a:pt x="7959" y="5603"/>
                  </a:cubicBezTo>
                  <a:lnTo>
                    <a:pt x="7352" y="6211"/>
                  </a:lnTo>
                  <a:lnTo>
                    <a:pt x="6636" y="6211"/>
                  </a:lnTo>
                  <a:cubicBezTo>
                    <a:pt x="6581" y="6211"/>
                    <a:pt x="6530" y="6232"/>
                    <a:pt x="6491" y="6271"/>
                  </a:cubicBezTo>
                  <a:lnTo>
                    <a:pt x="5835" y="6925"/>
                  </a:lnTo>
                  <a:lnTo>
                    <a:pt x="4659" y="5748"/>
                  </a:lnTo>
                  <a:lnTo>
                    <a:pt x="5521" y="4887"/>
                  </a:lnTo>
                  <a:lnTo>
                    <a:pt x="7289" y="4887"/>
                  </a:lnTo>
                  <a:cubicBezTo>
                    <a:pt x="7289" y="4887"/>
                    <a:pt x="7289" y="4907"/>
                    <a:pt x="7290" y="4914"/>
                  </a:cubicBezTo>
                  <a:lnTo>
                    <a:pt x="7290" y="4887"/>
                  </a:lnTo>
                  <a:lnTo>
                    <a:pt x="8075" y="4887"/>
                  </a:lnTo>
                  <a:cubicBezTo>
                    <a:pt x="8075" y="4887"/>
                    <a:pt x="8090" y="4888"/>
                    <a:pt x="8109" y="4888"/>
                  </a:cubicBezTo>
                  <a:cubicBezTo>
                    <a:pt x="8135" y="4888"/>
                    <a:pt x="8169" y="4885"/>
                    <a:pt x="8188" y="4872"/>
                  </a:cubicBezTo>
                  <a:lnTo>
                    <a:pt x="8975" y="4349"/>
                  </a:lnTo>
                  <a:cubicBezTo>
                    <a:pt x="9067" y="4287"/>
                    <a:pt x="9093" y="4160"/>
                    <a:pt x="9029" y="4068"/>
                  </a:cubicBezTo>
                  <a:cubicBezTo>
                    <a:pt x="8990" y="4009"/>
                    <a:pt x="8926" y="3978"/>
                    <a:pt x="8862" y="3978"/>
                  </a:cubicBezTo>
                  <a:cubicBezTo>
                    <a:pt x="8823" y="3978"/>
                    <a:pt x="8784" y="3989"/>
                    <a:pt x="8750" y="4012"/>
                  </a:cubicBezTo>
                  <a:lnTo>
                    <a:pt x="8014" y="4509"/>
                  </a:lnTo>
                  <a:lnTo>
                    <a:pt x="7617" y="4509"/>
                  </a:lnTo>
                  <a:lnTo>
                    <a:pt x="8257" y="3223"/>
                  </a:lnTo>
                  <a:cubicBezTo>
                    <a:pt x="8299" y="3123"/>
                    <a:pt x="8257" y="3008"/>
                    <a:pt x="8161" y="2960"/>
                  </a:cubicBezTo>
                  <a:cubicBezTo>
                    <a:pt x="8132" y="2946"/>
                    <a:pt x="8101" y="2939"/>
                    <a:pt x="8071" y="2939"/>
                  </a:cubicBezTo>
                  <a:cubicBezTo>
                    <a:pt x="8000" y="2939"/>
                    <a:pt x="7931" y="2977"/>
                    <a:pt x="7894" y="3042"/>
                  </a:cubicBezTo>
                  <a:lnTo>
                    <a:pt x="7326" y="4176"/>
                  </a:lnTo>
                  <a:lnTo>
                    <a:pt x="6957" y="3068"/>
                  </a:lnTo>
                  <a:cubicBezTo>
                    <a:pt x="6929" y="2983"/>
                    <a:pt x="6850" y="2929"/>
                    <a:pt x="6766" y="2929"/>
                  </a:cubicBezTo>
                  <a:cubicBezTo>
                    <a:pt x="6744" y="2929"/>
                    <a:pt x="6723" y="2933"/>
                    <a:pt x="6701" y="2940"/>
                  </a:cubicBezTo>
                  <a:cubicBezTo>
                    <a:pt x="6594" y="2976"/>
                    <a:pt x="6538" y="3090"/>
                    <a:pt x="6573" y="3197"/>
                  </a:cubicBezTo>
                  <a:lnTo>
                    <a:pt x="6893" y="4153"/>
                  </a:lnTo>
                  <a:lnTo>
                    <a:pt x="6362" y="3756"/>
                  </a:lnTo>
                  <a:cubicBezTo>
                    <a:pt x="6326" y="3729"/>
                    <a:pt x="6284" y="3716"/>
                    <a:pt x="6242" y="3716"/>
                  </a:cubicBezTo>
                  <a:cubicBezTo>
                    <a:pt x="6180" y="3716"/>
                    <a:pt x="6119" y="3744"/>
                    <a:pt x="6079" y="3797"/>
                  </a:cubicBezTo>
                  <a:cubicBezTo>
                    <a:pt x="6012" y="3887"/>
                    <a:pt x="6030" y="4014"/>
                    <a:pt x="6119" y="4080"/>
                  </a:cubicBezTo>
                  <a:lnTo>
                    <a:pt x="6682" y="4509"/>
                  </a:lnTo>
                  <a:lnTo>
                    <a:pt x="5455" y="4509"/>
                  </a:lnTo>
                  <a:cubicBezTo>
                    <a:pt x="5448" y="4508"/>
                    <a:pt x="5442" y="4508"/>
                    <a:pt x="5436" y="4508"/>
                  </a:cubicBezTo>
                  <a:cubicBezTo>
                    <a:pt x="5389" y="4508"/>
                    <a:pt x="5344" y="4527"/>
                    <a:pt x="5311" y="4561"/>
                  </a:cubicBezTo>
                  <a:lnTo>
                    <a:pt x="3616" y="6260"/>
                  </a:lnTo>
                  <a:lnTo>
                    <a:pt x="3616" y="4744"/>
                  </a:lnTo>
                  <a:cubicBezTo>
                    <a:pt x="3614" y="4632"/>
                    <a:pt x="3521" y="4542"/>
                    <a:pt x="3410" y="4541"/>
                  </a:cubicBezTo>
                  <a:cubicBezTo>
                    <a:pt x="3298" y="4541"/>
                    <a:pt x="3212" y="4744"/>
                    <a:pt x="3212" y="4744"/>
                  </a:cubicBezTo>
                  <a:lnTo>
                    <a:pt x="3212" y="8488"/>
                  </a:lnTo>
                  <a:lnTo>
                    <a:pt x="1970" y="9730"/>
                  </a:lnTo>
                  <a:lnTo>
                    <a:pt x="1970" y="8684"/>
                  </a:lnTo>
                  <a:lnTo>
                    <a:pt x="2490" y="7679"/>
                  </a:lnTo>
                  <a:cubicBezTo>
                    <a:pt x="2537" y="7579"/>
                    <a:pt x="2497" y="7460"/>
                    <a:pt x="2398" y="7411"/>
                  </a:cubicBezTo>
                  <a:cubicBezTo>
                    <a:pt x="2369" y="7396"/>
                    <a:pt x="2338" y="7390"/>
                    <a:pt x="2308" y="7390"/>
                  </a:cubicBezTo>
                  <a:cubicBezTo>
                    <a:pt x="2235" y="7390"/>
                    <a:pt x="2165" y="7429"/>
                    <a:pt x="2128" y="7497"/>
                  </a:cubicBezTo>
                  <a:lnTo>
                    <a:pt x="1996" y="7778"/>
                  </a:lnTo>
                  <a:lnTo>
                    <a:pt x="1996" y="7072"/>
                  </a:lnTo>
                  <a:cubicBezTo>
                    <a:pt x="1997" y="6967"/>
                    <a:pt x="1922" y="6878"/>
                    <a:pt x="1818" y="6863"/>
                  </a:cubicBezTo>
                  <a:cubicBezTo>
                    <a:pt x="1809" y="6862"/>
                    <a:pt x="1801" y="6862"/>
                    <a:pt x="1792" y="6862"/>
                  </a:cubicBezTo>
                  <a:cubicBezTo>
                    <a:pt x="1682" y="6862"/>
                    <a:pt x="1591" y="6951"/>
                    <a:pt x="1591" y="7064"/>
                  </a:cubicBezTo>
                  <a:lnTo>
                    <a:pt x="1591" y="7964"/>
                  </a:lnTo>
                  <a:lnTo>
                    <a:pt x="1444" y="7741"/>
                  </a:lnTo>
                  <a:cubicBezTo>
                    <a:pt x="1403" y="7680"/>
                    <a:pt x="1335" y="7644"/>
                    <a:pt x="1267" y="7644"/>
                  </a:cubicBezTo>
                  <a:cubicBezTo>
                    <a:pt x="1232" y="7644"/>
                    <a:pt x="1196" y="7654"/>
                    <a:pt x="1164" y="7674"/>
                  </a:cubicBezTo>
                  <a:cubicBezTo>
                    <a:pt x="1068" y="7735"/>
                    <a:pt x="1040" y="7863"/>
                    <a:pt x="1104" y="7958"/>
                  </a:cubicBezTo>
                  <a:lnTo>
                    <a:pt x="1591" y="8694"/>
                  </a:lnTo>
                  <a:lnTo>
                    <a:pt x="1591" y="10125"/>
                  </a:lnTo>
                  <a:lnTo>
                    <a:pt x="1189" y="10530"/>
                  </a:lnTo>
                  <a:lnTo>
                    <a:pt x="431" y="10530"/>
                  </a:lnTo>
                  <a:lnTo>
                    <a:pt x="431" y="3408"/>
                  </a:lnTo>
                  <a:cubicBezTo>
                    <a:pt x="431" y="3375"/>
                    <a:pt x="457" y="3348"/>
                    <a:pt x="490" y="3348"/>
                  </a:cubicBezTo>
                  <a:lnTo>
                    <a:pt x="3212" y="3348"/>
                  </a:lnTo>
                  <a:lnTo>
                    <a:pt x="3212" y="3934"/>
                  </a:lnTo>
                  <a:cubicBezTo>
                    <a:pt x="3209" y="4038"/>
                    <a:pt x="3285" y="4127"/>
                    <a:pt x="3389" y="4142"/>
                  </a:cubicBezTo>
                  <a:cubicBezTo>
                    <a:pt x="3398" y="4143"/>
                    <a:pt x="3406" y="4144"/>
                    <a:pt x="3415" y="4144"/>
                  </a:cubicBezTo>
                  <a:cubicBezTo>
                    <a:pt x="3524" y="4144"/>
                    <a:pt x="3615" y="4055"/>
                    <a:pt x="3616" y="3943"/>
                  </a:cubicBezTo>
                  <a:lnTo>
                    <a:pt x="3616" y="2394"/>
                  </a:lnTo>
                  <a:cubicBezTo>
                    <a:pt x="3616" y="2071"/>
                    <a:pt x="3877" y="1809"/>
                    <a:pt x="4200" y="1809"/>
                  </a:cubicBezTo>
                  <a:lnTo>
                    <a:pt x="10068" y="1809"/>
                  </a:lnTo>
                  <a:cubicBezTo>
                    <a:pt x="10032" y="1913"/>
                    <a:pt x="10013" y="2022"/>
                    <a:pt x="10013" y="2132"/>
                  </a:cubicBezTo>
                  <a:lnTo>
                    <a:pt x="10013" y="12456"/>
                  </a:lnTo>
                  <a:cubicBezTo>
                    <a:pt x="10013" y="13002"/>
                    <a:pt x="10457" y="13445"/>
                    <a:pt x="11003" y="13445"/>
                  </a:cubicBezTo>
                  <a:lnTo>
                    <a:pt x="11326" y="13445"/>
                  </a:lnTo>
                  <a:cubicBezTo>
                    <a:pt x="11408" y="13702"/>
                    <a:pt x="11647" y="13878"/>
                    <a:pt x="11917" y="13878"/>
                  </a:cubicBezTo>
                  <a:cubicBezTo>
                    <a:pt x="12187" y="13878"/>
                    <a:pt x="12427" y="13702"/>
                    <a:pt x="12509" y="13445"/>
                  </a:cubicBezTo>
                  <a:lnTo>
                    <a:pt x="12831" y="13445"/>
                  </a:lnTo>
                  <a:cubicBezTo>
                    <a:pt x="12832" y="13445"/>
                    <a:pt x="12833" y="13445"/>
                    <a:pt x="12834" y="13445"/>
                  </a:cubicBezTo>
                  <a:cubicBezTo>
                    <a:pt x="13379" y="13445"/>
                    <a:pt x="13820" y="13001"/>
                    <a:pt x="13820" y="12456"/>
                  </a:cubicBezTo>
                  <a:lnTo>
                    <a:pt x="13820" y="5753"/>
                  </a:lnTo>
                  <a:lnTo>
                    <a:pt x="13823" y="5753"/>
                  </a:lnTo>
                  <a:lnTo>
                    <a:pt x="13823" y="2123"/>
                  </a:lnTo>
                  <a:cubicBezTo>
                    <a:pt x="13821" y="1577"/>
                    <a:pt x="13379" y="1134"/>
                    <a:pt x="12833" y="1134"/>
                  </a:cubicBezTo>
                  <a:lnTo>
                    <a:pt x="12553" y="1134"/>
                  </a:lnTo>
                  <a:lnTo>
                    <a:pt x="12553" y="635"/>
                  </a:lnTo>
                  <a:cubicBezTo>
                    <a:pt x="12553" y="319"/>
                    <a:pt x="12323" y="44"/>
                    <a:pt x="12009" y="5"/>
                  </a:cubicBezTo>
                  <a:cubicBezTo>
                    <a:pt x="11983" y="2"/>
                    <a:pt x="11957" y="0"/>
                    <a:pt x="11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1245;p96">
            <a:extLst>
              <a:ext uri="{FF2B5EF4-FFF2-40B4-BE49-F238E27FC236}">
                <a16:creationId xmlns:a16="http://schemas.microsoft.com/office/drawing/2014/main" id="{5F92885E-5B89-1BFA-C465-0FF62B06433B}"/>
              </a:ext>
            </a:extLst>
          </p:cNvPr>
          <p:cNvGrpSpPr/>
          <p:nvPr/>
        </p:nvGrpSpPr>
        <p:grpSpPr>
          <a:xfrm>
            <a:off x="8193613" y="2840472"/>
            <a:ext cx="291977" cy="372818"/>
            <a:chOff x="8088839" y="2060040"/>
            <a:chExt cx="291977" cy="372818"/>
          </a:xfrm>
        </p:grpSpPr>
        <p:sp>
          <p:nvSpPr>
            <p:cNvPr id="41" name="Google Shape;1246;p96">
              <a:extLst>
                <a:ext uri="{FF2B5EF4-FFF2-40B4-BE49-F238E27FC236}">
                  <a16:creationId xmlns:a16="http://schemas.microsoft.com/office/drawing/2014/main" id="{444550D3-06D2-77FE-9D5E-2B682AAE702F}"/>
                </a:ext>
              </a:extLst>
            </p:cNvPr>
            <p:cNvSpPr/>
            <p:nvPr/>
          </p:nvSpPr>
          <p:spPr>
            <a:xfrm>
              <a:off x="8094610" y="2348377"/>
              <a:ext cx="280355" cy="78657"/>
            </a:xfrm>
            <a:custGeom>
              <a:avLst/>
              <a:gdLst/>
              <a:ahLst/>
              <a:cxnLst/>
              <a:rect l="l" t="t" r="r" b="b"/>
              <a:pathLst>
                <a:path w="10397" h="2917" extrusionOk="0">
                  <a:moveTo>
                    <a:pt x="1" y="1"/>
                  </a:moveTo>
                  <a:lnTo>
                    <a:pt x="1" y="1341"/>
                  </a:lnTo>
                  <a:lnTo>
                    <a:pt x="1" y="2391"/>
                  </a:lnTo>
                  <a:cubicBezTo>
                    <a:pt x="0" y="2679"/>
                    <a:pt x="233" y="2915"/>
                    <a:pt x="522" y="2917"/>
                  </a:cubicBezTo>
                  <a:lnTo>
                    <a:pt x="9875" y="2917"/>
                  </a:lnTo>
                  <a:cubicBezTo>
                    <a:pt x="9877" y="2917"/>
                    <a:pt x="9878" y="2917"/>
                    <a:pt x="9880" y="2917"/>
                  </a:cubicBezTo>
                  <a:cubicBezTo>
                    <a:pt x="10015" y="2917"/>
                    <a:pt x="10124" y="2808"/>
                    <a:pt x="10127" y="2672"/>
                  </a:cubicBezTo>
                  <a:lnTo>
                    <a:pt x="10127" y="2649"/>
                  </a:lnTo>
                  <a:cubicBezTo>
                    <a:pt x="10126" y="2594"/>
                    <a:pt x="10107" y="2541"/>
                    <a:pt x="10072" y="2497"/>
                  </a:cubicBezTo>
                  <a:cubicBezTo>
                    <a:pt x="9784" y="2127"/>
                    <a:pt x="9784" y="1609"/>
                    <a:pt x="10072" y="1238"/>
                  </a:cubicBezTo>
                  <a:cubicBezTo>
                    <a:pt x="10107" y="1196"/>
                    <a:pt x="10126" y="1143"/>
                    <a:pt x="10127" y="1087"/>
                  </a:cubicBezTo>
                  <a:lnTo>
                    <a:pt x="10127" y="820"/>
                  </a:lnTo>
                  <a:cubicBezTo>
                    <a:pt x="10128" y="820"/>
                    <a:pt x="10129" y="820"/>
                    <a:pt x="10130" y="820"/>
                  </a:cubicBezTo>
                  <a:cubicBezTo>
                    <a:pt x="10275" y="820"/>
                    <a:pt x="10395" y="704"/>
                    <a:pt x="10396" y="558"/>
                  </a:cubicBezTo>
                  <a:lnTo>
                    <a:pt x="10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7;p96">
              <a:extLst>
                <a:ext uri="{FF2B5EF4-FFF2-40B4-BE49-F238E27FC236}">
                  <a16:creationId xmlns:a16="http://schemas.microsoft.com/office/drawing/2014/main" id="{F1FC501C-EFB8-BE76-38A0-7E544A342A5A}"/>
                </a:ext>
              </a:extLst>
            </p:cNvPr>
            <p:cNvSpPr/>
            <p:nvPr/>
          </p:nvSpPr>
          <p:spPr>
            <a:xfrm>
              <a:off x="8340207" y="2348377"/>
              <a:ext cx="34758" cy="78630"/>
            </a:xfrm>
            <a:custGeom>
              <a:avLst/>
              <a:gdLst/>
              <a:ahLst/>
              <a:cxnLst/>
              <a:rect l="l" t="t" r="r" b="b"/>
              <a:pathLst>
                <a:path w="1289" h="2916" extrusionOk="0">
                  <a:moveTo>
                    <a:pt x="91" y="2915"/>
                  </a:moveTo>
                  <a:cubicBezTo>
                    <a:pt x="93" y="2915"/>
                    <a:pt x="95" y="2915"/>
                    <a:pt x="96" y="2915"/>
                  </a:cubicBezTo>
                  <a:cubicBezTo>
                    <a:pt x="98" y="2915"/>
                    <a:pt x="100" y="2915"/>
                    <a:pt x="102" y="2915"/>
                  </a:cubicBezTo>
                  <a:close/>
                  <a:moveTo>
                    <a:pt x="613" y="1"/>
                  </a:moveTo>
                  <a:lnTo>
                    <a:pt x="613" y="552"/>
                  </a:lnTo>
                  <a:cubicBezTo>
                    <a:pt x="611" y="698"/>
                    <a:pt x="493" y="815"/>
                    <a:pt x="349" y="815"/>
                  </a:cubicBezTo>
                  <a:cubicBezTo>
                    <a:pt x="347" y="815"/>
                    <a:pt x="345" y="815"/>
                    <a:pt x="343" y="815"/>
                  </a:cubicBezTo>
                  <a:lnTo>
                    <a:pt x="343" y="1084"/>
                  </a:lnTo>
                  <a:cubicBezTo>
                    <a:pt x="342" y="1139"/>
                    <a:pt x="323" y="1192"/>
                    <a:pt x="289" y="1235"/>
                  </a:cubicBezTo>
                  <a:cubicBezTo>
                    <a:pt x="0" y="1606"/>
                    <a:pt x="0" y="2124"/>
                    <a:pt x="289" y="2496"/>
                  </a:cubicBezTo>
                  <a:cubicBezTo>
                    <a:pt x="323" y="2539"/>
                    <a:pt x="342" y="2593"/>
                    <a:pt x="343" y="2647"/>
                  </a:cubicBezTo>
                  <a:lnTo>
                    <a:pt x="343" y="2672"/>
                  </a:lnTo>
                  <a:cubicBezTo>
                    <a:pt x="341" y="2805"/>
                    <a:pt x="234" y="2913"/>
                    <a:pt x="102" y="2915"/>
                  </a:cubicBezTo>
                  <a:lnTo>
                    <a:pt x="767" y="2915"/>
                  </a:lnTo>
                  <a:cubicBezTo>
                    <a:pt x="769" y="2915"/>
                    <a:pt x="770" y="2915"/>
                    <a:pt x="772" y="2915"/>
                  </a:cubicBezTo>
                  <a:cubicBezTo>
                    <a:pt x="907" y="2915"/>
                    <a:pt x="1016" y="2807"/>
                    <a:pt x="1019" y="2672"/>
                  </a:cubicBezTo>
                  <a:lnTo>
                    <a:pt x="1019" y="2647"/>
                  </a:lnTo>
                  <a:cubicBezTo>
                    <a:pt x="1018" y="2593"/>
                    <a:pt x="999" y="2539"/>
                    <a:pt x="964" y="2496"/>
                  </a:cubicBezTo>
                  <a:cubicBezTo>
                    <a:pt x="676" y="2124"/>
                    <a:pt x="676" y="1606"/>
                    <a:pt x="964" y="1235"/>
                  </a:cubicBezTo>
                  <a:cubicBezTo>
                    <a:pt x="999" y="1192"/>
                    <a:pt x="1018" y="1139"/>
                    <a:pt x="1019" y="1084"/>
                  </a:cubicBezTo>
                  <a:lnTo>
                    <a:pt x="1019" y="815"/>
                  </a:lnTo>
                  <a:cubicBezTo>
                    <a:pt x="1021" y="815"/>
                    <a:pt x="1023" y="815"/>
                    <a:pt x="1024" y="815"/>
                  </a:cubicBezTo>
                  <a:cubicBezTo>
                    <a:pt x="1169" y="815"/>
                    <a:pt x="1287" y="698"/>
                    <a:pt x="1288" y="552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E6C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8;p96">
              <a:extLst>
                <a:ext uri="{FF2B5EF4-FFF2-40B4-BE49-F238E27FC236}">
                  <a16:creationId xmlns:a16="http://schemas.microsoft.com/office/drawing/2014/main" id="{468D9CFC-7746-5460-9B90-4ED41386856A}"/>
                </a:ext>
              </a:extLst>
            </p:cNvPr>
            <p:cNvSpPr/>
            <p:nvPr/>
          </p:nvSpPr>
          <p:spPr>
            <a:xfrm>
              <a:off x="8094637" y="2344736"/>
              <a:ext cx="29203" cy="82297"/>
            </a:xfrm>
            <a:custGeom>
              <a:avLst/>
              <a:gdLst/>
              <a:ahLst/>
              <a:cxnLst/>
              <a:rect l="l" t="t" r="r" b="b"/>
              <a:pathLst>
                <a:path w="1083" h="3052" extrusionOk="0">
                  <a:moveTo>
                    <a:pt x="522" y="0"/>
                  </a:moveTo>
                  <a:cubicBezTo>
                    <a:pt x="234" y="2"/>
                    <a:pt x="0" y="238"/>
                    <a:pt x="2" y="526"/>
                  </a:cubicBezTo>
                  <a:lnTo>
                    <a:pt x="2" y="2526"/>
                  </a:lnTo>
                  <a:cubicBezTo>
                    <a:pt x="0" y="2814"/>
                    <a:pt x="234" y="3050"/>
                    <a:pt x="522" y="3052"/>
                  </a:cubicBezTo>
                  <a:lnTo>
                    <a:pt x="1082" y="305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49;p96">
              <a:extLst>
                <a:ext uri="{FF2B5EF4-FFF2-40B4-BE49-F238E27FC236}">
                  <a16:creationId xmlns:a16="http://schemas.microsoft.com/office/drawing/2014/main" id="{9D4CE717-6C9D-6924-EFE7-475D7594EF99}"/>
                </a:ext>
              </a:extLst>
            </p:cNvPr>
            <p:cNvSpPr/>
            <p:nvPr/>
          </p:nvSpPr>
          <p:spPr>
            <a:xfrm>
              <a:off x="8094664" y="2086331"/>
              <a:ext cx="280328" cy="298044"/>
            </a:xfrm>
            <a:custGeom>
              <a:avLst/>
              <a:gdLst/>
              <a:ahLst/>
              <a:cxnLst/>
              <a:rect l="l" t="t" r="r" b="b"/>
              <a:pathLst>
                <a:path w="10396" h="11053" extrusionOk="0">
                  <a:moveTo>
                    <a:pt x="521" y="1"/>
                  </a:moveTo>
                  <a:cubicBezTo>
                    <a:pt x="233" y="1"/>
                    <a:pt x="1" y="236"/>
                    <a:pt x="1" y="524"/>
                  </a:cubicBezTo>
                  <a:lnTo>
                    <a:pt x="1" y="11053"/>
                  </a:lnTo>
                  <a:cubicBezTo>
                    <a:pt x="1" y="10765"/>
                    <a:pt x="233" y="10530"/>
                    <a:pt x="521" y="10528"/>
                  </a:cubicBezTo>
                  <a:lnTo>
                    <a:pt x="10135" y="10528"/>
                  </a:lnTo>
                  <a:cubicBezTo>
                    <a:pt x="10279" y="10528"/>
                    <a:pt x="10396" y="10410"/>
                    <a:pt x="10394" y="10266"/>
                  </a:cubicBezTo>
                  <a:lnTo>
                    <a:pt x="10394" y="262"/>
                  </a:lnTo>
                  <a:cubicBezTo>
                    <a:pt x="10394" y="118"/>
                    <a:pt x="10279" y="1"/>
                    <a:pt x="10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0;p96">
              <a:extLst>
                <a:ext uri="{FF2B5EF4-FFF2-40B4-BE49-F238E27FC236}">
                  <a16:creationId xmlns:a16="http://schemas.microsoft.com/office/drawing/2014/main" id="{3E121E72-356D-DDF8-0050-E24C7697B226}"/>
                </a:ext>
              </a:extLst>
            </p:cNvPr>
            <p:cNvSpPr/>
            <p:nvPr/>
          </p:nvSpPr>
          <p:spPr>
            <a:xfrm>
              <a:off x="8349752" y="2086331"/>
              <a:ext cx="25239" cy="283914"/>
            </a:xfrm>
            <a:custGeom>
              <a:avLst/>
              <a:gdLst/>
              <a:ahLst/>
              <a:cxnLst/>
              <a:rect l="l" t="t" r="r" b="b"/>
              <a:pathLst>
                <a:path w="936" h="10529" extrusionOk="0">
                  <a:moveTo>
                    <a:pt x="1" y="1"/>
                  </a:moveTo>
                  <a:cubicBezTo>
                    <a:pt x="143" y="1"/>
                    <a:pt x="260" y="118"/>
                    <a:pt x="260" y="262"/>
                  </a:cubicBezTo>
                  <a:lnTo>
                    <a:pt x="260" y="10266"/>
                  </a:lnTo>
                  <a:cubicBezTo>
                    <a:pt x="260" y="10410"/>
                    <a:pt x="143" y="10528"/>
                    <a:pt x="1" y="10528"/>
                  </a:cubicBezTo>
                  <a:lnTo>
                    <a:pt x="675" y="10528"/>
                  </a:lnTo>
                  <a:cubicBezTo>
                    <a:pt x="819" y="10528"/>
                    <a:pt x="936" y="10410"/>
                    <a:pt x="934" y="10266"/>
                  </a:cubicBezTo>
                  <a:lnTo>
                    <a:pt x="934" y="262"/>
                  </a:lnTo>
                  <a:cubicBezTo>
                    <a:pt x="936" y="118"/>
                    <a:pt x="819" y="1"/>
                    <a:pt x="675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1;p96">
              <a:extLst>
                <a:ext uri="{FF2B5EF4-FFF2-40B4-BE49-F238E27FC236}">
                  <a16:creationId xmlns:a16="http://schemas.microsoft.com/office/drawing/2014/main" id="{487309F7-43B7-EAA4-7355-F0CC9E8BEE24}"/>
                </a:ext>
              </a:extLst>
            </p:cNvPr>
            <p:cNvSpPr/>
            <p:nvPr/>
          </p:nvSpPr>
          <p:spPr>
            <a:xfrm>
              <a:off x="8156913" y="2145951"/>
              <a:ext cx="175192" cy="176675"/>
            </a:xfrm>
            <a:custGeom>
              <a:avLst/>
              <a:gdLst/>
              <a:ahLst/>
              <a:cxnLst/>
              <a:rect l="l" t="t" r="r" b="b"/>
              <a:pathLst>
                <a:path w="6497" h="6552" extrusionOk="0">
                  <a:moveTo>
                    <a:pt x="3248" y="1"/>
                  </a:moveTo>
                  <a:cubicBezTo>
                    <a:pt x="1454" y="1"/>
                    <a:pt x="0" y="1468"/>
                    <a:pt x="0" y="3276"/>
                  </a:cubicBezTo>
                  <a:cubicBezTo>
                    <a:pt x="0" y="5085"/>
                    <a:pt x="1454" y="6552"/>
                    <a:pt x="3248" y="6552"/>
                  </a:cubicBezTo>
                  <a:cubicBezTo>
                    <a:pt x="5041" y="6552"/>
                    <a:pt x="6497" y="5085"/>
                    <a:pt x="6497" y="3276"/>
                  </a:cubicBezTo>
                  <a:cubicBezTo>
                    <a:pt x="6497" y="1468"/>
                    <a:pt x="5041" y="1"/>
                    <a:pt x="3248" y="1"/>
                  </a:cubicBezTo>
                  <a:close/>
                </a:path>
              </a:pathLst>
            </a:custGeom>
            <a:solidFill>
              <a:schemeClr val="dk1">
                <a:alpha val="88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;p96">
              <a:extLst>
                <a:ext uri="{FF2B5EF4-FFF2-40B4-BE49-F238E27FC236}">
                  <a16:creationId xmlns:a16="http://schemas.microsoft.com/office/drawing/2014/main" id="{55563593-928D-B938-6E19-6B43FF52DA46}"/>
                </a:ext>
              </a:extLst>
            </p:cNvPr>
            <p:cNvSpPr/>
            <p:nvPr/>
          </p:nvSpPr>
          <p:spPr>
            <a:xfrm>
              <a:off x="8200798" y="2149429"/>
              <a:ext cx="129998" cy="173843"/>
            </a:xfrm>
            <a:custGeom>
              <a:avLst/>
              <a:gdLst/>
              <a:ahLst/>
              <a:cxnLst/>
              <a:rect l="l" t="t" r="r" b="b"/>
              <a:pathLst>
                <a:path w="4821" h="6447" extrusionOk="0">
                  <a:moveTo>
                    <a:pt x="697" y="1205"/>
                  </a:moveTo>
                  <a:cubicBezTo>
                    <a:pt x="568" y="1205"/>
                    <a:pt x="436" y="1253"/>
                    <a:pt x="330" y="1361"/>
                  </a:cubicBezTo>
                  <a:cubicBezTo>
                    <a:pt x="1" y="1692"/>
                    <a:pt x="236" y="2254"/>
                    <a:pt x="700" y="2254"/>
                  </a:cubicBezTo>
                  <a:cubicBezTo>
                    <a:pt x="702" y="2254"/>
                    <a:pt x="704" y="2254"/>
                    <a:pt x="706" y="2254"/>
                  </a:cubicBezTo>
                  <a:lnTo>
                    <a:pt x="706" y="2255"/>
                  </a:lnTo>
                  <a:cubicBezTo>
                    <a:pt x="994" y="2254"/>
                    <a:pt x="1227" y="2019"/>
                    <a:pt x="1226" y="1731"/>
                  </a:cubicBezTo>
                  <a:cubicBezTo>
                    <a:pt x="1226" y="1414"/>
                    <a:pt x="966" y="1205"/>
                    <a:pt x="697" y="1205"/>
                  </a:cubicBezTo>
                  <a:close/>
                  <a:moveTo>
                    <a:pt x="2465" y="4141"/>
                  </a:moveTo>
                  <a:cubicBezTo>
                    <a:pt x="2734" y="4141"/>
                    <a:pt x="2992" y="4350"/>
                    <a:pt x="2992" y="4666"/>
                  </a:cubicBezTo>
                  <a:cubicBezTo>
                    <a:pt x="2993" y="4954"/>
                    <a:pt x="2760" y="5189"/>
                    <a:pt x="2473" y="5190"/>
                  </a:cubicBezTo>
                  <a:lnTo>
                    <a:pt x="2472" y="5190"/>
                  </a:lnTo>
                  <a:cubicBezTo>
                    <a:pt x="2470" y="5190"/>
                    <a:pt x="2468" y="5190"/>
                    <a:pt x="2467" y="5190"/>
                  </a:cubicBezTo>
                  <a:cubicBezTo>
                    <a:pt x="2003" y="5190"/>
                    <a:pt x="1767" y="4628"/>
                    <a:pt x="2096" y="4297"/>
                  </a:cubicBezTo>
                  <a:cubicBezTo>
                    <a:pt x="2203" y="4189"/>
                    <a:pt x="2335" y="4141"/>
                    <a:pt x="2465" y="4141"/>
                  </a:cubicBezTo>
                  <a:close/>
                  <a:moveTo>
                    <a:pt x="2166" y="1"/>
                  </a:moveTo>
                  <a:lnTo>
                    <a:pt x="2166" y="1240"/>
                  </a:lnTo>
                  <a:cubicBezTo>
                    <a:pt x="2166" y="1941"/>
                    <a:pt x="1971" y="2629"/>
                    <a:pt x="1599" y="3224"/>
                  </a:cubicBezTo>
                  <a:cubicBezTo>
                    <a:pt x="1229" y="3819"/>
                    <a:pt x="1033" y="4506"/>
                    <a:pt x="1033" y="5207"/>
                  </a:cubicBezTo>
                  <a:lnTo>
                    <a:pt x="1033" y="6396"/>
                  </a:lnTo>
                  <a:cubicBezTo>
                    <a:pt x="1220" y="6429"/>
                    <a:pt x="1409" y="6447"/>
                    <a:pt x="1599" y="6447"/>
                  </a:cubicBezTo>
                  <a:cubicBezTo>
                    <a:pt x="3378" y="6447"/>
                    <a:pt x="4820" y="4993"/>
                    <a:pt x="4820" y="3198"/>
                  </a:cubicBezTo>
                  <a:cubicBezTo>
                    <a:pt x="4820" y="1600"/>
                    <a:pt x="3675" y="270"/>
                    <a:pt x="2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3;p96">
              <a:extLst>
                <a:ext uri="{FF2B5EF4-FFF2-40B4-BE49-F238E27FC236}">
                  <a16:creationId xmlns:a16="http://schemas.microsoft.com/office/drawing/2014/main" id="{1BC77B6E-6B0E-956A-2315-62488EAECEC2}"/>
                </a:ext>
              </a:extLst>
            </p:cNvPr>
            <p:cNvSpPr/>
            <p:nvPr/>
          </p:nvSpPr>
          <p:spPr>
            <a:xfrm>
              <a:off x="8301269" y="2128963"/>
              <a:ext cx="38910" cy="57948"/>
            </a:xfrm>
            <a:custGeom>
              <a:avLst/>
              <a:gdLst/>
              <a:ahLst/>
              <a:cxnLst/>
              <a:rect l="l" t="t" r="r" b="b"/>
              <a:pathLst>
                <a:path w="1443" h="2149" extrusionOk="0">
                  <a:moveTo>
                    <a:pt x="721" y="0"/>
                  </a:moveTo>
                  <a:cubicBezTo>
                    <a:pt x="710" y="0"/>
                    <a:pt x="698" y="1"/>
                    <a:pt x="687" y="2"/>
                  </a:cubicBezTo>
                  <a:cubicBezTo>
                    <a:pt x="545" y="16"/>
                    <a:pt x="432" y="124"/>
                    <a:pt x="397" y="264"/>
                  </a:cubicBezTo>
                  <a:lnTo>
                    <a:pt x="15" y="1849"/>
                  </a:lnTo>
                  <a:cubicBezTo>
                    <a:pt x="1" y="1908"/>
                    <a:pt x="28" y="1970"/>
                    <a:pt x="83" y="1997"/>
                  </a:cubicBezTo>
                  <a:cubicBezTo>
                    <a:pt x="284" y="2098"/>
                    <a:pt x="503" y="2149"/>
                    <a:pt x="721" y="2149"/>
                  </a:cubicBezTo>
                  <a:cubicBezTo>
                    <a:pt x="940" y="2149"/>
                    <a:pt x="1158" y="2098"/>
                    <a:pt x="1359" y="1997"/>
                  </a:cubicBezTo>
                  <a:cubicBezTo>
                    <a:pt x="1414" y="1970"/>
                    <a:pt x="1443" y="1908"/>
                    <a:pt x="1429" y="1849"/>
                  </a:cubicBezTo>
                  <a:lnTo>
                    <a:pt x="1042" y="254"/>
                  </a:lnTo>
                  <a:cubicBezTo>
                    <a:pt x="1006" y="104"/>
                    <a:pt x="873" y="0"/>
                    <a:pt x="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4;p96">
              <a:extLst>
                <a:ext uri="{FF2B5EF4-FFF2-40B4-BE49-F238E27FC236}">
                  <a16:creationId xmlns:a16="http://schemas.microsoft.com/office/drawing/2014/main" id="{39E7914F-B0E7-DA85-D814-14C3BBE2DDDC}"/>
                </a:ext>
              </a:extLst>
            </p:cNvPr>
            <p:cNvSpPr/>
            <p:nvPr/>
          </p:nvSpPr>
          <p:spPr>
            <a:xfrm>
              <a:off x="8088839" y="2060040"/>
              <a:ext cx="291977" cy="372818"/>
            </a:xfrm>
            <a:custGeom>
              <a:avLst/>
              <a:gdLst/>
              <a:ahLst/>
              <a:cxnLst/>
              <a:rect l="l" t="t" r="r" b="b"/>
              <a:pathLst>
                <a:path w="10828" h="13826" extrusionOk="0">
                  <a:moveTo>
                    <a:pt x="8600" y="2759"/>
                  </a:moveTo>
                  <a:cubicBezTo>
                    <a:pt x="8658" y="2759"/>
                    <a:pt x="8711" y="2800"/>
                    <a:pt x="8725" y="2859"/>
                  </a:cubicBezTo>
                  <a:lnTo>
                    <a:pt x="9096" y="4396"/>
                  </a:lnTo>
                  <a:cubicBezTo>
                    <a:pt x="9003" y="4439"/>
                    <a:pt x="8903" y="4468"/>
                    <a:pt x="8802" y="4486"/>
                  </a:cubicBezTo>
                  <a:lnTo>
                    <a:pt x="8802" y="3873"/>
                  </a:lnTo>
                  <a:cubicBezTo>
                    <a:pt x="8804" y="3770"/>
                    <a:pt x="8727" y="3680"/>
                    <a:pt x="8625" y="3664"/>
                  </a:cubicBezTo>
                  <a:cubicBezTo>
                    <a:pt x="8617" y="3663"/>
                    <a:pt x="8609" y="3663"/>
                    <a:pt x="8600" y="3663"/>
                  </a:cubicBezTo>
                  <a:cubicBezTo>
                    <a:pt x="8490" y="3663"/>
                    <a:pt x="8397" y="3752"/>
                    <a:pt x="8397" y="3866"/>
                  </a:cubicBezTo>
                  <a:lnTo>
                    <a:pt x="8397" y="4486"/>
                  </a:lnTo>
                  <a:cubicBezTo>
                    <a:pt x="8295" y="4468"/>
                    <a:pt x="8197" y="4438"/>
                    <a:pt x="8102" y="4396"/>
                  </a:cubicBezTo>
                  <a:lnTo>
                    <a:pt x="8472" y="2868"/>
                  </a:lnTo>
                  <a:cubicBezTo>
                    <a:pt x="8484" y="2811"/>
                    <a:pt x="8530" y="2768"/>
                    <a:pt x="8586" y="2760"/>
                  </a:cubicBezTo>
                  <a:cubicBezTo>
                    <a:pt x="8591" y="2759"/>
                    <a:pt x="8595" y="2759"/>
                    <a:pt x="8600" y="2759"/>
                  </a:cubicBezTo>
                  <a:close/>
                  <a:moveTo>
                    <a:pt x="4860" y="4732"/>
                  </a:moveTo>
                  <a:cubicBezTo>
                    <a:pt x="4939" y="4732"/>
                    <a:pt x="5019" y="4761"/>
                    <a:pt x="5084" y="4827"/>
                  </a:cubicBezTo>
                  <a:cubicBezTo>
                    <a:pt x="5281" y="5027"/>
                    <a:pt x="5140" y="5367"/>
                    <a:pt x="4858" y="5367"/>
                  </a:cubicBezTo>
                  <a:cubicBezTo>
                    <a:pt x="4682" y="5366"/>
                    <a:pt x="4539" y="5222"/>
                    <a:pt x="4541" y="5046"/>
                  </a:cubicBezTo>
                  <a:cubicBezTo>
                    <a:pt x="4543" y="4856"/>
                    <a:pt x="4699" y="4732"/>
                    <a:pt x="4860" y="4732"/>
                  </a:cubicBezTo>
                  <a:close/>
                  <a:moveTo>
                    <a:pt x="4858" y="4328"/>
                  </a:moveTo>
                  <a:cubicBezTo>
                    <a:pt x="4669" y="4328"/>
                    <a:pt x="4484" y="4402"/>
                    <a:pt x="4346" y="4540"/>
                  </a:cubicBezTo>
                  <a:cubicBezTo>
                    <a:pt x="4140" y="4748"/>
                    <a:pt x="4080" y="5058"/>
                    <a:pt x="4190" y="5327"/>
                  </a:cubicBezTo>
                  <a:cubicBezTo>
                    <a:pt x="4303" y="5596"/>
                    <a:pt x="4567" y="5772"/>
                    <a:pt x="4858" y="5772"/>
                  </a:cubicBezTo>
                  <a:cubicBezTo>
                    <a:pt x="5258" y="5771"/>
                    <a:pt x="5581" y="5445"/>
                    <a:pt x="5579" y="5046"/>
                  </a:cubicBezTo>
                  <a:lnTo>
                    <a:pt x="5581" y="5046"/>
                  </a:lnTo>
                  <a:cubicBezTo>
                    <a:pt x="5578" y="4754"/>
                    <a:pt x="5401" y="4491"/>
                    <a:pt x="5131" y="4382"/>
                  </a:cubicBezTo>
                  <a:cubicBezTo>
                    <a:pt x="5043" y="4345"/>
                    <a:pt x="4950" y="4328"/>
                    <a:pt x="4858" y="4328"/>
                  </a:cubicBezTo>
                  <a:close/>
                  <a:moveTo>
                    <a:pt x="6618" y="7658"/>
                  </a:moveTo>
                  <a:cubicBezTo>
                    <a:pt x="6784" y="7658"/>
                    <a:pt x="6942" y="7786"/>
                    <a:pt x="6942" y="7981"/>
                  </a:cubicBezTo>
                  <a:cubicBezTo>
                    <a:pt x="6942" y="8157"/>
                    <a:pt x="6801" y="8301"/>
                    <a:pt x="6625" y="8302"/>
                  </a:cubicBezTo>
                  <a:cubicBezTo>
                    <a:pt x="6624" y="8302"/>
                    <a:pt x="6622" y="8302"/>
                    <a:pt x="6620" y="8302"/>
                  </a:cubicBezTo>
                  <a:cubicBezTo>
                    <a:pt x="6335" y="8302"/>
                    <a:pt x="6190" y="7958"/>
                    <a:pt x="6390" y="7755"/>
                  </a:cubicBezTo>
                  <a:cubicBezTo>
                    <a:pt x="6457" y="7688"/>
                    <a:pt x="6538" y="7658"/>
                    <a:pt x="6618" y="7658"/>
                  </a:cubicBezTo>
                  <a:close/>
                  <a:moveTo>
                    <a:pt x="6618" y="7255"/>
                  </a:moveTo>
                  <a:cubicBezTo>
                    <a:pt x="6326" y="7255"/>
                    <a:pt x="6063" y="7430"/>
                    <a:pt x="5950" y="7700"/>
                  </a:cubicBezTo>
                  <a:cubicBezTo>
                    <a:pt x="5836" y="7971"/>
                    <a:pt x="5898" y="8283"/>
                    <a:pt x="6105" y="8492"/>
                  </a:cubicBezTo>
                  <a:cubicBezTo>
                    <a:pt x="6244" y="8632"/>
                    <a:pt x="6431" y="8707"/>
                    <a:pt x="6621" y="8707"/>
                  </a:cubicBezTo>
                  <a:cubicBezTo>
                    <a:pt x="6714" y="8707"/>
                    <a:pt x="6808" y="8689"/>
                    <a:pt x="6898" y="8652"/>
                  </a:cubicBezTo>
                  <a:cubicBezTo>
                    <a:pt x="7168" y="8540"/>
                    <a:pt x="7347" y="8275"/>
                    <a:pt x="7347" y="7981"/>
                  </a:cubicBezTo>
                  <a:cubicBezTo>
                    <a:pt x="7347" y="7580"/>
                    <a:pt x="7024" y="7256"/>
                    <a:pt x="6625" y="7255"/>
                  </a:cubicBezTo>
                  <a:cubicBezTo>
                    <a:pt x="6623" y="7255"/>
                    <a:pt x="6621" y="7255"/>
                    <a:pt x="6618" y="7255"/>
                  </a:cubicBezTo>
                  <a:close/>
                  <a:moveTo>
                    <a:pt x="5736" y="3466"/>
                  </a:moveTo>
                  <a:cubicBezTo>
                    <a:pt x="5859" y="3466"/>
                    <a:pt x="5981" y="3473"/>
                    <a:pt x="6102" y="3489"/>
                  </a:cubicBezTo>
                  <a:lnTo>
                    <a:pt x="6102" y="4555"/>
                  </a:lnTo>
                  <a:cubicBezTo>
                    <a:pt x="6102" y="5219"/>
                    <a:pt x="5916" y="5869"/>
                    <a:pt x="5566" y="6432"/>
                  </a:cubicBezTo>
                  <a:cubicBezTo>
                    <a:pt x="5175" y="7060"/>
                    <a:pt x="4968" y="7783"/>
                    <a:pt x="4968" y="8522"/>
                  </a:cubicBezTo>
                  <a:lnTo>
                    <a:pt x="4968" y="9460"/>
                  </a:lnTo>
                  <a:cubicBezTo>
                    <a:pt x="3673" y="9118"/>
                    <a:pt x="2717" y="7926"/>
                    <a:pt x="2717" y="6513"/>
                  </a:cubicBezTo>
                  <a:cubicBezTo>
                    <a:pt x="2717" y="4833"/>
                    <a:pt x="4071" y="3466"/>
                    <a:pt x="5736" y="3466"/>
                  </a:cubicBezTo>
                  <a:close/>
                  <a:moveTo>
                    <a:pt x="6507" y="3565"/>
                  </a:moveTo>
                  <a:cubicBezTo>
                    <a:pt x="6955" y="3685"/>
                    <a:pt x="7369" y="3905"/>
                    <a:pt x="7717" y="4210"/>
                  </a:cubicBezTo>
                  <a:lnTo>
                    <a:pt x="7679" y="4372"/>
                  </a:lnTo>
                  <a:cubicBezTo>
                    <a:pt x="7641" y="4522"/>
                    <a:pt x="7712" y="4676"/>
                    <a:pt x="7849" y="4746"/>
                  </a:cubicBezTo>
                  <a:cubicBezTo>
                    <a:pt x="7991" y="4820"/>
                    <a:pt x="8142" y="4870"/>
                    <a:pt x="8301" y="4898"/>
                  </a:cubicBezTo>
                  <a:cubicBezTo>
                    <a:pt x="8602" y="5382"/>
                    <a:pt x="8761" y="5942"/>
                    <a:pt x="8761" y="6513"/>
                  </a:cubicBezTo>
                  <a:cubicBezTo>
                    <a:pt x="8761" y="8194"/>
                    <a:pt x="7405" y="9561"/>
                    <a:pt x="5739" y="9561"/>
                  </a:cubicBezTo>
                  <a:cubicBezTo>
                    <a:pt x="5617" y="9561"/>
                    <a:pt x="5494" y="9554"/>
                    <a:pt x="5373" y="9538"/>
                  </a:cubicBezTo>
                  <a:lnTo>
                    <a:pt x="5373" y="8524"/>
                  </a:lnTo>
                  <a:cubicBezTo>
                    <a:pt x="5373" y="7860"/>
                    <a:pt x="5559" y="7209"/>
                    <a:pt x="5909" y="6645"/>
                  </a:cubicBezTo>
                  <a:cubicBezTo>
                    <a:pt x="6301" y="6018"/>
                    <a:pt x="6507" y="5294"/>
                    <a:pt x="6507" y="4556"/>
                  </a:cubicBezTo>
                  <a:lnTo>
                    <a:pt x="6507" y="3565"/>
                  </a:lnTo>
                  <a:close/>
                  <a:moveTo>
                    <a:pt x="893" y="11719"/>
                  </a:moveTo>
                  <a:lnTo>
                    <a:pt x="893" y="11727"/>
                  </a:lnTo>
                  <a:lnTo>
                    <a:pt x="893" y="13420"/>
                  </a:lnTo>
                  <a:lnTo>
                    <a:pt x="728" y="13420"/>
                  </a:lnTo>
                  <a:cubicBezTo>
                    <a:pt x="550" y="13420"/>
                    <a:pt x="406" y="13274"/>
                    <a:pt x="407" y="13095"/>
                  </a:cubicBezTo>
                  <a:lnTo>
                    <a:pt x="407" y="12042"/>
                  </a:lnTo>
                  <a:cubicBezTo>
                    <a:pt x="407" y="11865"/>
                    <a:pt x="551" y="11721"/>
                    <a:pt x="728" y="11719"/>
                  </a:cubicBezTo>
                  <a:close/>
                  <a:moveTo>
                    <a:pt x="10152" y="11721"/>
                  </a:moveTo>
                  <a:lnTo>
                    <a:pt x="10152" y="11781"/>
                  </a:lnTo>
                  <a:cubicBezTo>
                    <a:pt x="10151" y="11792"/>
                    <a:pt x="10148" y="11802"/>
                    <a:pt x="10141" y="11810"/>
                  </a:cubicBezTo>
                  <a:cubicBezTo>
                    <a:pt x="10092" y="11875"/>
                    <a:pt x="10050" y="11944"/>
                    <a:pt x="10015" y="12018"/>
                  </a:cubicBezTo>
                  <a:lnTo>
                    <a:pt x="8284" y="12018"/>
                  </a:lnTo>
                  <a:cubicBezTo>
                    <a:pt x="8283" y="12018"/>
                    <a:pt x="8282" y="12018"/>
                    <a:pt x="8281" y="12018"/>
                  </a:cubicBezTo>
                  <a:cubicBezTo>
                    <a:pt x="8177" y="12018"/>
                    <a:pt x="8089" y="12092"/>
                    <a:pt x="8075" y="12195"/>
                  </a:cubicBezTo>
                  <a:cubicBezTo>
                    <a:pt x="8059" y="12316"/>
                    <a:pt x="8154" y="12423"/>
                    <a:pt x="8275" y="12423"/>
                  </a:cubicBezTo>
                  <a:lnTo>
                    <a:pt x="9894" y="12423"/>
                  </a:lnTo>
                  <a:cubicBezTo>
                    <a:pt x="9884" y="12512"/>
                    <a:pt x="9884" y="12603"/>
                    <a:pt x="9894" y="12693"/>
                  </a:cubicBezTo>
                  <a:lnTo>
                    <a:pt x="6464" y="12693"/>
                  </a:lnTo>
                  <a:cubicBezTo>
                    <a:pt x="6462" y="12693"/>
                    <a:pt x="6460" y="12693"/>
                    <a:pt x="6458" y="12693"/>
                  </a:cubicBezTo>
                  <a:cubicBezTo>
                    <a:pt x="6357" y="12693"/>
                    <a:pt x="6271" y="12769"/>
                    <a:pt x="6255" y="12871"/>
                  </a:cubicBezTo>
                  <a:cubicBezTo>
                    <a:pt x="6241" y="12990"/>
                    <a:pt x="6334" y="13098"/>
                    <a:pt x="6457" y="13098"/>
                  </a:cubicBezTo>
                  <a:lnTo>
                    <a:pt x="10015" y="13098"/>
                  </a:lnTo>
                  <a:cubicBezTo>
                    <a:pt x="10050" y="13170"/>
                    <a:pt x="10092" y="13239"/>
                    <a:pt x="10141" y="13306"/>
                  </a:cubicBezTo>
                  <a:cubicBezTo>
                    <a:pt x="10148" y="13313"/>
                    <a:pt x="10151" y="13323"/>
                    <a:pt x="10152" y="13335"/>
                  </a:cubicBezTo>
                  <a:lnTo>
                    <a:pt x="10152" y="13379"/>
                  </a:lnTo>
                  <a:cubicBezTo>
                    <a:pt x="10152" y="13402"/>
                    <a:pt x="10135" y="13420"/>
                    <a:pt x="10112" y="13421"/>
                  </a:cubicBezTo>
                  <a:lnTo>
                    <a:pt x="1297" y="13421"/>
                  </a:lnTo>
                  <a:lnTo>
                    <a:pt x="1297" y="11728"/>
                  </a:lnTo>
                  <a:lnTo>
                    <a:pt x="1297" y="11721"/>
                  </a:lnTo>
                  <a:close/>
                  <a:moveTo>
                    <a:pt x="7808" y="1"/>
                  </a:moveTo>
                  <a:cubicBezTo>
                    <a:pt x="7341" y="1"/>
                    <a:pt x="6939" y="329"/>
                    <a:pt x="6847" y="786"/>
                  </a:cubicBezTo>
                  <a:lnTo>
                    <a:pt x="724" y="786"/>
                  </a:lnTo>
                  <a:cubicBezTo>
                    <a:pt x="324" y="789"/>
                    <a:pt x="1" y="1113"/>
                    <a:pt x="1" y="1513"/>
                  </a:cubicBezTo>
                  <a:lnTo>
                    <a:pt x="1" y="13098"/>
                  </a:lnTo>
                  <a:cubicBezTo>
                    <a:pt x="1" y="13499"/>
                    <a:pt x="324" y="13823"/>
                    <a:pt x="724" y="13826"/>
                  </a:cubicBezTo>
                  <a:lnTo>
                    <a:pt x="10096" y="13826"/>
                  </a:lnTo>
                  <a:cubicBezTo>
                    <a:pt x="10350" y="13826"/>
                    <a:pt x="10557" y="13626"/>
                    <a:pt x="10557" y="13379"/>
                  </a:cubicBezTo>
                  <a:lnTo>
                    <a:pt x="10557" y="13355"/>
                  </a:lnTo>
                  <a:cubicBezTo>
                    <a:pt x="10556" y="13255"/>
                    <a:pt x="10523" y="13160"/>
                    <a:pt x="10462" y="13082"/>
                  </a:cubicBezTo>
                  <a:cubicBezTo>
                    <a:pt x="10229" y="12784"/>
                    <a:pt x="10229" y="12365"/>
                    <a:pt x="10462" y="12067"/>
                  </a:cubicBezTo>
                  <a:cubicBezTo>
                    <a:pt x="10523" y="11989"/>
                    <a:pt x="10556" y="11894"/>
                    <a:pt x="10557" y="11794"/>
                  </a:cubicBezTo>
                  <a:lnTo>
                    <a:pt x="10557" y="11682"/>
                  </a:lnTo>
                  <a:cubicBezTo>
                    <a:pt x="10720" y="11607"/>
                    <a:pt x="10825" y="11444"/>
                    <a:pt x="10827" y="11264"/>
                  </a:cubicBezTo>
                  <a:lnTo>
                    <a:pt x="10827" y="10408"/>
                  </a:lnTo>
                  <a:cubicBezTo>
                    <a:pt x="10828" y="10323"/>
                    <a:pt x="10778" y="10247"/>
                    <a:pt x="10701" y="10214"/>
                  </a:cubicBezTo>
                  <a:cubicBezTo>
                    <a:pt x="10672" y="10201"/>
                    <a:pt x="10642" y="10195"/>
                    <a:pt x="10613" y="10195"/>
                  </a:cubicBezTo>
                  <a:cubicBezTo>
                    <a:pt x="10498" y="10195"/>
                    <a:pt x="10396" y="10287"/>
                    <a:pt x="10396" y="10413"/>
                  </a:cubicBezTo>
                  <a:lnTo>
                    <a:pt x="10396" y="11256"/>
                  </a:lnTo>
                  <a:cubicBezTo>
                    <a:pt x="10396" y="11287"/>
                    <a:pt x="10370" y="11315"/>
                    <a:pt x="10338" y="11315"/>
                  </a:cubicBezTo>
                  <a:lnTo>
                    <a:pt x="724" y="11315"/>
                  </a:lnTo>
                  <a:cubicBezTo>
                    <a:pt x="613" y="11315"/>
                    <a:pt x="505" y="11341"/>
                    <a:pt x="406" y="11390"/>
                  </a:cubicBezTo>
                  <a:lnTo>
                    <a:pt x="406" y="1513"/>
                  </a:lnTo>
                  <a:cubicBezTo>
                    <a:pt x="406" y="1336"/>
                    <a:pt x="547" y="1192"/>
                    <a:pt x="724" y="1191"/>
                  </a:cubicBezTo>
                  <a:lnTo>
                    <a:pt x="893" y="1191"/>
                  </a:lnTo>
                  <a:lnTo>
                    <a:pt x="893" y="10678"/>
                  </a:lnTo>
                  <a:cubicBezTo>
                    <a:pt x="890" y="10782"/>
                    <a:pt x="966" y="10871"/>
                    <a:pt x="1070" y="10887"/>
                  </a:cubicBezTo>
                  <a:cubicBezTo>
                    <a:pt x="1078" y="10888"/>
                    <a:pt x="1086" y="10888"/>
                    <a:pt x="1094" y="10888"/>
                  </a:cubicBezTo>
                  <a:cubicBezTo>
                    <a:pt x="1204" y="10888"/>
                    <a:pt x="1297" y="10799"/>
                    <a:pt x="1297" y="10685"/>
                  </a:cubicBezTo>
                  <a:lnTo>
                    <a:pt x="1297" y="1191"/>
                  </a:lnTo>
                  <a:lnTo>
                    <a:pt x="7830" y="1191"/>
                  </a:lnTo>
                  <a:cubicBezTo>
                    <a:pt x="7832" y="1191"/>
                    <a:pt x="7834" y="1191"/>
                    <a:pt x="7835" y="1191"/>
                  </a:cubicBezTo>
                  <a:cubicBezTo>
                    <a:pt x="7937" y="1191"/>
                    <a:pt x="8023" y="1115"/>
                    <a:pt x="8039" y="1013"/>
                  </a:cubicBezTo>
                  <a:cubicBezTo>
                    <a:pt x="8053" y="894"/>
                    <a:pt x="7959" y="786"/>
                    <a:pt x="7837" y="786"/>
                  </a:cubicBezTo>
                  <a:lnTo>
                    <a:pt x="7279" y="786"/>
                  </a:lnTo>
                  <a:cubicBezTo>
                    <a:pt x="7363" y="555"/>
                    <a:pt x="7581" y="406"/>
                    <a:pt x="7820" y="406"/>
                  </a:cubicBezTo>
                  <a:cubicBezTo>
                    <a:pt x="7854" y="406"/>
                    <a:pt x="7889" y="409"/>
                    <a:pt x="7923" y="415"/>
                  </a:cubicBezTo>
                  <a:cubicBezTo>
                    <a:pt x="8200" y="466"/>
                    <a:pt x="8400" y="708"/>
                    <a:pt x="8397" y="989"/>
                  </a:cubicBezTo>
                  <a:lnTo>
                    <a:pt x="8397" y="2399"/>
                  </a:lnTo>
                  <a:cubicBezTo>
                    <a:pt x="8238" y="2469"/>
                    <a:pt x="8119" y="2608"/>
                    <a:pt x="8079" y="2778"/>
                  </a:cubicBezTo>
                  <a:lnTo>
                    <a:pt x="7843" y="3758"/>
                  </a:lnTo>
                  <a:cubicBezTo>
                    <a:pt x="7242" y="3294"/>
                    <a:pt x="6507" y="3040"/>
                    <a:pt x="5749" y="3040"/>
                  </a:cubicBezTo>
                  <a:cubicBezTo>
                    <a:pt x="5746" y="3040"/>
                    <a:pt x="5744" y="3040"/>
                    <a:pt x="5742" y="3040"/>
                  </a:cubicBezTo>
                  <a:cubicBezTo>
                    <a:pt x="3839" y="3040"/>
                    <a:pt x="2292" y="4599"/>
                    <a:pt x="2292" y="6518"/>
                  </a:cubicBezTo>
                  <a:cubicBezTo>
                    <a:pt x="2292" y="8436"/>
                    <a:pt x="3840" y="9996"/>
                    <a:pt x="5742" y="9996"/>
                  </a:cubicBezTo>
                  <a:cubicBezTo>
                    <a:pt x="7644" y="9996"/>
                    <a:pt x="9193" y="8436"/>
                    <a:pt x="9193" y="6518"/>
                  </a:cubicBezTo>
                  <a:cubicBezTo>
                    <a:pt x="9193" y="5955"/>
                    <a:pt x="9057" y="5399"/>
                    <a:pt x="8797" y="4900"/>
                  </a:cubicBezTo>
                  <a:cubicBezTo>
                    <a:pt x="8981" y="4877"/>
                    <a:pt x="9162" y="4823"/>
                    <a:pt x="9328" y="4738"/>
                  </a:cubicBezTo>
                  <a:cubicBezTo>
                    <a:pt x="9468" y="4669"/>
                    <a:pt x="9540" y="4511"/>
                    <a:pt x="9503" y="4362"/>
                  </a:cubicBezTo>
                  <a:lnTo>
                    <a:pt x="9118" y="2767"/>
                  </a:lnTo>
                  <a:cubicBezTo>
                    <a:pt x="9077" y="2601"/>
                    <a:pt x="8959" y="2464"/>
                    <a:pt x="8802" y="2399"/>
                  </a:cubicBezTo>
                  <a:lnTo>
                    <a:pt x="8802" y="1191"/>
                  </a:lnTo>
                  <a:lnTo>
                    <a:pt x="10337" y="1191"/>
                  </a:lnTo>
                  <a:cubicBezTo>
                    <a:pt x="10370" y="1191"/>
                    <a:pt x="10396" y="1218"/>
                    <a:pt x="10394" y="1250"/>
                  </a:cubicBezTo>
                  <a:lnTo>
                    <a:pt x="10394" y="9628"/>
                  </a:lnTo>
                  <a:cubicBezTo>
                    <a:pt x="10393" y="9733"/>
                    <a:pt x="10468" y="9822"/>
                    <a:pt x="10572" y="9838"/>
                  </a:cubicBezTo>
                  <a:cubicBezTo>
                    <a:pt x="10580" y="9839"/>
                    <a:pt x="10588" y="9839"/>
                    <a:pt x="10596" y="9839"/>
                  </a:cubicBezTo>
                  <a:cubicBezTo>
                    <a:pt x="10707" y="9839"/>
                    <a:pt x="10799" y="9750"/>
                    <a:pt x="10799" y="9636"/>
                  </a:cubicBezTo>
                  <a:lnTo>
                    <a:pt x="10799" y="1251"/>
                  </a:lnTo>
                  <a:cubicBezTo>
                    <a:pt x="10801" y="995"/>
                    <a:pt x="10593" y="787"/>
                    <a:pt x="10337" y="786"/>
                  </a:cubicBezTo>
                  <a:lnTo>
                    <a:pt x="8769" y="786"/>
                  </a:lnTo>
                  <a:cubicBezTo>
                    <a:pt x="8677" y="329"/>
                    <a:pt x="8275" y="1"/>
                    <a:pt x="7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265;p96">
            <a:extLst>
              <a:ext uri="{FF2B5EF4-FFF2-40B4-BE49-F238E27FC236}">
                <a16:creationId xmlns:a16="http://schemas.microsoft.com/office/drawing/2014/main" id="{FE89A32C-1B8E-65D5-0E4D-EE78ADDEEA19}"/>
              </a:ext>
            </a:extLst>
          </p:cNvPr>
          <p:cNvGrpSpPr/>
          <p:nvPr/>
        </p:nvGrpSpPr>
        <p:grpSpPr>
          <a:xfrm>
            <a:off x="838073" y="2840499"/>
            <a:ext cx="350491" cy="372764"/>
            <a:chOff x="735996" y="2065271"/>
            <a:chExt cx="350491" cy="372764"/>
          </a:xfrm>
        </p:grpSpPr>
        <p:sp>
          <p:nvSpPr>
            <p:cNvPr id="51" name="Google Shape;1266;p96">
              <a:extLst>
                <a:ext uri="{FF2B5EF4-FFF2-40B4-BE49-F238E27FC236}">
                  <a16:creationId xmlns:a16="http://schemas.microsoft.com/office/drawing/2014/main" id="{0B1C0E9E-8D0D-288F-C2B8-FA365B26B0FF}"/>
                </a:ext>
              </a:extLst>
            </p:cNvPr>
            <p:cNvSpPr/>
            <p:nvPr/>
          </p:nvSpPr>
          <p:spPr>
            <a:xfrm>
              <a:off x="763473" y="2070368"/>
              <a:ext cx="302170" cy="361843"/>
            </a:xfrm>
            <a:custGeom>
              <a:avLst/>
              <a:gdLst/>
              <a:ahLst/>
              <a:cxnLst/>
              <a:rect l="l" t="t" r="r" b="b"/>
              <a:pathLst>
                <a:path w="11206" h="13419" extrusionOk="0">
                  <a:moveTo>
                    <a:pt x="780" y="1"/>
                  </a:moveTo>
                  <a:cubicBezTo>
                    <a:pt x="349" y="1"/>
                    <a:pt x="0" y="354"/>
                    <a:pt x="0" y="789"/>
                  </a:cubicBezTo>
                  <a:lnTo>
                    <a:pt x="0" y="2431"/>
                  </a:lnTo>
                  <a:lnTo>
                    <a:pt x="2079" y="2431"/>
                  </a:lnTo>
                  <a:lnTo>
                    <a:pt x="2079" y="789"/>
                  </a:lnTo>
                  <a:cubicBezTo>
                    <a:pt x="2079" y="354"/>
                    <a:pt x="1731" y="1"/>
                    <a:pt x="1300" y="1"/>
                  </a:cubicBezTo>
                  <a:close/>
                  <a:moveTo>
                    <a:pt x="9125" y="11151"/>
                  </a:moveTo>
                  <a:lnTo>
                    <a:pt x="9125" y="12627"/>
                  </a:lnTo>
                  <a:cubicBezTo>
                    <a:pt x="9125" y="13064"/>
                    <a:pt x="9473" y="13418"/>
                    <a:pt x="9904" y="13418"/>
                  </a:cubicBezTo>
                  <a:lnTo>
                    <a:pt x="10424" y="13418"/>
                  </a:lnTo>
                  <a:cubicBezTo>
                    <a:pt x="10855" y="13418"/>
                    <a:pt x="11204" y="13064"/>
                    <a:pt x="11204" y="12627"/>
                  </a:cubicBezTo>
                  <a:lnTo>
                    <a:pt x="11204" y="11414"/>
                  </a:lnTo>
                  <a:cubicBezTo>
                    <a:pt x="11205" y="11270"/>
                    <a:pt x="11088" y="11152"/>
                    <a:pt x="10944" y="11151"/>
                  </a:cubicBezTo>
                  <a:close/>
                </a:path>
              </a:pathLst>
            </a:custGeom>
            <a:solidFill>
              <a:srgbClr val="B48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67;p96">
              <a:extLst>
                <a:ext uri="{FF2B5EF4-FFF2-40B4-BE49-F238E27FC236}">
                  <a16:creationId xmlns:a16="http://schemas.microsoft.com/office/drawing/2014/main" id="{70C4E190-6F0F-FEDC-FC0D-D507FBC45DF9}"/>
                </a:ext>
              </a:extLst>
            </p:cNvPr>
            <p:cNvSpPr/>
            <p:nvPr/>
          </p:nvSpPr>
          <p:spPr>
            <a:xfrm>
              <a:off x="763473" y="2124271"/>
              <a:ext cx="296291" cy="21114"/>
            </a:xfrm>
            <a:custGeom>
              <a:avLst/>
              <a:gdLst/>
              <a:ahLst/>
              <a:cxnLst/>
              <a:rect l="l" t="t" r="r" b="b"/>
              <a:pathLst>
                <a:path w="10988" h="783" extrusionOk="0">
                  <a:moveTo>
                    <a:pt x="270" y="0"/>
                  </a:moveTo>
                  <a:cubicBezTo>
                    <a:pt x="121" y="0"/>
                    <a:pt x="0" y="121"/>
                    <a:pt x="0" y="269"/>
                  </a:cubicBezTo>
                  <a:lnTo>
                    <a:pt x="0" y="513"/>
                  </a:lnTo>
                  <a:cubicBezTo>
                    <a:pt x="0" y="661"/>
                    <a:pt x="121" y="782"/>
                    <a:pt x="270" y="782"/>
                  </a:cubicBezTo>
                  <a:lnTo>
                    <a:pt x="10718" y="782"/>
                  </a:lnTo>
                  <a:cubicBezTo>
                    <a:pt x="10866" y="782"/>
                    <a:pt x="10987" y="661"/>
                    <a:pt x="10987" y="513"/>
                  </a:cubicBezTo>
                  <a:lnTo>
                    <a:pt x="10987" y="269"/>
                  </a:lnTo>
                  <a:cubicBezTo>
                    <a:pt x="10987" y="121"/>
                    <a:pt x="10866" y="0"/>
                    <a:pt x="10718" y="0"/>
                  </a:cubicBezTo>
                  <a:close/>
                </a:path>
              </a:pathLst>
            </a:custGeom>
            <a:solidFill>
              <a:srgbClr val="8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68;p96">
              <a:extLst>
                <a:ext uri="{FF2B5EF4-FFF2-40B4-BE49-F238E27FC236}">
                  <a16:creationId xmlns:a16="http://schemas.microsoft.com/office/drawing/2014/main" id="{1ECAACAB-A412-89C1-C054-536D1AE05A94}"/>
                </a:ext>
              </a:extLst>
            </p:cNvPr>
            <p:cNvSpPr/>
            <p:nvPr/>
          </p:nvSpPr>
          <p:spPr>
            <a:xfrm>
              <a:off x="740930" y="2117341"/>
              <a:ext cx="339975" cy="35513"/>
            </a:xfrm>
            <a:custGeom>
              <a:avLst/>
              <a:gdLst/>
              <a:ahLst/>
              <a:cxnLst/>
              <a:rect l="l" t="t" r="r" b="b"/>
              <a:pathLst>
                <a:path w="12608" h="1317" extrusionOk="0">
                  <a:moveTo>
                    <a:pt x="704" y="1"/>
                  </a:moveTo>
                  <a:cubicBezTo>
                    <a:pt x="440" y="1"/>
                    <a:pt x="204" y="159"/>
                    <a:pt x="102" y="401"/>
                  </a:cubicBezTo>
                  <a:cubicBezTo>
                    <a:pt x="1" y="645"/>
                    <a:pt x="55" y="924"/>
                    <a:pt x="240" y="1110"/>
                  </a:cubicBezTo>
                  <a:cubicBezTo>
                    <a:pt x="365" y="1236"/>
                    <a:pt x="532" y="1304"/>
                    <a:pt x="703" y="1304"/>
                  </a:cubicBezTo>
                  <a:cubicBezTo>
                    <a:pt x="785" y="1304"/>
                    <a:pt x="868" y="1288"/>
                    <a:pt x="947" y="1256"/>
                  </a:cubicBezTo>
                  <a:cubicBezTo>
                    <a:pt x="1191" y="1158"/>
                    <a:pt x="1352" y="921"/>
                    <a:pt x="1354" y="659"/>
                  </a:cubicBezTo>
                  <a:cubicBezTo>
                    <a:pt x="1356" y="297"/>
                    <a:pt x="1064" y="4"/>
                    <a:pt x="704" y="1"/>
                  </a:cubicBezTo>
                  <a:close/>
                  <a:moveTo>
                    <a:pt x="11947" y="1"/>
                  </a:moveTo>
                  <a:cubicBezTo>
                    <a:pt x="11684" y="1"/>
                    <a:pt x="11445" y="158"/>
                    <a:pt x="11342" y="403"/>
                  </a:cubicBezTo>
                  <a:cubicBezTo>
                    <a:pt x="11237" y="648"/>
                    <a:pt x="11292" y="931"/>
                    <a:pt x="11481" y="1122"/>
                  </a:cubicBezTo>
                  <a:cubicBezTo>
                    <a:pt x="11607" y="1248"/>
                    <a:pt x="11776" y="1316"/>
                    <a:pt x="11948" y="1316"/>
                  </a:cubicBezTo>
                  <a:cubicBezTo>
                    <a:pt x="12032" y="1316"/>
                    <a:pt x="12117" y="1300"/>
                    <a:pt x="12198" y="1267"/>
                  </a:cubicBezTo>
                  <a:cubicBezTo>
                    <a:pt x="12444" y="1166"/>
                    <a:pt x="12604" y="926"/>
                    <a:pt x="12606" y="659"/>
                  </a:cubicBezTo>
                  <a:cubicBezTo>
                    <a:pt x="12607" y="297"/>
                    <a:pt x="12315" y="2"/>
                    <a:pt x="11955" y="1"/>
                  </a:cubicBezTo>
                  <a:cubicBezTo>
                    <a:pt x="11952" y="1"/>
                    <a:pt x="11950" y="1"/>
                    <a:pt x="1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9;p96">
              <a:extLst>
                <a:ext uri="{FF2B5EF4-FFF2-40B4-BE49-F238E27FC236}">
                  <a16:creationId xmlns:a16="http://schemas.microsoft.com/office/drawing/2014/main" id="{12EBDF58-EC11-85BE-B5B4-460C35758368}"/>
                </a:ext>
              </a:extLst>
            </p:cNvPr>
            <p:cNvSpPr/>
            <p:nvPr/>
          </p:nvSpPr>
          <p:spPr>
            <a:xfrm>
              <a:off x="784641" y="2070368"/>
              <a:ext cx="259808" cy="361843"/>
            </a:xfrm>
            <a:custGeom>
              <a:avLst/>
              <a:gdLst/>
              <a:ahLst/>
              <a:cxnLst/>
              <a:rect l="l" t="t" r="r" b="b"/>
              <a:pathLst>
                <a:path w="9635" h="13419" extrusionOk="0">
                  <a:moveTo>
                    <a:pt x="1" y="1"/>
                  </a:moveTo>
                  <a:cubicBezTo>
                    <a:pt x="431" y="1"/>
                    <a:pt x="781" y="354"/>
                    <a:pt x="781" y="790"/>
                  </a:cubicBezTo>
                  <a:lnTo>
                    <a:pt x="781" y="3894"/>
                  </a:lnTo>
                  <a:cubicBezTo>
                    <a:pt x="781" y="3927"/>
                    <a:pt x="794" y="3960"/>
                    <a:pt x="819" y="3986"/>
                  </a:cubicBezTo>
                  <a:lnTo>
                    <a:pt x="1211" y="4382"/>
                  </a:lnTo>
                  <a:cubicBezTo>
                    <a:pt x="1261" y="4432"/>
                    <a:pt x="1261" y="4515"/>
                    <a:pt x="1211" y="4566"/>
                  </a:cubicBezTo>
                  <a:lnTo>
                    <a:pt x="819" y="4963"/>
                  </a:lnTo>
                  <a:cubicBezTo>
                    <a:pt x="794" y="4987"/>
                    <a:pt x="781" y="5020"/>
                    <a:pt x="781" y="5055"/>
                  </a:cubicBezTo>
                  <a:lnTo>
                    <a:pt x="781" y="12629"/>
                  </a:lnTo>
                  <a:cubicBezTo>
                    <a:pt x="779" y="13062"/>
                    <a:pt x="1129" y="13415"/>
                    <a:pt x="1562" y="13418"/>
                  </a:cubicBezTo>
                  <a:lnTo>
                    <a:pt x="9635" y="13418"/>
                  </a:lnTo>
                  <a:cubicBezTo>
                    <a:pt x="9201" y="13415"/>
                    <a:pt x="8851" y="13062"/>
                    <a:pt x="8854" y="12629"/>
                  </a:cubicBezTo>
                  <a:lnTo>
                    <a:pt x="8854" y="10315"/>
                  </a:lnTo>
                  <a:cubicBezTo>
                    <a:pt x="8854" y="10280"/>
                    <a:pt x="8840" y="10247"/>
                    <a:pt x="8816" y="10223"/>
                  </a:cubicBezTo>
                  <a:lnTo>
                    <a:pt x="8425" y="9828"/>
                  </a:lnTo>
                  <a:cubicBezTo>
                    <a:pt x="8373" y="9776"/>
                    <a:pt x="8373" y="9693"/>
                    <a:pt x="8425" y="9642"/>
                  </a:cubicBezTo>
                  <a:lnTo>
                    <a:pt x="8815" y="9247"/>
                  </a:lnTo>
                  <a:cubicBezTo>
                    <a:pt x="8840" y="9223"/>
                    <a:pt x="8853" y="9188"/>
                    <a:pt x="8853" y="9154"/>
                  </a:cubicBezTo>
                  <a:lnTo>
                    <a:pt x="8853" y="790"/>
                  </a:lnTo>
                  <a:cubicBezTo>
                    <a:pt x="8855" y="357"/>
                    <a:pt x="8505" y="2"/>
                    <a:pt x="8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0;p96">
              <a:extLst>
                <a:ext uri="{FF2B5EF4-FFF2-40B4-BE49-F238E27FC236}">
                  <a16:creationId xmlns:a16="http://schemas.microsoft.com/office/drawing/2014/main" id="{728FBB13-C6FB-907F-7737-6321E87C8D52}"/>
                </a:ext>
              </a:extLst>
            </p:cNvPr>
            <p:cNvSpPr/>
            <p:nvPr/>
          </p:nvSpPr>
          <p:spPr>
            <a:xfrm>
              <a:off x="982672" y="2070368"/>
              <a:ext cx="61750" cy="361843"/>
            </a:xfrm>
            <a:custGeom>
              <a:avLst/>
              <a:gdLst/>
              <a:ahLst/>
              <a:cxnLst/>
              <a:rect l="l" t="t" r="r" b="b"/>
              <a:pathLst>
                <a:path w="2290" h="13419" extrusionOk="0">
                  <a:moveTo>
                    <a:pt x="0" y="1"/>
                  </a:moveTo>
                  <a:cubicBezTo>
                    <a:pt x="431" y="1"/>
                    <a:pt x="781" y="355"/>
                    <a:pt x="781" y="790"/>
                  </a:cubicBezTo>
                  <a:lnTo>
                    <a:pt x="781" y="9155"/>
                  </a:lnTo>
                  <a:cubicBezTo>
                    <a:pt x="781" y="9190"/>
                    <a:pt x="767" y="9223"/>
                    <a:pt x="742" y="9247"/>
                  </a:cubicBezTo>
                  <a:lnTo>
                    <a:pt x="352" y="9642"/>
                  </a:lnTo>
                  <a:cubicBezTo>
                    <a:pt x="301" y="9694"/>
                    <a:pt x="301" y="9776"/>
                    <a:pt x="352" y="9828"/>
                  </a:cubicBezTo>
                  <a:lnTo>
                    <a:pt x="743" y="10223"/>
                  </a:lnTo>
                  <a:cubicBezTo>
                    <a:pt x="767" y="10247"/>
                    <a:pt x="781" y="10280"/>
                    <a:pt x="781" y="10316"/>
                  </a:cubicBezTo>
                  <a:lnTo>
                    <a:pt x="781" y="12629"/>
                  </a:lnTo>
                  <a:cubicBezTo>
                    <a:pt x="781" y="13065"/>
                    <a:pt x="1130" y="13418"/>
                    <a:pt x="1562" y="13418"/>
                  </a:cubicBezTo>
                  <a:lnTo>
                    <a:pt x="2289" y="13418"/>
                  </a:lnTo>
                  <a:cubicBezTo>
                    <a:pt x="1859" y="13418"/>
                    <a:pt x="1509" y="13065"/>
                    <a:pt x="1509" y="12629"/>
                  </a:cubicBezTo>
                  <a:lnTo>
                    <a:pt x="1509" y="10316"/>
                  </a:lnTo>
                  <a:cubicBezTo>
                    <a:pt x="1509" y="10280"/>
                    <a:pt x="1496" y="10247"/>
                    <a:pt x="1471" y="10223"/>
                  </a:cubicBezTo>
                  <a:lnTo>
                    <a:pt x="1081" y="9828"/>
                  </a:lnTo>
                  <a:cubicBezTo>
                    <a:pt x="1029" y="9776"/>
                    <a:pt x="1029" y="9694"/>
                    <a:pt x="1081" y="9642"/>
                  </a:cubicBezTo>
                  <a:lnTo>
                    <a:pt x="1471" y="9247"/>
                  </a:lnTo>
                  <a:cubicBezTo>
                    <a:pt x="1496" y="9223"/>
                    <a:pt x="1509" y="9190"/>
                    <a:pt x="1509" y="9155"/>
                  </a:cubicBezTo>
                  <a:lnTo>
                    <a:pt x="1509" y="790"/>
                  </a:lnTo>
                  <a:cubicBezTo>
                    <a:pt x="1509" y="355"/>
                    <a:pt x="1160" y="1"/>
                    <a:pt x="728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1;p96">
              <a:extLst>
                <a:ext uri="{FF2B5EF4-FFF2-40B4-BE49-F238E27FC236}">
                  <a16:creationId xmlns:a16="http://schemas.microsoft.com/office/drawing/2014/main" id="{710E8F98-6C7C-AC5D-35DD-ACAF61E025F3}"/>
                </a:ext>
              </a:extLst>
            </p:cNvPr>
            <p:cNvSpPr/>
            <p:nvPr/>
          </p:nvSpPr>
          <p:spPr>
            <a:xfrm>
              <a:off x="945406" y="2317879"/>
              <a:ext cx="35055" cy="35702"/>
            </a:xfrm>
            <a:custGeom>
              <a:avLst/>
              <a:gdLst/>
              <a:ahLst/>
              <a:cxnLst/>
              <a:rect l="l" t="t" r="r" b="b"/>
              <a:pathLst>
                <a:path w="1300" h="1324" extrusionOk="0">
                  <a:moveTo>
                    <a:pt x="2" y="1"/>
                  </a:moveTo>
                  <a:lnTo>
                    <a:pt x="2" y="1041"/>
                  </a:lnTo>
                  <a:cubicBezTo>
                    <a:pt x="0" y="1195"/>
                    <a:pt x="126" y="1322"/>
                    <a:pt x="280" y="1323"/>
                  </a:cubicBezTo>
                  <a:lnTo>
                    <a:pt x="466" y="1323"/>
                  </a:lnTo>
                  <a:cubicBezTo>
                    <a:pt x="620" y="1322"/>
                    <a:pt x="744" y="1195"/>
                    <a:pt x="742" y="1041"/>
                  </a:cubicBezTo>
                  <a:cubicBezTo>
                    <a:pt x="741" y="885"/>
                    <a:pt x="866" y="759"/>
                    <a:pt x="1020" y="757"/>
                  </a:cubicBezTo>
                  <a:cubicBezTo>
                    <a:pt x="1176" y="756"/>
                    <a:pt x="1300" y="629"/>
                    <a:pt x="1298" y="473"/>
                  </a:cubicBezTo>
                  <a:lnTo>
                    <a:pt x="1298" y="285"/>
                  </a:lnTo>
                  <a:cubicBezTo>
                    <a:pt x="1300" y="129"/>
                    <a:pt x="1176" y="2"/>
                    <a:pt x="1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72;p96">
              <a:extLst>
                <a:ext uri="{FF2B5EF4-FFF2-40B4-BE49-F238E27FC236}">
                  <a16:creationId xmlns:a16="http://schemas.microsoft.com/office/drawing/2014/main" id="{464C5D24-C3B8-9CD4-A98D-D54076C9F153}"/>
                </a:ext>
              </a:extLst>
            </p:cNvPr>
            <p:cNvSpPr/>
            <p:nvPr/>
          </p:nvSpPr>
          <p:spPr>
            <a:xfrm>
              <a:off x="832396" y="2225902"/>
              <a:ext cx="32897" cy="28124"/>
            </a:xfrm>
            <a:custGeom>
              <a:avLst/>
              <a:gdLst/>
              <a:ahLst/>
              <a:cxnLst/>
              <a:rect l="l" t="t" r="r" b="b"/>
              <a:pathLst>
                <a:path w="1220" h="1043" extrusionOk="0">
                  <a:moveTo>
                    <a:pt x="698" y="0"/>
                  </a:moveTo>
                  <a:cubicBezTo>
                    <a:pt x="234" y="0"/>
                    <a:pt x="0" y="559"/>
                    <a:pt x="326" y="888"/>
                  </a:cubicBezTo>
                  <a:cubicBezTo>
                    <a:pt x="426" y="989"/>
                    <a:pt x="560" y="1043"/>
                    <a:pt x="697" y="1043"/>
                  </a:cubicBezTo>
                  <a:cubicBezTo>
                    <a:pt x="763" y="1043"/>
                    <a:pt x="829" y="1030"/>
                    <a:pt x="892" y="1004"/>
                  </a:cubicBezTo>
                  <a:cubicBezTo>
                    <a:pt x="1088" y="925"/>
                    <a:pt x="1216" y="736"/>
                    <a:pt x="1218" y="526"/>
                  </a:cubicBezTo>
                  <a:cubicBezTo>
                    <a:pt x="1219" y="238"/>
                    <a:pt x="986" y="1"/>
                    <a:pt x="6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3;p96">
              <a:extLst>
                <a:ext uri="{FF2B5EF4-FFF2-40B4-BE49-F238E27FC236}">
                  <a16:creationId xmlns:a16="http://schemas.microsoft.com/office/drawing/2014/main" id="{0793C91F-2395-EE3B-72D8-1BD3112E3FD2}"/>
                </a:ext>
              </a:extLst>
            </p:cNvPr>
            <p:cNvSpPr/>
            <p:nvPr/>
          </p:nvSpPr>
          <p:spPr>
            <a:xfrm>
              <a:off x="909624" y="2169113"/>
              <a:ext cx="81758" cy="130349"/>
            </a:xfrm>
            <a:custGeom>
              <a:avLst/>
              <a:gdLst/>
              <a:ahLst/>
              <a:cxnLst/>
              <a:rect l="l" t="t" r="r" b="b"/>
              <a:pathLst>
                <a:path w="3032" h="4834" extrusionOk="0">
                  <a:moveTo>
                    <a:pt x="1309" y="1"/>
                  </a:moveTo>
                  <a:cubicBezTo>
                    <a:pt x="1096" y="1"/>
                    <a:pt x="881" y="48"/>
                    <a:pt x="682" y="145"/>
                  </a:cubicBezTo>
                  <a:lnTo>
                    <a:pt x="682" y="442"/>
                  </a:lnTo>
                  <a:lnTo>
                    <a:pt x="289" y="442"/>
                  </a:lnTo>
                  <a:lnTo>
                    <a:pt x="204" y="528"/>
                  </a:lnTo>
                  <a:cubicBezTo>
                    <a:pt x="0" y="730"/>
                    <a:pt x="0" y="1059"/>
                    <a:pt x="204" y="1262"/>
                  </a:cubicBezTo>
                  <a:lnTo>
                    <a:pt x="1672" y="2730"/>
                  </a:lnTo>
                  <a:cubicBezTo>
                    <a:pt x="1773" y="2831"/>
                    <a:pt x="1905" y="2882"/>
                    <a:pt x="2038" y="2882"/>
                  </a:cubicBezTo>
                  <a:cubicBezTo>
                    <a:pt x="2171" y="2882"/>
                    <a:pt x="2303" y="2831"/>
                    <a:pt x="2405" y="2730"/>
                  </a:cubicBezTo>
                  <a:lnTo>
                    <a:pt x="2490" y="2645"/>
                  </a:lnTo>
                  <a:lnTo>
                    <a:pt x="2490" y="2252"/>
                  </a:lnTo>
                  <a:lnTo>
                    <a:pt x="2788" y="2252"/>
                  </a:lnTo>
                  <a:cubicBezTo>
                    <a:pt x="3032" y="1747"/>
                    <a:pt x="2961" y="1147"/>
                    <a:pt x="2607" y="713"/>
                  </a:cubicBezTo>
                  <a:lnTo>
                    <a:pt x="2221" y="713"/>
                  </a:lnTo>
                  <a:lnTo>
                    <a:pt x="2221" y="327"/>
                  </a:lnTo>
                  <a:cubicBezTo>
                    <a:pt x="1959" y="112"/>
                    <a:pt x="1635" y="1"/>
                    <a:pt x="1309" y="1"/>
                  </a:cubicBezTo>
                  <a:close/>
                  <a:moveTo>
                    <a:pt x="2919" y="3685"/>
                  </a:moveTo>
                  <a:cubicBezTo>
                    <a:pt x="2917" y="3685"/>
                    <a:pt x="2915" y="3685"/>
                    <a:pt x="2912" y="3685"/>
                  </a:cubicBezTo>
                  <a:lnTo>
                    <a:pt x="2372" y="3730"/>
                  </a:lnTo>
                  <a:cubicBezTo>
                    <a:pt x="2079" y="3757"/>
                    <a:pt x="1858" y="4008"/>
                    <a:pt x="1869" y="4303"/>
                  </a:cubicBezTo>
                  <a:cubicBezTo>
                    <a:pt x="1882" y="4597"/>
                    <a:pt x="2123" y="4830"/>
                    <a:pt x="2417" y="4833"/>
                  </a:cubicBezTo>
                  <a:cubicBezTo>
                    <a:pt x="2703" y="4832"/>
                    <a:pt x="2941" y="4611"/>
                    <a:pt x="2963" y="4326"/>
                  </a:cubicBezTo>
                  <a:lnTo>
                    <a:pt x="3006" y="3780"/>
                  </a:lnTo>
                  <a:cubicBezTo>
                    <a:pt x="3011" y="3729"/>
                    <a:pt x="2971" y="3685"/>
                    <a:pt x="2919" y="36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74;p96">
              <a:extLst>
                <a:ext uri="{FF2B5EF4-FFF2-40B4-BE49-F238E27FC236}">
                  <a16:creationId xmlns:a16="http://schemas.microsoft.com/office/drawing/2014/main" id="{0A453DB3-1D41-1E80-250D-3C8D9C1FE736}"/>
                </a:ext>
              </a:extLst>
            </p:cNvPr>
            <p:cNvSpPr/>
            <p:nvPr/>
          </p:nvSpPr>
          <p:spPr>
            <a:xfrm>
              <a:off x="845663" y="2296793"/>
              <a:ext cx="35081" cy="35675"/>
            </a:xfrm>
            <a:custGeom>
              <a:avLst/>
              <a:gdLst/>
              <a:ahLst/>
              <a:cxnLst/>
              <a:rect l="l" t="t" r="r" b="b"/>
              <a:pathLst>
                <a:path w="1301" h="1323" extrusionOk="0">
                  <a:moveTo>
                    <a:pt x="837" y="0"/>
                  </a:moveTo>
                  <a:cubicBezTo>
                    <a:pt x="681" y="2"/>
                    <a:pt x="557" y="129"/>
                    <a:pt x="559" y="284"/>
                  </a:cubicBezTo>
                  <a:cubicBezTo>
                    <a:pt x="560" y="438"/>
                    <a:pt x="436" y="565"/>
                    <a:pt x="280" y="567"/>
                  </a:cubicBezTo>
                  <a:cubicBezTo>
                    <a:pt x="126" y="568"/>
                    <a:pt x="1" y="695"/>
                    <a:pt x="2" y="850"/>
                  </a:cubicBezTo>
                  <a:lnTo>
                    <a:pt x="2" y="1039"/>
                  </a:lnTo>
                  <a:cubicBezTo>
                    <a:pt x="1" y="1195"/>
                    <a:pt x="126" y="1322"/>
                    <a:pt x="280" y="1323"/>
                  </a:cubicBezTo>
                  <a:lnTo>
                    <a:pt x="1299" y="1323"/>
                  </a:lnTo>
                  <a:lnTo>
                    <a:pt x="1299" y="284"/>
                  </a:lnTo>
                  <a:cubicBezTo>
                    <a:pt x="1301" y="129"/>
                    <a:pt x="1177" y="2"/>
                    <a:pt x="1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75;p96">
              <a:extLst>
                <a:ext uri="{FF2B5EF4-FFF2-40B4-BE49-F238E27FC236}">
                  <a16:creationId xmlns:a16="http://schemas.microsoft.com/office/drawing/2014/main" id="{97F46FAB-3F74-981C-7380-E449D74A8657}"/>
                </a:ext>
              </a:extLst>
            </p:cNvPr>
            <p:cNvSpPr/>
            <p:nvPr/>
          </p:nvSpPr>
          <p:spPr>
            <a:xfrm>
              <a:off x="735996" y="2065271"/>
              <a:ext cx="350491" cy="372764"/>
            </a:xfrm>
            <a:custGeom>
              <a:avLst/>
              <a:gdLst/>
              <a:ahLst/>
              <a:cxnLst/>
              <a:rect l="l" t="t" r="r" b="b"/>
              <a:pathLst>
                <a:path w="12998" h="13824" extrusionOk="0">
                  <a:moveTo>
                    <a:pt x="4016" y="1027"/>
                  </a:moveTo>
                  <a:cubicBezTo>
                    <a:pt x="3914" y="1027"/>
                    <a:pt x="3826" y="1103"/>
                    <a:pt x="3810" y="1204"/>
                  </a:cubicBezTo>
                  <a:cubicBezTo>
                    <a:pt x="3796" y="1325"/>
                    <a:pt x="3889" y="1432"/>
                    <a:pt x="4012" y="1432"/>
                  </a:cubicBezTo>
                  <a:lnTo>
                    <a:pt x="4273" y="1432"/>
                  </a:lnTo>
                  <a:cubicBezTo>
                    <a:pt x="4394" y="1432"/>
                    <a:pt x="4487" y="1325"/>
                    <a:pt x="4473" y="1204"/>
                  </a:cubicBezTo>
                  <a:cubicBezTo>
                    <a:pt x="4457" y="1103"/>
                    <a:pt x="4369" y="1027"/>
                    <a:pt x="4267" y="1027"/>
                  </a:cubicBezTo>
                  <a:cubicBezTo>
                    <a:pt x="4266" y="1027"/>
                    <a:pt x="4265" y="1027"/>
                    <a:pt x="4264" y="1027"/>
                  </a:cubicBezTo>
                  <a:lnTo>
                    <a:pt x="4019" y="1027"/>
                  </a:lnTo>
                  <a:cubicBezTo>
                    <a:pt x="4018" y="1027"/>
                    <a:pt x="4017" y="1027"/>
                    <a:pt x="4016" y="1027"/>
                  </a:cubicBezTo>
                  <a:close/>
                  <a:moveTo>
                    <a:pt x="5183" y="1027"/>
                  </a:moveTo>
                  <a:cubicBezTo>
                    <a:pt x="5062" y="1027"/>
                    <a:pt x="4967" y="1133"/>
                    <a:pt x="4983" y="1254"/>
                  </a:cubicBezTo>
                  <a:cubicBezTo>
                    <a:pt x="4997" y="1357"/>
                    <a:pt x="5085" y="1432"/>
                    <a:pt x="5189" y="1432"/>
                  </a:cubicBezTo>
                  <a:cubicBezTo>
                    <a:pt x="5190" y="1432"/>
                    <a:pt x="5191" y="1432"/>
                    <a:pt x="5192" y="1432"/>
                  </a:cubicBezTo>
                  <a:lnTo>
                    <a:pt x="5437" y="1432"/>
                  </a:lnTo>
                  <a:cubicBezTo>
                    <a:pt x="5438" y="1432"/>
                    <a:pt x="5439" y="1432"/>
                    <a:pt x="5440" y="1432"/>
                  </a:cubicBezTo>
                  <a:cubicBezTo>
                    <a:pt x="5542" y="1432"/>
                    <a:pt x="5630" y="1357"/>
                    <a:pt x="5644" y="1254"/>
                  </a:cubicBezTo>
                  <a:cubicBezTo>
                    <a:pt x="5660" y="1133"/>
                    <a:pt x="5565" y="1027"/>
                    <a:pt x="5444" y="1027"/>
                  </a:cubicBezTo>
                  <a:close/>
                  <a:moveTo>
                    <a:pt x="1789" y="404"/>
                  </a:moveTo>
                  <a:cubicBezTo>
                    <a:pt x="2111" y="407"/>
                    <a:pt x="2371" y="670"/>
                    <a:pt x="2369" y="991"/>
                  </a:cubicBezTo>
                  <a:lnTo>
                    <a:pt x="2369" y="1999"/>
                  </a:lnTo>
                  <a:lnTo>
                    <a:pt x="1491" y="1999"/>
                  </a:lnTo>
                  <a:cubicBezTo>
                    <a:pt x="1410" y="1916"/>
                    <a:pt x="1315" y="1850"/>
                    <a:pt x="1208" y="1803"/>
                  </a:cubicBezTo>
                  <a:lnTo>
                    <a:pt x="1208" y="991"/>
                  </a:lnTo>
                  <a:cubicBezTo>
                    <a:pt x="1207" y="670"/>
                    <a:pt x="1466" y="407"/>
                    <a:pt x="1789" y="404"/>
                  </a:cubicBezTo>
                  <a:close/>
                  <a:moveTo>
                    <a:pt x="4013" y="1811"/>
                  </a:moveTo>
                  <a:cubicBezTo>
                    <a:pt x="3912" y="1811"/>
                    <a:pt x="3826" y="1886"/>
                    <a:pt x="3810" y="1988"/>
                  </a:cubicBezTo>
                  <a:cubicBezTo>
                    <a:pt x="3796" y="2107"/>
                    <a:pt x="3889" y="2215"/>
                    <a:pt x="4012" y="2215"/>
                  </a:cubicBezTo>
                  <a:lnTo>
                    <a:pt x="4273" y="2215"/>
                  </a:lnTo>
                  <a:cubicBezTo>
                    <a:pt x="4394" y="2215"/>
                    <a:pt x="4487" y="2107"/>
                    <a:pt x="4473" y="1988"/>
                  </a:cubicBezTo>
                  <a:cubicBezTo>
                    <a:pt x="4457" y="1886"/>
                    <a:pt x="4371" y="1811"/>
                    <a:pt x="4270" y="1811"/>
                  </a:cubicBezTo>
                  <a:cubicBezTo>
                    <a:pt x="4268" y="1811"/>
                    <a:pt x="4266" y="1811"/>
                    <a:pt x="4264" y="1811"/>
                  </a:cubicBezTo>
                  <a:lnTo>
                    <a:pt x="4019" y="1811"/>
                  </a:lnTo>
                  <a:cubicBezTo>
                    <a:pt x="4017" y="1811"/>
                    <a:pt x="4015" y="1811"/>
                    <a:pt x="4013" y="1811"/>
                  </a:cubicBezTo>
                  <a:close/>
                  <a:moveTo>
                    <a:pt x="5185" y="1809"/>
                  </a:moveTo>
                  <a:cubicBezTo>
                    <a:pt x="5062" y="1809"/>
                    <a:pt x="4967" y="1917"/>
                    <a:pt x="4983" y="2038"/>
                  </a:cubicBezTo>
                  <a:cubicBezTo>
                    <a:pt x="4999" y="2140"/>
                    <a:pt x="5085" y="2215"/>
                    <a:pt x="5189" y="2215"/>
                  </a:cubicBezTo>
                  <a:cubicBezTo>
                    <a:pt x="5190" y="2215"/>
                    <a:pt x="5191" y="2215"/>
                    <a:pt x="5192" y="2215"/>
                  </a:cubicBezTo>
                  <a:lnTo>
                    <a:pt x="5437" y="2215"/>
                  </a:lnTo>
                  <a:cubicBezTo>
                    <a:pt x="5438" y="2215"/>
                    <a:pt x="5439" y="2215"/>
                    <a:pt x="5440" y="2215"/>
                  </a:cubicBezTo>
                  <a:cubicBezTo>
                    <a:pt x="5542" y="2215"/>
                    <a:pt x="5630" y="2140"/>
                    <a:pt x="5644" y="2038"/>
                  </a:cubicBezTo>
                  <a:cubicBezTo>
                    <a:pt x="5660" y="1917"/>
                    <a:pt x="5566" y="1811"/>
                    <a:pt x="5444" y="1809"/>
                  </a:cubicBezTo>
                  <a:close/>
                  <a:moveTo>
                    <a:pt x="2369" y="2404"/>
                  </a:moveTo>
                  <a:lnTo>
                    <a:pt x="2369" y="2782"/>
                  </a:lnTo>
                  <a:lnTo>
                    <a:pt x="1721" y="2782"/>
                  </a:lnTo>
                  <a:cubicBezTo>
                    <a:pt x="1750" y="2658"/>
                    <a:pt x="1750" y="2528"/>
                    <a:pt x="1721" y="2404"/>
                  </a:cubicBezTo>
                  <a:close/>
                  <a:moveTo>
                    <a:pt x="11289" y="2404"/>
                  </a:moveTo>
                  <a:cubicBezTo>
                    <a:pt x="11260" y="2530"/>
                    <a:pt x="11260" y="2658"/>
                    <a:pt x="11289" y="2783"/>
                  </a:cubicBezTo>
                  <a:lnTo>
                    <a:pt x="10845" y="2783"/>
                  </a:lnTo>
                  <a:lnTo>
                    <a:pt x="10845" y="2404"/>
                  </a:lnTo>
                  <a:close/>
                  <a:moveTo>
                    <a:pt x="4016" y="2593"/>
                  </a:moveTo>
                  <a:cubicBezTo>
                    <a:pt x="3914" y="2593"/>
                    <a:pt x="3826" y="2667"/>
                    <a:pt x="3810" y="2770"/>
                  </a:cubicBezTo>
                  <a:cubicBezTo>
                    <a:pt x="3796" y="2891"/>
                    <a:pt x="3889" y="2998"/>
                    <a:pt x="4012" y="2998"/>
                  </a:cubicBezTo>
                  <a:lnTo>
                    <a:pt x="4273" y="2998"/>
                  </a:lnTo>
                  <a:cubicBezTo>
                    <a:pt x="4394" y="2998"/>
                    <a:pt x="4487" y="2891"/>
                    <a:pt x="4473" y="2770"/>
                  </a:cubicBezTo>
                  <a:cubicBezTo>
                    <a:pt x="4457" y="2667"/>
                    <a:pt x="4369" y="2593"/>
                    <a:pt x="4267" y="2593"/>
                  </a:cubicBezTo>
                  <a:cubicBezTo>
                    <a:pt x="4266" y="2593"/>
                    <a:pt x="4265" y="2593"/>
                    <a:pt x="4264" y="2593"/>
                  </a:cubicBezTo>
                  <a:lnTo>
                    <a:pt x="4019" y="2593"/>
                  </a:lnTo>
                  <a:cubicBezTo>
                    <a:pt x="4018" y="2593"/>
                    <a:pt x="4017" y="2593"/>
                    <a:pt x="4016" y="2593"/>
                  </a:cubicBezTo>
                  <a:close/>
                  <a:moveTo>
                    <a:pt x="5440" y="2593"/>
                  </a:moveTo>
                  <a:cubicBezTo>
                    <a:pt x="5439" y="2593"/>
                    <a:pt x="5438" y="2593"/>
                    <a:pt x="5437" y="2593"/>
                  </a:cubicBezTo>
                  <a:lnTo>
                    <a:pt x="5192" y="2593"/>
                  </a:lnTo>
                  <a:cubicBezTo>
                    <a:pt x="5191" y="2593"/>
                    <a:pt x="5190" y="2593"/>
                    <a:pt x="5189" y="2593"/>
                  </a:cubicBezTo>
                  <a:cubicBezTo>
                    <a:pt x="5085" y="2593"/>
                    <a:pt x="4999" y="2669"/>
                    <a:pt x="4983" y="2770"/>
                  </a:cubicBezTo>
                  <a:cubicBezTo>
                    <a:pt x="4967" y="2891"/>
                    <a:pt x="5062" y="2998"/>
                    <a:pt x="5183" y="2998"/>
                  </a:cubicBezTo>
                  <a:lnTo>
                    <a:pt x="5444" y="2998"/>
                  </a:lnTo>
                  <a:cubicBezTo>
                    <a:pt x="5565" y="2998"/>
                    <a:pt x="5660" y="2891"/>
                    <a:pt x="5644" y="2770"/>
                  </a:cubicBezTo>
                  <a:cubicBezTo>
                    <a:pt x="5630" y="2667"/>
                    <a:pt x="5542" y="2593"/>
                    <a:pt x="5440" y="2593"/>
                  </a:cubicBezTo>
                  <a:close/>
                  <a:moveTo>
                    <a:pt x="876" y="2134"/>
                  </a:moveTo>
                  <a:cubicBezTo>
                    <a:pt x="1110" y="2134"/>
                    <a:pt x="1335" y="2315"/>
                    <a:pt x="1335" y="2590"/>
                  </a:cubicBezTo>
                  <a:cubicBezTo>
                    <a:pt x="1336" y="2839"/>
                    <a:pt x="1136" y="3042"/>
                    <a:pt x="885" y="3045"/>
                  </a:cubicBezTo>
                  <a:cubicBezTo>
                    <a:pt x="883" y="3045"/>
                    <a:pt x="881" y="3045"/>
                    <a:pt x="878" y="3045"/>
                  </a:cubicBezTo>
                  <a:cubicBezTo>
                    <a:pt x="477" y="3045"/>
                    <a:pt x="270" y="2558"/>
                    <a:pt x="555" y="2270"/>
                  </a:cubicBezTo>
                  <a:cubicBezTo>
                    <a:pt x="648" y="2176"/>
                    <a:pt x="763" y="2134"/>
                    <a:pt x="876" y="2134"/>
                  </a:cubicBezTo>
                  <a:close/>
                  <a:moveTo>
                    <a:pt x="12145" y="2135"/>
                  </a:moveTo>
                  <a:cubicBezTo>
                    <a:pt x="12546" y="2135"/>
                    <a:pt x="12753" y="2621"/>
                    <a:pt x="12468" y="2908"/>
                  </a:cubicBezTo>
                  <a:cubicBezTo>
                    <a:pt x="12375" y="3003"/>
                    <a:pt x="12260" y="3046"/>
                    <a:pt x="12147" y="3046"/>
                  </a:cubicBezTo>
                  <a:cubicBezTo>
                    <a:pt x="11913" y="3046"/>
                    <a:pt x="11688" y="2864"/>
                    <a:pt x="11688" y="2590"/>
                  </a:cubicBezTo>
                  <a:cubicBezTo>
                    <a:pt x="11687" y="2341"/>
                    <a:pt x="11887" y="2136"/>
                    <a:pt x="12138" y="2135"/>
                  </a:cubicBezTo>
                  <a:cubicBezTo>
                    <a:pt x="12140" y="2135"/>
                    <a:pt x="12142" y="2135"/>
                    <a:pt x="12145" y="2135"/>
                  </a:cubicBezTo>
                  <a:close/>
                  <a:moveTo>
                    <a:pt x="9079" y="3242"/>
                  </a:moveTo>
                  <a:cubicBezTo>
                    <a:pt x="9071" y="3242"/>
                    <a:pt x="9062" y="3243"/>
                    <a:pt x="9053" y="3244"/>
                  </a:cubicBezTo>
                  <a:cubicBezTo>
                    <a:pt x="8949" y="3260"/>
                    <a:pt x="8874" y="3349"/>
                    <a:pt x="8876" y="3453"/>
                  </a:cubicBezTo>
                  <a:lnTo>
                    <a:pt x="8876" y="3463"/>
                  </a:lnTo>
                  <a:lnTo>
                    <a:pt x="8876" y="3463"/>
                  </a:lnTo>
                  <a:cubicBezTo>
                    <a:pt x="8874" y="3568"/>
                    <a:pt x="8949" y="3658"/>
                    <a:pt x="9053" y="3672"/>
                  </a:cubicBezTo>
                  <a:cubicBezTo>
                    <a:pt x="9061" y="3673"/>
                    <a:pt x="9069" y="3673"/>
                    <a:pt x="9078" y="3673"/>
                  </a:cubicBezTo>
                  <a:cubicBezTo>
                    <a:pt x="9188" y="3673"/>
                    <a:pt x="9281" y="3585"/>
                    <a:pt x="9281" y="3472"/>
                  </a:cubicBezTo>
                  <a:lnTo>
                    <a:pt x="9281" y="3446"/>
                  </a:lnTo>
                  <a:cubicBezTo>
                    <a:pt x="9281" y="3332"/>
                    <a:pt x="9189" y="3242"/>
                    <a:pt x="9079" y="3242"/>
                  </a:cubicBezTo>
                  <a:close/>
                  <a:moveTo>
                    <a:pt x="4013" y="4186"/>
                  </a:moveTo>
                  <a:cubicBezTo>
                    <a:pt x="3912" y="4186"/>
                    <a:pt x="3826" y="4262"/>
                    <a:pt x="3810" y="4364"/>
                  </a:cubicBezTo>
                  <a:cubicBezTo>
                    <a:pt x="3796" y="4483"/>
                    <a:pt x="3889" y="4590"/>
                    <a:pt x="4012" y="4591"/>
                  </a:cubicBezTo>
                  <a:lnTo>
                    <a:pt x="4273" y="4591"/>
                  </a:lnTo>
                  <a:cubicBezTo>
                    <a:pt x="4394" y="4590"/>
                    <a:pt x="4487" y="4483"/>
                    <a:pt x="4473" y="4364"/>
                  </a:cubicBezTo>
                  <a:cubicBezTo>
                    <a:pt x="4457" y="4262"/>
                    <a:pt x="4371" y="4186"/>
                    <a:pt x="4270" y="4186"/>
                  </a:cubicBezTo>
                  <a:cubicBezTo>
                    <a:pt x="4268" y="4186"/>
                    <a:pt x="4266" y="4186"/>
                    <a:pt x="4264" y="4186"/>
                  </a:cubicBezTo>
                  <a:lnTo>
                    <a:pt x="4019" y="4186"/>
                  </a:lnTo>
                  <a:cubicBezTo>
                    <a:pt x="4017" y="4186"/>
                    <a:pt x="4015" y="4186"/>
                    <a:pt x="4013" y="4186"/>
                  </a:cubicBezTo>
                  <a:close/>
                  <a:moveTo>
                    <a:pt x="4016" y="4969"/>
                  </a:moveTo>
                  <a:cubicBezTo>
                    <a:pt x="3914" y="4969"/>
                    <a:pt x="3826" y="5043"/>
                    <a:pt x="3810" y="5146"/>
                  </a:cubicBezTo>
                  <a:cubicBezTo>
                    <a:pt x="3796" y="5267"/>
                    <a:pt x="3889" y="5374"/>
                    <a:pt x="4012" y="5374"/>
                  </a:cubicBezTo>
                  <a:lnTo>
                    <a:pt x="4273" y="5374"/>
                  </a:lnTo>
                  <a:cubicBezTo>
                    <a:pt x="4394" y="5374"/>
                    <a:pt x="4487" y="5267"/>
                    <a:pt x="4473" y="5146"/>
                  </a:cubicBezTo>
                  <a:cubicBezTo>
                    <a:pt x="4457" y="5043"/>
                    <a:pt x="4369" y="4969"/>
                    <a:pt x="4267" y="4969"/>
                  </a:cubicBezTo>
                  <a:cubicBezTo>
                    <a:pt x="4266" y="4969"/>
                    <a:pt x="4265" y="4969"/>
                    <a:pt x="4264" y="4969"/>
                  </a:cubicBezTo>
                  <a:lnTo>
                    <a:pt x="4019" y="4969"/>
                  </a:lnTo>
                  <a:cubicBezTo>
                    <a:pt x="4018" y="4969"/>
                    <a:pt x="4017" y="4969"/>
                    <a:pt x="4016" y="4969"/>
                  </a:cubicBezTo>
                  <a:close/>
                  <a:moveTo>
                    <a:pt x="7751" y="4070"/>
                  </a:moveTo>
                  <a:cubicBezTo>
                    <a:pt x="7996" y="4070"/>
                    <a:pt x="8239" y="4146"/>
                    <a:pt x="8444" y="4293"/>
                  </a:cubicBezTo>
                  <a:lnTo>
                    <a:pt x="8444" y="4496"/>
                  </a:lnTo>
                  <a:lnTo>
                    <a:pt x="7977" y="4973"/>
                  </a:lnTo>
                  <a:cubicBezTo>
                    <a:pt x="7910" y="5041"/>
                    <a:pt x="7896" y="5162"/>
                    <a:pt x="7952" y="5238"/>
                  </a:cubicBezTo>
                  <a:cubicBezTo>
                    <a:pt x="7991" y="5292"/>
                    <a:pt x="8052" y="5320"/>
                    <a:pt x="8113" y="5320"/>
                  </a:cubicBezTo>
                  <a:cubicBezTo>
                    <a:pt x="8164" y="5320"/>
                    <a:pt x="8215" y="5301"/>
                    <a:pt x="8253" y="5261"/>
                  </a:cubicBezTo>
                  <a:lnTo>
                    <a:pt x="8724" y="4780"/>
                  </a:lnTo>
                  <a:lnTo>
                    <a:pt x="8920" y="4780"/>
                  </a:lnTo>
                  <a:cubicBezTo>
                    <a:pt x="9147" y="5113"/>
                    <a:pt x="9200" y="5535"/>
                    <a:pt x="9064" y="5914"/>
                  </a:cubicBezTo>
                  <a:lnTo>
                    <a:pt x="8978" y="5914"/>
                  </a:lnTo>
                  <a:lnTo>
                    <a:pt x="8592" y="5683"/>
                  </a:lnTo>
                  <a:cubicBezTo>
                    <a:pt x="8559" y="5664"/>
                    <a:pt x="8524" y="5655"/>
                    <a:pt x="8489" y="5655"/>
                  </a:cubicBezTo>
                  <a:cubicBezTo>
                    <a:pt x="8405" y="5655"/>
                    <a:pt x="8325" y="5707"/>
                    <a:pt x="8298" y="5794"/>
                  </a:cubicBezTo>
                  <a:cubicBezTo>
                    <a:pt x="8269" y="5886"/>
                    <a:pt x="8308" y="5986"/>
                    <a:pt x="8392" y="6035"/>
                  </a:cubicBezTo>
                  <a:lnTo>
                    <a:pt x="8740" y="6242"/>
                  </a:lnTo>
                  <a:lnTo>
                    <a:pt x="8740" y="6432"/>
                  </a:lnTo>
                  <a:lnTo>
                    <a:pt x="8713" y="6458"/>
                  </a:lnTo>
                  <a:cubicBezTo>
                    <a:pt x="8652" y="6522"/>
                    <a:pt x="8571" y="6554"/>
                    <a:pt x="8490" y="6554"/>
                  </a:cubicBezTo>
                  <a:cubicBezTo>
                    <a:pt x="8409" y="6554"/>
                    <a:pt x="8328" y="6522"/>
                    <a:pt x="8266" y="6458"/>
                  </a:cubicBezTo>
                  <a:lnTo>
                    <a:pt x="6800" y="4969"/>
                  </a:lnTo>
                  <a:cubicBezTo>
                    <a:pt x="6676" y="4840"/>
                    <a:pt x="6676" y="4637"/>
                    <a:pt x="6801" y="4509"/>
                  </a:cubicBezTo>
                  <a:lnTo>
                    <a:pt x="6827" y="4483"/>
                  </a:lnTo>
                  <a:lnTo>
                    <a:pt x="7011" y="4483"/>
                  </a:lnTo>
                  <a:lnTo>
                    <a:pt x="7216" y="4840"/>
                  </a:lnTo>
                  <a:cubicBezTo>
                    <a:pt x="7252" y="4902"/>
                    <a:pt x="7318" y="4941"/>
                    <a:pt x="7390" y="4941"/>
                  </a:cubicBezTo>
                  <a:cubicBezTo>
                    <a:pt x="7426" y="4941"/>
                    <a:pt x="7461" y="4933"/>
                    <a:pt x="7491" y="4915"/>
                  </a:cubicBezTo>
                  <a:cubicBezTo>
                    <a:pt x="7588" y="4858"/>
                    <a:pt x="7621" y="4735"/>
                    <a:pt x="7565" y="4637"/>
                  </a:cubicBezTo>
                  <a:lnTo>
                    <a:pt x="7337" y="4238"/>
                  </a:lnTo>
                  <a:lnTo>
                    <a:pt x="7337" y="4145"/>
                  </a:lnTo>
                  <a:cubicBezTo>
                    <a:pt x="7471" y="4094"/>
                    <a:pt x="7611" y="4070"/>
                    <a:pt x="7751" y="4070"/>
                  </a:cubicBezTo>
                  <a:close/>
                  <a:moveTo>
                    <a:pt x="4280" y="6159"/>
                  </a:moveTo>
                  <a:cubicBezTo>
                    <a:pt x="4565" y="6159"/>
                    <a:pt x="4710" y="6505"/>
                    <a:pt x="4509" y="6711"/>
                  </a:cubicBezTo>
                  <a:cubicBezTo>
                    <a:pt x="4443" y="6778"/>
                    <a:pt x="4361" y="6808"/>
                    <a:pt x="4281" y="6808"/>
                  </a:cubicBezTo>
                  <a:cubicBezTo>
                    <a:pt x="4114" y="6808"/>
                    <a:pt x="3954" y="6678"/>
                    <a:pt x="3954" y="6483"/>
                  </a:cubicBezTo>
                  <a:cubicBezTo>
                    <a:pt x="3953" y="6306"/>
                    <a:pt x="4095" y="6162"/>
                    <a:pt x="4273" y="6160"/>
                  </a:cubicBezTo>
                  <a:lnTo>
                    <a:pt x="4273" y="6159"/>
                  </a:lnTo>
                  <a:cubicBezTo>
                    <a:pt x="4275" y="6159"/>
                    <a:pt x="4277" y="6159"/>
                    <a:pt x="4280" y="6159"/>
                  </a:cubicBezTo>
                  <a:close/>
                  <a:moveTo>
                    <a:pt x="4273" y="5754"/>
                  </a:moveTo>
                  <a:cubicBezTo>
                    <a:pt x="3871" y="5757"/>
                    <a:pt x="3548" y="6082"/>
                    <a:pt x="3548" y="6483"/>
                  </a:cubicBezTo>
                  <a:cubicBezTo>
                    <a:pt x="3551" y="6775"/>
                    <a:pt x="3728" y="7038"/>
                    <a:pt x="3999" y="7147"/>
                  </a:cubicBezTo>
                  <a:cubicBezTo>
                    <a:pt x="4088" y="7183"/>
                    <a:pt x="4180" y="7201"/>
                    <a:pt x="4272" y="7201"/>
                  </a:cubicBezTo>
                  <a:cubicBezTo>
                    <a:pt x="4461" y="7201"/>
                    <a:pt x="4647" y="7127"/>
                    <a:pt x="4785" y="6987"/>
                  </a:cubicBezTo>
                  <a:cubicBezTo>
                    <a:pt x="4992" y="6780"/>
                    <a:pt x="5052" y="6470"/>
                    <a:pt x="4940" y="6199"/>
                  </a:cubicBezTo>
                  <a:cubicBezTo>
                    <a:pt x="4827" y="5930"/>
                    <a:pt x="4564" y="5754"/>
                    <a:pt x="4273" y="5754"/>
                  </a:cubicBezTo>
                  <a:close/>
                  <a:moveTo>
                    <a:pt x="9233" y="7749"/>
                  </a:moveTo>
                  <a:lnTo>
                    <a:pt x="9200" y="8161"/>
                  </a:lnTo>
                  <a:cubicBezTo>
                    <a:pt x="9181" y="8353"/>
                    <a:pt x="9020" y="8473"/>
                    <a:pt x="8855" y="8473"/>
                  </a:cubicBezTo>
                  <a:cubicBezTo>
                    <a:pt x="8768" y="8473"/>
                    <a:pt x="8681" y="8440"/>
                    <a:pt x="8611" y="8369"/>
                  </a:cubicBezTo>
                  <a:cubicBezTo>
                    <a:pt x="8405" y="8160"/>
                    <a:pt x="8536" y="7807"/>
                    <a:pt x="8828" y="7782"/>
                  </a:cubicBezTo>
                  <a:lnTo>
                    <a:pt x="9233" y="7749"/>
                  </a:lnTo>
                  <a:close/>
                  <a:moveTo>
                    <a:pt x="4911" y="8775"/>
                  </a:moveTo>
                  <a:cubicBezTo>
                    <a:pt x="4954" y="8777"/>
                    <a:pt x="4989" y="8811"/>
                    <a:pt x="4987" y="8854"/>
                  </a:cubicBezTo>
                  <a:lnTo>
                    <a:pt x="4987" y="9693"/>
                  </a:lnTo>
                  <a:lnTo>
                    <a:pt x="4173" y="9693"/>
                  </a:lnTo>
                  <a:cubicBezTo>
                    <a:pt x="4130" y="9691"/>
                    <a:pt x="4095" y="9655"/>
                    <a:pt x="4097" y="9612"/>
                  </a:cubicBezTo>
                  <a:lnTo>
                    <a:pt x="4097" y="9423"/>
                  </a:lnTo>
                  <a:cubicBezTo>
                    <a:pt x="4095" y="9380"/>
                    <a:pt x="4130" y="9344"/>
                    <a:pt x="4173" y="9343"/>
                  </a:cubicBezTo>
                  <a:cubicBezTo>
                    <a:pt x="4437" y="9343"/>
                    <a:pt x="4650" y="9124"/>
                    <a:pt x="4650" y="8854"/>
                  </a:cubicBezTo>
                  <a:cubicBezTo>
                    <a:pt x="4650" y="8813"/>
                    <a:pt x="4683" y="8777"/>
                    <a:pt x="4726" y="8775"/>
                  </a:cubicBezTo>
                  <a:close/>
                  <a:moveTo>
                    <a:pt x="8799" y="9585"/>
                  </a:moveTo>
                  <a:cubicBezTo>
                    <a:pt x="8843" y="9586"/>
                    <a:pt x="8876" y="9622"/>
                    <a:pt x="8876" y="9665"/>
                  </a:cubicBezTo>
                  <a:lnTo>
                    <a:pt x="8876" y="9854"/>
                  </a:lnTo>
                  <a:cubicBezTo>
                    <a:pt x="8876" y="9897"/>
                    <a:pt x="8843" y="9933"/>
                    <a:pt x="8799" y="9935"/>
                  </a:cubicBezTo>
                  <a:cubicBezTo>
                    <a:pt x="8536" y="9935"/>
                    <a:pt x="8321" y="10154"/>
                    <a:pt x="8321" y="10422"/>
                  </a:cubicBezTo>
                  <a:cubicBezTo>
                    <a:pt x="8323" y="10465"/>
                    <a:pt x="8288" y="10501"/>
                    <a:pt x="8245" y="10503"/>
                  </a:cubicBezTo>
                  <a:lnTo>
                    <a:pt x="8060" y="10503"/>
                  </a:lnTo>
                  <a:cubicBezTo>
                    <a:pt x="8017" y="10501"/>
                    <a:pt x="7984" y="10465"/>
                    <a:pt x="7984" y="10422"/>
                  </a:cubicBezTo>
                  <a:lnTo>
                    <a:pt x="7984" y="9585"/>
                  </a:lnTo>
                  <a:close/>
                  <a:moveTo>
                    <a:pt x="5702" y="11805"/>
                  </a:moveTo>
                  <a:cubicBezTo>
                    <a:pt x="5694" y="11805"/>
                    <a:pt x="5686" y="11805"/>
                    <a:pt x="5677" y="11806"/>
                  </a:cubicBezTo>
                  <a:cubicBezTo>
                    <a:pt x="5575" y="11822"/>
                    <a:pt x="5499" y="11912"/>
                    <a:pt x="5502" y="12015"/>
                  </a:cubicBezTo>
                  <a:lnTo>
                    <a:pt x="5502" y="12027"/>
                  </a:lnTo>
                  <a:cubicBezTo>
                    <a:pt x="5499" y="12131"/>
                    <a:pt x="5575" y="12220"/>
                    <a:pt x="5677" y="12236"/>
                  </a:cubicBezTo>
                  <a:cubicBezTo>
                    <a:pt x="5686" y="12237"/>
                    <a:pt x="5694" y="12237"/>
                    <a:pt x="5702" y="12237"/>
                  </a:cubicBezTo>
                  <a:cubicBezTo>
                    <a:pt x="5812" y="12237"/>
                    <a:pt x="5905" y="12148"/>
                    <a:pt x="5906" y="12034"/>
                  </a:cubicBezTo>
                  <a:lnTo>
                    <a:pt x="5906" y="12008"/>
                  </a:lnTo>
                  <a:cubicBezTo>
                    <a:pt x="5906" y="11894"/>
                    <a:pt x="5813" y="11805"/>
                    <a:pt x="5702" y="11805"/>
                  </a:cubicBezTo>
                  <a:close/>
                  <a:moveTo>
                    <a:pt x="9346" y="12068"/>
                  </a:moveTo>
                  <a:cubicBezTo>
                    <a:pt x="9237" y="12068"/>
                    <a:pt x="9145" y="12158"/>
                    <a:pt x="9145" y="12272"/>
                  </a:cubicBezTo>
                  <a:lnTo>
                    <a:pt x="9145" y="12298"/>
                  </a:lnTo>
                  <a:cubicBezTo>
                    <a:pt x="9145" y="12410"/>
                    <a:pt x="9237" y="12500"/>
                    <a:pt x="9346" y="12500"/>
                  </a:cubicBezTo>
                  <a:cubicBezTo>
                    <a:pt x="9355" y="12500"/>
                    <a:pt x="9364" y="12499"/>
                    <a:pt x="9373" y="12498"/>
                  </a:cubicBezTo>
                  <a:cubicBezTo>
                    <a:pt x="9477" y="12484"/>
                    <a:pt x="9551" y="12394"/>
                    <a:pt x="9550" y="12289"/>
                  </a:cubicBezTo>
                  <a:lnTo>
                    <a:pt x="9550" y="12279"/>
                  </a:lnTo>
                  <a:cubicBezTo>
                    <a:pt x="9551" y="12174"/>
                    <a:pt x="9477" y="12086"/>
                    <a:pt x="9373" y="12070"/>
                  </a:cubicBezTo>
                  <a:cubicBezTo>
                    <a:pt x="9364" y="12069"/>
                    <a:pt x="9355" y="12068"/>
                    <a:pt x="9346" y="12068"/>
                  </a:cubicBezTo>
                  <a:close/>
                  <a:moveTo>
                    <a:pt x="5704" y="12332"/>
                  </a:moveTo>
                  <a:cubicBezTo>
                    <a:pt x="5695" y="12332"/>
                    <a:pt x="5686" y="12333"/>
                    <a:pt x="5677" y="12334"/>
                  </a:cubicBezTo>
                  <a:cubicBezTo>
                    <a:pt x="5575" y="12348"/>
                    <a:pt x="5499" y="12437"/>
                    <a:pt x="5502" y="12543"/>
                  </a:cubicBezTo>
                  <a:lnTo>
                    <a:pt x="5502" y="12560"/>
                  </a:lnTo>
                  <a:cubicBezTo>
                    <a:pt x="5502" y="12673"/>
                    <a:pt x="5593" y="12762"/>
                    <a:pt x="5702" y="12762"/>
                  </a:cubicBezTo>
                  <a:cubicBezTo>
                    <a:pt x="5711" y="12762"/>
                    <a:pt x="5720" y="12761"/>
                    <a:pt x="5729" y="12760"/>
                  </a:cubicBezTo>
                  <a:cubicBezTo>
                    <a:pt x="5831" y="12746"/>
                    <a:pt x="5908" y="12656"/>
                    <a:pt x="5906" y="12553"/>
                  </a:cubicBezTo>
                  <a:lnTo>
                    <a:pt x="5906" y="12534"/>
                  </a:lnTo>
                  <a:cubicBezTo>
                    <a:pt x="5905" y="12422"/>
                    <a:pt x="5813" y="12332"/>
                    <a:pt x="5704" y="12332"/>
                  </a:cubicBezTo>
                  <a:close/>
                  <a:moveTo>
                    <a:pt x="11949" y="11556"/>
                  </a:moveTo>
                  <a:cubicBezTo>
                    <a:pt x="11982" y="11556"/>
                    <a:pt x="12008" y="11583"/>
                    <a:pt x="12006" y="11616"/>
                  </a:cubicBezTo>
                  <a:lnTo>
                    <a:pt x="12006" y="12826"/>
                  </a:lnTo>
                  <a:cubicBezTo>
                    <a:pt x="12006" y="13146"/>
                    <a:pt x="11747" y="13407"/>
                    <a:pt x="11426" y="13407"/>
                  </a:cubicBezTo>
                  <a:cubicBezTo>
                    <a:pt x="11106" y="13407"/>
                    <a:pt x="10845" y="13146"/>
                    <a:pt x="10845" y="12826"/>
                  </a:cubicBezTo>
                  <a:lnTo>
                    <a:pt x="10845" y="11556"/>
                  </a:lnTo>
                  <a:close/>
                  <a:moveTo>
                    <a:pt x="7902" y="1"/>
                  </a:moveTo>
                  <a:cubicBezTo>
                    <a:pt x="7899" y="1"/>
                    <a:pt x="7895" y="1"/>
                    <a:pt x="7892" y="1"/>
                  </a:cubicBezTo>
                  <a:lnTo>
                    <a:pt x="1797" y="1"/>
                  </a:lnTo>
                  <a:cubicBezTo>
                    <a:pt x="1795" y="1"/>
                    <a:pt x="1793" y="1"/>
                    <a:pt x="1791" y="1"/>
                  </a:cubicBezTo>
                  <a:cubicBezTo>
                    <a:pt x="1252" y="1"/>
                    <a:pt x="803" y="985"/>
                    <a:pt x="803" y="985"/>
                  </a:cubicBezTo>
                  <a:lnTo>
                    <a:pt x="803" y="1731"/>
                  </a:lnTo>
                  <a:cubicBezTo>
                    <a:pt x="345" y="1772"/>
                    <a:pt x="1" y="2165"/>
                    <a:pt x="20" y="2625"/>
                  </a:cubicBezTo>
                  <a:cubicBezTo>
                    <a:pt x="40" y="3084"/>
                    <a:pt x="416" y="3447"/>
                    <a:pt x="875" y="3450"/>
                  </a:cubicBezTo>
                  <a:cubicBezTo>
                    <a:pt x="1107" y="3450"/>
                    <a:pt x="1331" y="3355"/>
                    <a:pt x="1491" y="3187"/>
                  </a:cubicBezTo>
                  <a:lnTo>
                    <a:pt x="2369" y="3187"/>
                  </a:lnTo>
                  <a:lnTo>
                    <a:pt x="2369" y="4142"/>
                  </a:lnTo>
                  <a:cubicBezTo>
                    <a:pt x="2369" y="4195"/>
                    <a:pt x="2390" y="4247"/>
                    <a:pt x="2427" y="4284"/>
                  </a:cubicBezTo>
                  <a:lnTo>
                    <a:pt x="2809" y="4669"/>
                  </a:lnTo>
                  <a:lnTo>
                    <a:pt x="2427" y="5052"/>
                  </a:lnTo>
                  <a:cubicBezTo>
                    <a:pt x="2390" y="5091"/>
                    <a:pt x="2369" y="5142"/>
                    <a:pt x="2369" y="5195"/>
                  </a:cubicBezTo>
                  <a:lnTo>
                    <a:pt x="2369" y="12831"/>
                  </a:lnTo>
                  <a:cubicBezTo>
                    <a:pt x="2369" y="13378"/>
                    <a:pt x="2812" y="13823"/>
                    <a:pt x="3355" y="13823"/>
                  </a:cubicBezTo>
                  <a:lnTo>
                    <a:pt x="11426" y="13823"/>
                  </a:lnTo>
                  <a:cubicBezTo>
                    <a:pt x="11969" y="13823"/>
                    <a:pt x="12411" y="13378"/>
                    <a:pt x="12411" y="12829"/>
                  </a:cubicBezTo>
                  <a:lnTo>
                    <a:pt x="12411" y="11618"/>
                  </a:lnTo>
                  <a:cubicBezTo>
                    <a:pt x="12413" y="11361"/>
                    <a:pt x="12205" y="11152"/>
                    <a:pt x="11947" y="11151"/>
                  </a:cubicBezTo>
                  <a:lnTo>
                    <a:pt x="10845" y="11151"/>
                  </a:lnTo>
                  <a:lnTo>
                    <a:pt x="10845" y="10456"/>
                  </a:lnTo>
                  <a:cubicBezTo>
                    <a:pt x="10845" y="10456"/>
                    <a:pt x="10834" y="10351"/>
                    <a:pt x="10796" y="10314"/>
                  </a:cubicBezTo>
                  <a:lnTo>
                    <a:pt x="10416" y="9931"/>
                  </a:lnTo>
                  <a:lnTo>
                    <a:pt x="10796" y="9546"/>
                  </a:lnTo>
                  <a:cubicBezTo>
                    <a:pt x="10834" y="9508"/>
                    <a:pt x="10855" y="9458"/>
                    <a:pt x="10873" y="9403"/>
                  </a:cubicBezTo>
                  <a:lnTo>
                    <a:pt x="10873" y="3187"/>
                  </a:lnTo>
                  <a:lnTo>
                    <a:pt x="11524" y="3187"/>
                  </a:lnTo>
                  <a:cubicBezTo>
                    <a:pt x="11684" y="3355"/>
                    <a:pt x="11906" y="3450"/>
                    <a:pt x="12138" y="3450"/>
                  </a:cubicBezTo>
                  <a:cubicBezTo>
                    <a:pt x="12612" y="3450"/>
                    <a:pt x="12998" y="3064"/>
                    <a:pt x="12998" y="2590"/>
                  </a:cubicBezTo>
                  <a:cubicBezTo>
                    <a:pt x="12998" y="2115"/>
                    <a:pt x="12612" y="1730"/>
                    <a:pt x="12138" y="1730"/>
                  </a:cubicBezTo>
                  <a:cubicBezTo>
                    <a:pt x="12136" y="1730"/>
                    <a:pt x="12134" y="1730"/>
                    <a:pt x="12133" y="1730"/>
                  </a:cubicBezTo>
                  <a:cubicBezTo>
                    <a:pt x="11901" y="1730"/>
                    <a:pt x="11680" y="1829"/>
                    <a:pt x="11524" y="1999"/>
                  </a:cubicBezTo>
                  <a:lnTo>
                    <a:pt x="10873" y="1999"/>
                  </a:lnTo>
                  <a:lnTo>
                    <a:pt x="10873" y="994"/>
                  </a:lnTo>
                  <a:cubicBezTo>
                    <a:pt x="10873" y="446"/>
                    <a:pt x="10432" y="1"/>
                    <a:pt x="9889" y="1"/>
                  </a:cubicBezTo>
                  <a:lnTo>
                    <a:pt x="8681" y="1"/>
                  </a:lnTo>
                  <a:cubicBezTo>
                    <a:pt x="8680" y="1"/>
                    <a:pt x="8679" y="1"/>
                    <a:pt x="8678" y="1"/>
                  </a:cubicBezTo>
                  <a:cubicBezTo>
                    <a:pt x="8576" y="1"/>
                    <a:pt x="8488" y="77"/>
                    <a:pt x="8472" y="178"/>
                  </a:cubicBezTo>
                  <a:cubicBezTo>
                    <a:pt x="8458" y="298"/>
                    <a:pt x="8552" y="406"/>
                    <a:pt x="8673" y="406"/>
                  </a:cubicBezTo>
                  <a:cubicBezTo>
                    <a:pt x="8674" y="406"/>
                    <a:pt x="8675" y="406"/>
                    <a:pt x="8675" y="406"/>
                  </a:cubicBezTo>
                  <a:lnTo>
                    <a:pt x="9864" y="406"/>
                  </a:lnTo>
                  <a:cubicBezTo>
                    <a:pt x="10184" y="409"/>
                    <a:pt x="10443" y="672"/>
                    <a:pt x="10442" y="994"/>
                  </a:cubicBezTo>
                  <a:lnTo>
                    <a:pt x="10442" y="9328"/>
                  </a:lnTo>
                  <a:lnTo>
                    <a:pt x="9979" y="9795"/>
                  </a:lnTo>
                  <a:cubicBezTo>
                    <a:pt x="9902" y="9874"/>
                    <a:pt x="9902" y="10001"/>
                    <a:pt x="9979" y="10080"/>
                  </a:cubicBezTo>
                  <a:lnTo>
                    <a:pt x="10442" y="10547"/>
                  </a:lnTo>
                  <a:lnTo>
                    <a:pt x="10442" y="12832"/>
                  </a:lnTo>
                  <a:cubicBezTo>
                    <a:pt x="10440" y="13043"/>
                    <a:pt x="10508" y="13249"/>
                    <a:pt x="10632" y="13419"/>
                  </a:cubicBezTo>
                  <a:lnTo>
                    <a:pt x="3353" y="13419"/>
                  </a:lnTo>
                  <a:cubicBezTo>
                    <a:pt x="3034" y="13419"/>
                    <a:pt x="2774" y="13155"/>
                    <a:pt x="2774" y="12832"/>
                  </a:cubicBezTo>
                  <a:lnTo>
                    <a:pt x="2774" y="11691"/>
                  </a:lnTo>
                  <a:lnTo>
                    <a:pt x="4571" y="11691"/>
                  </a:lnTo>
                  <a:cubicBezTo>
                    <a:pt x="4578" y="11691"/>
                    <a:pt x="4585" y="11690"/>
                    <a:pt x="4592" y="11690"/>
                  </a:cubicBezTo>
                  <a:cubicBezTo>
                    <a:pt x="4600" y="11688"/>
                    <a:pt x="4607" y="11687"/>
                    <a:pt x="4613" y="11685"/>
                  </a:cubicBezTo>
                  <a:lnTo>
                    <a:pt x="4617" y="11685"/>
                  </a:lnTo>
                  <a:cubicBezTo>
                    <a:pt x="4623" y="11684"/>
                    <a:pt x="4628" y="11683"/>
                    <a:pt x="4633" y="11681"/>
                  </a:cubicBezTo>
                  <a:lnTo>
                    <a:pt x="4640" y="11678"/>
                  </a:lnTo>
                  <a:lnTo>
                    <a:pt x="4653" y="11674"/>
                  </a:lnTo>
                  <a:lnTo>
                    <a:pt x="4660" y="11670"/>
                  </a:lnTo>
                  <a:lnTo>
                    <a:pt x="4672" y="11664"/>
                  </a:lnTo>
                  <a:lnTo>
                    <a:pt x="4680" y="11659"/>
                  </a:lnTo>
                  <a:lnTo>
                    <a:pt x="4689" y="11652"/>
                  </a:lnTo>
                  <a:lnTo>
                    <a:pt x="4698" y="11647"/>
                  </a:lnTo>
                  <a:cubicBezTo>
                    <a:pt x="4700" y="11644"/>
                    <a:pt x="4703" y="11642"/>
                    <a:pt x="4706" y="11639"/>
                  </a:cubicBezTo>
                  <a:cubicBezTo>
                    <a:pt x="4709" y="11636"/>
                    <a:pt x="4712" y="11635"/>
                    <a:pt x="4713" y="11632"/>
                  </a:cubicBezTo>
                  <a:cubicBezTo>
                    <a:pt x="4716" y="11631"/>
                    <a:pt x="4721" y="11626"/>
                    <a:pt x="4724" y="11622"/>
                  </a:cubicBezTo>
                  <a:lnTo>
                    <a:pt x="4726" y="11619"/>
                  </a:lnTo>
                  <a:lnTo>
                    <a:pt x="4899" y="11420"/>
                  </a:lnTo>
                  <a:lnTo>
                    <a:pt x="5904" y="11420"/>
                  </a:lnTo>
                  <a:lnTo>
                    <a:pt x="6862" y="12388"/>
                  </a:lnTo>
                  <a:cubicBezTo>
                    <a:pt x="6901" y="12435"/>
                    <a:pt x="6957" y="12459"/>
                    <a:pt x="7013" y="12459"/>
                  </a:cubicBezTo>
                  <a:cubicBezTo>
                    <a:pt x="7064" y="12459"/>
                    <a:pt x="7114" y="12440"/>
                    <a:pt x="7153" y="12401"/>
                  </a:cubicBezTo>
                  <a:cubicBezTo>
                    <a:pt x="7235" y="12321"/>
                    <a:pt x="7230" y="12185"/>
                    <a:pt x="7141" y="12110"/>
                  </a:cubicBezTo>
                  <a:lnTo>
                    <a:pt x="6460" y="11420"/>
                  </a:lnTo>
                  <a:lnTo>
                    <a:pt x="7174" y="11420"/>
                  </a:lnTo>
                  <a:lnTo>
                    <a:pt x="7622" y="11873"/>
                  </a:lnTo>
                  <a:cubicBezTo>
                    <a:pt x="7660" y="11912"/>
                    <a:pt x="7712" y="11933"/>
                    <a:pt x="7766" y="11933"/>
                  </a:cubicBezTo>
                  <a:lnTo>
                    <a:pt x="8822" y="11933"/>
                  </a:lnTo>
                  <a:cubicBezTo>
                    <a:pt x="8823" y="11933"/>
                    <a:pt x="8824" y="11933"/>
                    <a:pt x="8825" y="11933"/>
                  </a:cubicBezTo>
                  <a:cubicBezTo>
                    <a:pt x="8928" y="11933"/>
                    <a:pt x="9016" y="11859"/>
                    <a:pt x="9031" y="11756"/>
                  </a:cubicBezTo>
                  <a:cubicBezTo>
                    <a:pt x="9046" y="11635"/>
                    <a:pt x="8952" y="11528"/>
                    <a:pt x="8830" y="11528"/>
                  </a:cubicBezTo>
                  <a:lnTo>
                    <a:pt x="7864" y="11528"/>
                  </a:lnTo>
                  <a:lnTo>
                    <a:pt x="7416" y="11076"/>
                  </a:lnTo>
                  <a:cubicBezTo>
                    <a:pt x="7377" y="11037"/>
                    <a:pt x="7326" y="11015"/>
                    <a:pt x="7272" y="11015"/>
                  </a:cubicBezTo>
                  <a:lnTo>
                    <a:pt x="5206" y="11015"/>
                  </a:lnTo>
                  <a:lnTo>
                    <a:pt x="6445" y="9585"/>
                  </a:lnTo>
                  <a:lnTo>
                    <a:pt x="7581" y="9585"/>
                  </a:lnTo>
                  <a:lnTo>
                    <a:pt x="7581" y="10420"/>
                  </a:lnTo>
                  <a:cubicBezTo>
                    <a:pt x="7579" y="10688"/>
                    <a:pt x="7797" y="10906"/>
                    <a:pt x="8065" y="10907"/>
                  </a:cubicBezTo>
                  <a:lnTo>
                    <a:pt x="8245" y="10907"/>
                  </a:lnTo>
                  <a:cubicBezTo>
                    <a:pt x="8511" y="10905"/>
                    <a:pt x="8726" y="10687"/>
                    <a:pt x="8724" y="10420"/>
                  </a:cubicBezTo>
                  <a:cubicBezTo>
                    <a:pt x="8723" y="10377"/>
                    <a:pt x="8758" y="10341"/>
                    <a:pt x="8801" y="10341"/>
                  </a:cubicBezTo>
                  <a:cubicBezTo>
                    <a:pt x="9067" y="10338"/>
                    <a:pt x="9282" y="10121"/>
                    <a:pt x="9281" y="9854"/>
                  </a:cubicBezTo>
                  <a:lnTo>
                    <a:pt x="9281" y="9667"/>
                  </a:lnTo>
                  <a:cubicBezTo>
                    <a:pt x="9282" y="9399"/>
                    <a:pt x="9067" y="9181"/>
                    <a:pt x="8801" y="9180"/>
                  </a:cubicBezTo>
                  <a:lnTo>
                    <a:pt x="8135" y="9180"/>
                  </a:lnTo>
                  <a:lnTo>
                    <a:pt x="8503" y="8807"/>
                  </a:lnTo>
                  <a:cubicBezTo>
                    <a:pt x="8608" y="8862"/>
                    <a:pt x="8726" y="8892"/>
                    <a:pt x="8846" y="8892"/>
                  </a:cubicBezTo>
                  <a:cubicBezTo>
                    <a:pt x="9232" y="8892"/>
                    <a:pt x="9559" y="8585"/>
                    <a:pt x="9590" y="8195"/>
                  </a:cubicBezTo>
                  <a:lnTo>
                    <a:pt x="9635" y="7651"/>
                  </a:lnTo>
                  <a:cubicBezTo>
                    <a:pt x="9639" y="7599"/>
                    <a:pt x="9631" y="7548"/>
                    <a:pt x="9611" y="7502"/>
                  </a:cubicBezTo>
                  <a:cubicBezTo>
                    <a:pt x="9563" y="7397"/>
                    <a:pt x="9460" y="7331"/>
                    <a:pt x="9346" y="7331"/>
                  </a:cubicBezTo>
                  <a:cubicBezTo>
                    <a:pt x="9338" y="7331"/>
                    <a:pt x="9330" y="7331"/>
                    <a:pt x="9322" y="7332"/>
                  </a:cubicBezTo>
                  <a:lnTo>
                    <a:pt x="8784" y="7376"/>
                  </a:lnTo>
                  <a:cubicBezTo>
                    <a:pt x="8399" y="7408"/>
                    <a:pt x="8096" y="7741"/>
                    <a:pt x="8096" y="8133"/>
                  </a:cubicBezTo>
                  <a:cubicBezTo>
                    <a:pt x="8096" y="8272"/>
                    <a:pt x="8135" y="8409"/>
                    <a:pt x="8207" y="8527"/>
                  </a:cubicBezTo>
                  <a:lnTo>
                    <a:pt x="7566" y="9180"/>
                  </a:lnTo>
                  <a:lnTo>
                    <a:pt x="6553" y="9180"/>
                  </a:lnTo>
                  <a:lnTo>
                    <a:pt x="6553" y="7208"/>
                  </a:lnTo>
                  <a:lnTo>
                    <a:pt x="7434" y="6203"/>
                  </a:lnTo>
                  <a:lnTo>
                    <a:pt x="7971" y="6741"/>
                  </a:lnTo>
                  <a:cubicBezTo>
                    <a:pt x="8113" y="6883"/>
                    <a:pt x="8299" y="6954"/>
                    <a:pt x="8485" y="6954"/>
                  </a:cubicBezTo>
                  <a:cubicBezTo>
                    <a:pt x="8672" y="6954"/>
                    <a:pt x="8858" y="6883"/>
                    <a:pt x="9001" y="6741"/>
                  </a:cubicBezTo>
                  <a:lnTo>
                    <a:pt x="9086" y="6656"/>
                  </a:lnTo>
                  <a:cubicBezTo>
                    <a:pt x="9124" y="6617"/>
                    <a:pt x="9145" y="6566"/>
                    <a:pt x="9145" y="6513"/>
                  </a:cubicBezTo>
                  <a:lnTo>
                    <a:pt x="9145" y="6319"/>
                  </a:lnTo>
                  <a:lnTo>
                    <a:pt x="9226" y="6319"/>
                  </a:lnTo>
                  <a:cubicBezTo>
                    <a:pt x="9304" y="6319"/>
                    <a:pt x="9374" y="6274"/>
                    <a:pt x="9409" y="6203"/>
                  </a:cubicBezTo>
                  <a:cubicBezTo>
                    <a:pt x="9687" y="5629"/>
                    <a:pt x="9606" y="4944"/>
                    <a:pt x="9201" y="4449"/>
                  </a:cubicBezTo>
                  <a:cubicBezTo>
                    <a:pt x="9162" y="4402"/>
                    <a:pt x="9105" y="4375"/>
                    <a:pt x="9044" y="4375"/>
                  </a:cubicBezTo>
                  <a:lnTo>
                    <a:pt x="8848" y="4375"/>
                  </a:lnTo>
                  <a:lnTo>
                    <a:pt x="8848" y="4181"/>
                  </a:lnTo>
                  <a:cubicBezTo>
                    <a:pt x="8848" y="4119"/>
                    <a:pt x="8821" y="4060"/>
                    <a:pt x="8775" y="4019"/>
                  </a:cubicBezTo>
                  <a:cubicBezTo>
                    <a:pt x="8481" y="3763"/>
                    <a:pt x="8110" y="3631"/>
                    <a:pt x="7736" y="3631"/>
                  </a:cubicBezTo>
                  <a:cubicBezTo>
                    <a:pt x="7491" y="3631"/>
                    <a:pt x="7245" y="3687"/>
                    <a:pt x="7017" y="3803"/>
                  </a:cubicBezTo>
                  <a:cubicBezTo>
                    <a:pt x="6948" y="3836"/>
                    <a:pt x="6905" y="3907"/>
                    <a:pt x="6905" y="3983"/>
                  </a:cubicBezTo>
                  <a:lnTo>
                    <a:pt x="6905" y="4077"/>
                  </a:lnTo>
                  <a:lnTo>
                    <a:pt x="6713" y="4077"/>
                  </a:lnTo>
                  <a:cubicBezTo>
                    <a:pt x="6658" y="4077"/>
                    <a:pt x="6607" y="4098"/>
                    <a:pt x="6568" y="4137"/>
                  </a:cubicBezTo>
                  <a:lnTo>
                    <a:pt x="6486" y="4224"/>
                  </a:lnTo>
                  <a:cubicBezTo>
                    <a:pt x="6209" y="4511"/>
                    <a:pt x="6209" y="4964"/>
                    <a:pt x="6486" y="5253"/>
                  </a:cubicBezTo>
                  <a:lnTo>
                    <a:pt x="7128" y="5911"/>
                  </a:lnTo>
                  <a:lnTo>
                    <a:pt x="6197" y="7002"/>
                  </a:lnTo>
                  <a:cubicBezTo>
                    <a:pt x="6166" y="7039"/>
                    <a:pt x="6148" y="7085"/>
                    <a:pt x="6148" y="7134"/>
                  </a:cubicBezTo>
                  <a:lnTo>
                    <a:pt x="6148" y="9298"/>
                  </a:lnTo>
                  <a:lnTo>
                    <a:pt x="5392" y="10184"/>
                  </a:lnTo>
                  <a:lnTo>
                    <a:pt x="5392" y="8856"/>
                  </a:lnTo>
                  <a:cubicBezTo>
                    <a:pt x="5393" y="8589"/>
                    <a:pt x="5179" y="8372"/>
                    <a:pt x="4912" y="8369"/>
                  </a:cubicBezTo>
                  <a:lnTo>
                    <a:pt x="4728" y="8369"/>
                  </a:lnTo>
                  <a:cubicBezTo>
                    <a:pt x="4461" y="8372"/>
                    <a:pt x="4247" y="8589"/>
                    <a:pt x="4248" y="8856"/>
                  </a:cubicBezTo>
                  <a:cubicBezTo>
                    <a:pt x="4250" y="8899"/>
                    <a:pt x="4215" y="8934"/>
                    <a:pt x="4172" y="8935"/>
                  </a:cubicBezTo>
                  <a:cubicBezTo>
                    <a:pt x="3905" y="8938"/>
                    <a:pt x="3691" y="9155"/>
                    <a:pt x="3692" y="9422"/>
                  </a:cubicBezTo>
                  <a:lnTo>
                    <a:pt x="3692" y="9611"/>
                  </a:lnTo>
                  <a:cubicBezTo>
                    <a:pt x="3691" y="9877"/>
                    <a:pt x="3905" y="10095"/>
                    <a:pt x="4172" y="10096"/>
                  </a:cubicBezTo>
                  <a:lnTo>
                    <a:pt x="4987" y="10096"/>
                  </a:lnTo>
                  <a:lnTo>
                    <a:pt x="4987" y="10652"/>
                  </a:lnTo>
                  <a:lnTo>
                    <a:pt x="4450" y="11285"/>
                  </a:lnTo>
                  <a:lnTo>
                    <a:pt x="2802" y="11285"/>
                  </a:lnTo>
                  <a:lnTo>
                    <a:pt x="2802" y="5277"/>
                  </a:lnTo>
                  <a:lnTo>
                    <a:pt x="3244" y="4812"/>
                  </a:lnTo>
                  <a:cubicBezTo>
                    <a:pt x="3322" y="4732"/>
                    <a:pt x="3322" y="4606"/>
                    <a:pt x="3244" y="4526"/>
                  </a:cubicBezTo>
                  <a:lnTo>
                    <a:pt x="2802" y="4060"/>
                  </a:lnTo>
                  <a:lnTo>
                    <a:pt x="2802" y="985"/>
                  </a:lnTo>
                  <a:cubicBezTo>
                    <a:pt x="2781" y="766"/>
                    <a:pt x="2711" y="563"/>
                    <a:pt x="2590" y="406"/>
                  </a:cubicBezTo>
                  <a:lnTo>
                    <a:pt x="7892" y="406"/>
                  </a:lnTo>
                  <a:cubicBezTo>
                    <a:pt x="8004" y="400"/>
                    <a:pt x="8092" y="308"/>
                    <a:pt x="8095" y="196"/>
                  </a:cubicBezTo>
                  <a:cubicBezTo>
                    <a:pt x="8096" y="88"/>
                    <a:pt x="8008" y="1"/>
                    <a:pt x="7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394;p96">
            <a:extLst>
              <a:ext uri="{FF2B5EF4-FFF2-40B4-BE49-F238E27FC236}">
                <a16:creationId xmlns:a16="http://schemas.microsoft.com/office/drawing/2014/main" id="{9B455B00-92BC-F518-8BC3-2D1D8CA1A215}"/>
              </a:ext>
            </a:extLst>
          </p:cNvPr>
          <p:cNvGrpSpPr/>
          <p:nvPr/>
        </p:nvGrpSpPr>
        <p:grpSpPr>
          <a:xfrm>
            <a:off x="4939368" y="2840405"/>
            <a:ext cx="284184" cy="372953"/>
            <a:chOff x="4832950" y="2065244"/>
            <a:chExt cx="284184" cy="372953"/>
          </a:xfrm>
        </p:grpSpPr>
        <p:sp>
          <p:nvSpPr>
            <p:cNvPr id="62" name="Google Shape;1395;p96">
              <a:extLst>
                <a:ext uri="{FF2B5EF4-FFF2-40B4-BE49-F238E27FC236}">
                  <a16:creationId xmlns:a16="http://schemas.microsoft.com/office/drawing/2014/main" id="{EA640A89-E00F-402B-5AED-475C7730760F}"/>
                </a:ext>
              </a:extLst>
            </p:cNvPr>
            <p:cNvSpPr/>
            <p:nvPr/>
          </p:nvSpPr>
          <p:spPr>
            <a:xfrm>
              <a:off x="4902358" y="2190658"/>
              <a:ext cx="146339" cy="240231"/>
            </a:xfrm>
            <a:custGeom>
              <a:avLst/>
              <a:gdLst/>
              <a:ahLst/>
              <a:cxnLst/>
              <a:rect l="l" t="t" r="r" b="b"/>
              <a:pathLst>
                <a:path w="5427" h="8909" extrusionOk="0">
                  <a:moveTo>
                    <a:pt x="1081" y="0"/>
                  </a:moveTo>
                  <a:lnTo>
                    <a:pt x="1081" y="3671"/>
                  </a:lnTo>
                  <a:lnTo>
                    <a:pt x="4347" y="3671"/>
                  </a:lnTo>
                  <a:lnTo>
                    <a:pt x="4347" y="0"/>
                  </a:lnTo>
                  <a:close/>
                  <a:moveTo>
                    <a:pt x="1" y="5237"/>
                  </a:moveTo>
                  <a:lnTo>
                    <a:pt x="1" y="8908"/>
                  </a:lnTo>
                  <a:lnTo>
                    <a:pt x="5426" y="8908"/>
                  </a:lnTo>
                  <a:lnTo>
                    <a:pt x="5426" y="52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96;p96">
              <a:extLst>
                <a:ext uri="{FF2B5EF4-FFF2-40B4-BE49-F238E27FC236}">
                  <a16:creationId xmlns:a16="http://schemas.microsoft.com/office/drawing/2014/main" id="{C503513D-975F-B376-7BC4-0B69C61ACA60}"/>
                </a:ext>
              </a:extLst>
            </p:cNvPr>
            <p:cNvSpPr/>
            <p:nvPr/>
          </p:nvSpPr>
          <p:spPr>
            <a:xfrm>
              <a:off x="4945313" y="2190658"/>
              <a:ext cx="60456" cy="240231"/>
            </a:xfrm>
            <a:custGeom>
              <a:avLst/>
              <a:gdLst/>
              <a:ahLst/>
              <a:cxnLst/>
              <a:rect l="l" t="t" r="r" b="b"/>
              <a:pathLst>
                <a:path w="2242" h="8909" extrusionOk="0">
                  <a:moveTo>
                    <a:pt x="512" y="0"/>
                  </a:moveTo>
                  <a:lnTo>
                    <a:pt x="512" y="3779"/>
                  </a:lnTo>
                  <a:lnTo>
                    <a:pt x="1" y="3779"/>
                  </a:lnTo>
                  <a:lnTo>
                    <a:pt x="1" y="8908"/>
                  </a:lnTo>
                  <a:lnTo>
                    <a:pt x="2241" y="8908"/>
                  </a:lnTo>
                  <a:lnTo>
                    <a:pt x="2241" y="3779"/>
                  </a:lnTo>
                  <a:lnTo>
                    <a:pt x="1701" y="3779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397;p96">
              <a:extLst>
                <a:ext uri="{FF2B5EF4-FFF2-40B4-BE49-F238E27FC236}">
                  <a16:creationId xmlns:a16="http://schemas.microsoft.com/office/drawing/2014/main" id="{0BF12D0A-D9DF-D45E-2966-EAADF39C0CE4}"/>
                </a:ext>
              </a:extLst>
            </p:cNvPr>
            <p:cNvSpPr/>
            <p:nvPr/>
          </p:nvSpPr>
          <p:spPr>
            <a:xfrm>
              <a:off x="4866656" y="2325295"/>
              <a:ext cx="217014" cy="85937"/>
            </a:xfrm>
            <a:custGeom>
              <a:avLst/>
              <a:gdLst/>
              <a:ahLst/>
              <a:cxnLst/>
              <a:rect l="l" t="t" r="r" b="b"/>
              <a:pathLst>
                <a:path w="8048" h="3187" extrusionOk="0">
                  <a:moveTo>
                    <a:pt x="914" y="1"/>
                  </a:moveTo>
                  <a:cubicBezTo>
                    <a:pt x="842" y="2"/>
                    <a:pt x="784" y="61"/>
                    <a:pt x="784" y="133"/>
                  </a:cubicBezTo>
                  <a:lnTo>
                    <a:pt x="784" y="976"/>
                  </a:lnTo>
                  <a:cubicBezTo>
                    <a:pt x="784" y="1048"/>
                    <a:pt x="842" y="1107"/>
                    <a:pt x="914" y="1109"/>
                  </a:cubicBezTo>
                  <a:lnTo>
                    <a:pt x="7161" y="1109"/>
                  </a:lnTo>
                  <a:cubicBezTo>
                    <a:pt x="7233" y="1107"/>
                    <a:pt x="7291" y="1048"/>
                    <a:pt x="7291" y="976"/>
                  </a:cubicBezTo>
                  <a:lnTo>
                    <a:pt x="7291" y="133"/>
                  </a:lnTo>
                  <a:cubicBezTo>
                    <a:pt x="7291" y="61"/>
                    <a:pt x="7233" y="2"/>
                    <a:pt x="7161" y="1"/>
                  </a:cubicBezTo>
                  <a:close/>
                  <a:moveTo>
                    <a:pt x="130" y="2351"/>
                  </a:moveTo>
                  <a:cubicBezTo>
                    <a:pt x="58" y="2351"/>
                    <a:pt x="0" y="2410"/>
                    <a:pt x="2" y="2480"/>
                  </a:cubicBezTo>
                  <a:lnTo>
                    <a:pt x="2" y="3057"/>
                  </a:lnTo>
                  <a:cubicBezTo>
                    <a:pt x="0" y="3127"/>
                    <a:pt x="58" y="3186"/>
                    <a:pt x="130" y="3186"/>
                  </a:cubicBezTo>
                  <a:lnTo>
                    <a:pt x="7917" y="3186"/>
                  </a:lnTo>
                  <a:cubicBezTo>
                    <a:pt x="7989" y="3186"/>
                    <a:pt x="8047" y="3127"/>
                    <a:pt x="8047" y="3057"/>
                  </a:cubicBezTo>
                  <a:lnTo>
                    <a:pt x="8047" y="2480"/>
                  </a:lnTo>
                  <a:cubicBezTo>
                    <a:pt x="8047" y="2410"/>
                    <a:pt x="7989" y="2351"/>
                    <a:pt x="7917" y="23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398;p96">
              <a:extLst>
                <a:ext uri="{FF2B5EF4-FFF2-40B4-BE49-F238E27FC236}">
                  <a16:creationId xmlns:a16="http://schemas.microsoft.com/office/drawing/2014/main" id="{2DE30A37-49DF-88C5-5A14-482F89CEF0D8}"/>
                </a:ext>
              </a:extLst>
            </p:cNvPr>
            <p:cNvSpPr/>
            <p:nvPr/>
          </p:nvSpPr>
          <p:spPr>
            <a:xfrm>
              <a:off x="4859349" y="2134598"/>
              <a:ext cx="232277" cy="190022"/>
            </a:xfrm>
            <a:custGeom>
              <a:avLst/>
              <a:gdLst/>
              <a:ahLst/>
              <a:cxnLst/>
              <a:rect l="l" t="t" r="r" b="b"/>
              <a:pathLst>
                <a:path w="8614" h="7047" extrusionOk="0">
                  <a:moveTo>
                    <a:pt x="3859" y="0"/>
                  </a:moveTo>
                  <a:cubicBezTo>
                    <a:pt x="3353" y="688"/>
                    <a:pt x="2689" y="1244"/>
                    <a:pt x="1923" y="1621"/>
                  </a:cubicBezTo>
                  <a:lnTo>
                    <a:pt x="1057" y="2048"/>
                  </a:lnTo>
                  <a:lnTo>
                    <a:pt x="1057" y="2754"/>
                  </a:lnTo>
                  <a:lnTo>
                    <a:pt x="7563" y="2754"/>
                  </a:lnTo>
                  <a:lnTo>
                    <a:pt x="7562" y="2048"/>
                  </a:lnTo>
                  <a:lnTo>
                    <a:pt x="6696" y="1621"/>
                  </a:lnTo>
                  <a:cubicBezTo>
                    <a:pt x="5931" y="1244"/>
                    <a:pt x="5267" y="688"/>
                    <a:pt x="4759" y="0"/>
                  </a:cubicBezTo>
                  <a:close/>
                  <a:moveTo>
                    <a:pt x="2510" y="4699"/>
                  </a:moveTo>
                  <a:cubicBezTo>
                    <a:pt x="2467" y="4699"/>
                    <a:pt x="2427" y="4720"/>
                    <a:pt x="2404" y="4756"/>
                  </a:cubicBezTo>
                  <a:cubicBezTo>
                    <a:pt x="2095" y="5226"/>
                    <a:pt x="1650" y="5592"/>
                    <a:pt x="1130" y="5805"/>
                  </a:cubicBezTo>
                  <a:lnTo>
                    <a:pt x="1" y="6263"/>
                  </a:lnTo>
                  <a:cubicBezTo>
                    <a:pt x="1" y="6695"/>
                    <a:pt x="346" y="7047"/>
                    <a:pt x="773" y="7047"/>
                  </a:cubicBezTo>
                  <a:lnTo>
                    <a:pt x="7843" y="7047"/>
                  </a:lnTo>
                  <a:cubicBezTo>
                    <a:pt x="8268" y="7047"/>
                    <a:pt x="8613" y="6695"/>
                    <a:pt x="8613" y="6263"/>
                  </a:cubicBezTo>
                  <a:lnTo>
                    <a:pt x="7484" y="5805"/>
                  </a:lnTo>
                  <a:cubicBezTo>
                    <a:pt x="6964" y="5592"/>
                    <a:pt x="6520" y="5226"/>
                    <a:pt x="6212" y="4756"/>
                  </a:cubicBezTo>
                  <a:cubicBezTo>
                    <a:pt x="6187" y="4720"/>
                    <a:pt x="6147" y="4699"/>
                    <a:pt x="6104" y="4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399;p96">
              <a:extLst>
                <a:ext uri="{FF2B5EF4-FFF2-40B4-BE49-F238E27FC236}">
                  <a16:creationId xmlns:a16="http://schemas.microsoft.com/office/drawing/2014/main" id="{49DC412C-FD4E-D60D-4916-CC1C33B0D8B8}"/>
                </a:ext>
              </a:extLst>
            </p:cNvPr>
            <p:cNvSpPr/>
            <p:nvPr/>
          </p:nvSpPr>
          <p:spPr>
            <a:xfrm>
              <a:off x="4838990" y="2325295"/>
              <a:ext cx="273075" cy="107078"/>
            </a:xfrm>
            <a:custGeom>
              <a:avLst/>
              <a:gdLst/>
              <a:ahLst/>
              <a:cxnLst/>
              <a:rect l="l" t="t" r="r" b="b"/>
              <a:pathLst>
                <a:path w="10127" h="3971" extrusionOk="0">
                  <a:moveTo>
                    <a:pt x="7542" y="1"/>
                  </a:moveTo>
                  <a:cubicBezTo>
                    <a:pt x="7612" y="2"/>
                    <a:pt x="7670" y="61"/>
                    <a:pt x="7668" y="133"/>
                  </a:cubicBezTo>
                  <a:lnTo>
                    <a:pt x="7668" y="976"/>
                  </a:lnTo>
                  <a:cubicBezTo>
                    <a:pt x="7670" y="1048"/>
                    <a:pt x="7612" y="1107"/>
                    <a:pt x="7542" y="1109"/>
                  </a:cubicBezTo>
                  <a:lnTo>
                    <a:pt x="8190" y="1109"/>
                  </a:lnTo>
                  <a:cubicBezTo>
                    <a:pt x="8260" y="1107"/>
                    <a:pt x="8318" y="1048"/>
                    <a:pt x="8317" y="976"/>
                  </a:cubicBezTo>
                  <a:lnTo>
                    <a:pt x="8317" y="133"/>
                  </a:lnTo>
                  <a:cubicBezTo>
                    <a:pt x="8318" y="61"/>
                    <a:pt x="8260" y="2"/>
                    <a:pt x="8190" y="1"/>
                  </a:cubicBezTo>
                  <a:close/>
                  <a:moveTo>
                    <a:pt x="8324" y="2349"/>
                  </a:moveTo>
                  <a:cubicBezTo>
                    <a:pt x="8394" y="2351"/>
                    <a:pt x="8452" y="2410"/>
                    <a:pt x="8452" y="2480"/>
                  </a:cubicBezTo>
                  <a:lnTo>
                    <a:pt x="8452" y="3055"/>
                  </a:lnTo>
                  <a:cubicBezTo>
                    <a:pt x="8452" y="3083"/>
                    <a:pt x="8442" y="3110"/>
                    <a:pt x="8425" y="3133"/>
                  </a:cubicBezTo>
                  <a:lnTo>
                    <a:pt x="130" y="3133"/>
                  </a:lnTo>
                  <a:cubicBezTo>
                    <a:pt x="60" y="3133"/>
                    <a:pt x="1" y="3192"/>
                    <a:pt x="2" y="3264"/>
                  </a:cubicBezTo>
                  <a:lnTo>
                    <a:pt x="2" y="3839"/>
                  </a:lnTo>
                  <a:cubicBezTo>
                    <a:pt x="1" y="3911"/>
                    <a:pt x="60" y="3970"/>
                    <a:pt x="130" y="3970"/>
                  </a:cubicBezTo>
                  <a:lnTo>
                    <a:pt x="9997" y="3970"/>
                  </a:lnTo>
                  <a:cubicBezTo>
                    <a:pt x="10069" y="3970"/>
                    <a:pt x="10126" y="3911"/>
                    <a:pt x="10125" y="3839"/>
                  </a:cubicBezTo>
                  <a:lnTo>
                    <a:pt x="10125" y="3264"/>
                  </a:lnTo>
                  <a:cubicBezTo>
                    <a:pt x="10126" y="3192"/>
                    <a:pt x="10069" y="3133"/>
                    <a:pt x="9997" y="3133"/>
                  </a:cubicBezTo>
                  <a:lnTo>
                    <a:pt x="9073" y="3133"/>
                  </a:lnTo>
                  <a:cubicBezTo>
                    <a:pt x="9090" y="3110"/>
                    <a:pt x="9100" y="3083"/>
                    <a:pt x="9100" y="3055"/>
                  </a:cubicBezTo>
                  <a:lnTo>
                    <a:pt x="9100" y="2480"/>
                  </a:lnTo>
                  <a:cubicBezTo>
                    <a:pt x="9100" y="2410"/>
                    <a:pt x="9043" y="2351"/>
                    <a:pt x="8972" y="2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400;p96">
              <a:extLst>
                <a:ext uri="{FF2B5EF4-FFF2-40B4-BE49-F238E27FC236}">
                  <a16:creationId xmlns:a16="http://schemas.microsoft.com/office/drawing/2014/main" id="{996B2A57-A697-3282-9EF2-438BFC668274}"/>
                </a:ext>
              </a:extLst>
            </p:cNvPr>
            <p:cNvSpPr/>
            <p:nvPr/>
          </p:nvSpPr>
          <p:spPr>
            <a:xfrm>
              <a:off x="5091086" y="2409776"/>
              <a:ext cx="20979" cy="22597"/>
            </a:xfrm>
            <a:custGeom>
              <a:avLst/>
              <a:gdLst/>
              <a:ahLst/>
              <a:cxnLst/>
              <a:rect l="l" t="t" r="r" b="b"/>
              <a:pathLst>
                <a:path w="778" h="838" extrusionOk="0">
                  <a:moveTo>
                    <a:pt x="1" y="0"/>
                  </a:moveTo>
                  <a:cubicBezTo>
                    <a:pt x="71" y="1"/>
                    <a:pt x="129" y="59"/>
                    <a:pt x="127" y="131"/>
                  </a:cubicBezTo>
                  <a:lnTo>
                    <a:pt x="127" y="706"/>
                  </a:lnTo>
                  <a:cubicBezTo>
                    <a:pt x="129" y="778"/>
                    <a:pt x="71" y="836"/>
                    <a:pt x="1" y="837"/>
                  </a:cubicBezTo>
                  <a:lnTo>
                    <a:pt x="649" y="837"/>
                  </a:lnTo>
                  <a:cubicBezTo>
                    <a:pt x="720" y="836"/>
                    <a:pt x="777" y="778"/>
                    <a:pt x="776" y="706"/>
                  </a:cubicBezTo>
                  <a:lnTo>
                    <a:pt x="776" y="131"/>
                  </a:lnTo>
                  <a:cubicBezTo>
                    <a:pt x="777" y="59"/>
                    <a:pt x="720" y="1"/>
                    <a:pt x="649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401;p96">
              <a:extLst>
                <a:ext uri="{FF2B5EF4-FFF2-40B4-BE49-F238E27FC236}">
                  <a16:creationId xmlns:a16="http://schemas.microsoft.com/office/drawing/2014/main" id="{00AD7748-502C-D20B-F7FB-517472D15AF2}"/>
                </a:ext>
              </a:extLst>
            </p:cNvPr>
            <p:cNvSpPr/>
            <p:nvPr/>
          </p:nvSpPr>
          <p:spPr>
            <a:xfrm>
              <a:off x="4980260" y="2134625"/>
              <a:ext cx="111662" cy="189995"/>
            </a:xfrm>
            <a:custGeom>
              <a:avLst/>
              <a:gdLst/>
              <a:ahLst/>
              <a:cxnLst/>
              <a:rect l="l" t="t" r="r" b="b"/>
              <a:pathLst>
                <a:path w="4141" h="7046" extrusionOk="0">
                  <a:moveTo>
                    <a:pt x="92" y="1"/>
                  </a:moveTo>
                  <a:cubicBezTo>
                    <a:pt x="32" y="256"/>
                    <a:pt x="2" y="518"/>
                    <a:pt x="2" y="780"/>
                  </a:cubicBezTo>
                  <a:cubicBezTo>
                    <a:pt x="0" y="1489"/>
                    <a:pt x="225" y="2181"/>
                    <a:pt x="643" y="2753"/>
                  </a:cubicBezTo>
                  <a:lnTo>
                    <a:pt x="3078" y="2753"/>
                  </a:lnTo>
                  <a:lnTo>
                    <a:pt x="3078" y="2048"/>
                  </a:lnTo>
                  <a:lnTo>
                    <a:pt x="2210" y="1622"/>
                  </a:lnTo>
                  <a:cubicBezTo>
                    <a:pt x="1445" y="1243"/>
                    <a:pt x="780" y="688"/>
                    <a:pt x="273" y="1"/>
                  </a:cubicBezTo>
                  <a:close/>
                  <a:moveTo>
                    <a:pt x="1095" y="4698"/>
                  </a:moveTo>
                  <a:cubicBezTo>
                    <a:pt x="1087" y="4794"/>
                    <a:pt x="1082" y="4892"/>
                    <a:pt x="1082" y="4990"/>
                  </a:cubicBezTo>
                  <a:cubicBezTo>
                    <a:pt x="1079" y="5735"/>
                    <a:pt x="1329" y="6460"/>
                    <a:pt x="1790" y="7046"/>
                  </a:cubicBezTo>
                  <a:lnTo>
                    <a:pt x="3370" y="7046"/>
                  </a:lnTo>
                  <a:cubicBezTo>
                    <a:pt x="3797" y="7046"/>
                    <a:pt x="4141" y="6694"/>
                    <a:pt x="4141" y="6262"/>
                  </a:cubicBezTo>
                  <a:lnTo>
                    <a:pt x="3011" y="5804"/>
                  </a:lnTo>
                  <a:cubicBezTo>
                    <a:pt x="2491" y="5591"/>
                    <a:pt x="2047" y="5225"/>
                    <a:pt x="1739" y="4755"/>
                  </a:cubicBezTo>
                  <a:cubicBezTo>
                    <a:pt x="1715" y="4719"/>
                    <a:pt x="1674" y="4698"/>
                    <a:pt x="1631" y="46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402;p96">
              <a:extLst>
                <a:ext uri="{FF2B5EF4-FFF2-40B4-BE49-F238E27FC236}">
                  <a16:creationId xmlns:a16="http://schemas.microsoft.com/office/drawing/2014/main" id="{7772E90F-FD53-BF2F-EB8F-02F304030844}"/>
                </a:ext>
              </a:extLst>
            </p:cNvPr>
            <p:cNvSpPr/>
            <p:nvPr/>
          </p:nvSpPr>
          <p:spPr>
            <a:xfrm>
              <a:off x="4839422" y="2182596"/>
              <a:ext cx="272104" cy="150734"/>
            </a:xfrm>
            <a:custGeom>
              <a:avLst/>
              <a:gdLst/>
              <a:ahLst/>
              <a:cxnLst/>
              <a:rect l="l" t="t" r="r" b="b"/>
              <a:pathLst>
                <a:path w="10091" h="5590" extrusionOk="0">
                  <a:moveTo>
                    <a:pt x="967" y="0"/>
                  </a:moveTo>
                  <a:cubicBezTo>
                    <a:pt x="873" y="0"/>
                    <a:pt x="804" y="103"/>
                    <a:pt x="853" y="196"/>
                  </a:cubicBezTo>
                  <a:lnTo>
                    <a:pt x="1032" y="528"/>
                  </a:lnTo>
                  <a:cubicBezTo>
                    <a:pt x="1301" y="1034"/>
                    <a:pt x="1827" y="1351"/>
                    <a:pt x="2399" y="1352"/>
                  </a:cubicBezTo>
                  <a:lnTo>
                    <a:pt x="7694" y="1352"/>
                  </a:lnTo>
                  <a:cubicBezTo>
                    <a:pt x="8266" y="1350"/>
                    <a:pt x="8790" y="1034"/>
                    <a:pt x="9060" y="528"/>
                  </a:cubicBezTo>
                  <a:lnTo>
                    <a:pt x="9240" y="196"/>
                  </a:lnTo>
                  <a:cubicBezTo>
                    <a:pt x="9289" y="103"/>
                    <a:pt x="9220" y="0"/>
                    <a:pt x="9127" y="0"/>
                  </a:cubicBezTo>
                  <a:cubicBezTo>
                    <a:pt x="9114" y="0"/>
                    <a:pt x="9100" y="2"/>
                    <a:pt x="9086" y="7"/>
                  </a:cubicBezTo>
                  <a:cubicBezTo>
                    <a:pt x="8502" y="200"/>
                    <a:pt x="7890" y="299"/>
                    <a:pt x="7275" y="299"/>
                  </a:cubicBezTo>
                  <a:lnTo>
                    <a:pt x="2819" y="299"/>
                  </a:lnTo>
                  <a:cubicBezTo>
                    <a:pt x="2203" y="299"/>
                    <a:pt x="1591" y="200"/>
                    <a:pt x="1008" y="7"/>
                  </a:cubicBezTo>
                  <a:cubicBezTo>
                    <a:pt x="994" y="2"/>
                    <a:pt x="980" y="0"/>
                    <a:pt x="967" y="0"/>
                  </a:cubicBezTo>
                  <a:close/>
                  <a:moveTo>
                    <a:pt x="162" y="4239"/>
                  </a:moveTo>
                  <a:cubicBezTo>
                    <a:pt x="70" y="4239"/>
                    <a:pt x="0" y="4342"/>
                    <a:pt x="49" y="4434"/>
                  </a:cubicBezTo>
                  <a:lnTo>
                    <a:pt x="230" y="4767"/>
                  </a:lnTo>
                  <a:cubicBezTo>
                    <a:pt x="499" y="5273"/>
                    <a:pt x="1025" y="5588"/>
                    <a:pt x="1597" y="5590"/>
                  </a:cubicBezTo>
                  <a:lnTo>
                    <a:pt x="8495" y="5590"/>
                  </a:lnTo>
                  <a:cubicBezTo>
                    <a:pt x="9067" y="5588"/>
                    <a:pt x="9593" y="5273"/>
                    <a:pt x="9861" y="4767"/>
                  </a:cubicBezTo>
                  <a:lnTo>
                    <a:pt x="10041" y="4434"/>
                  </a:lnTo>
                  <a:cubicBezTo>
                    <a:pt x="10090" y="4342"/>
                    <a:pt x="10022" y="4239"/>
                    <a:pt x="9929" y="4239"/>
                  </a:cubicBezTo>
                  <a:cubicBezTo>
                    <a:pt x="9915" y="4239"/>
                    <a:pt x="9901" y="4241"/>
                    <a:pt x="9887" y="4245"/>
                  </a:cubicBezTo>
                  <a:cubicBezTo>
                    <a:pt x="9303" y="4439"/>
                    <a:pt x="8691" y="4538"/>
                    <a:pt x="8076" y="4538"/>
                  </a:cubicBezTo>
                  <a:lnTo>
                    <a:pt x="2015" y="4538"/>
                  </a:lnTo>
                  <a:cubicBezTo>
                    <a:pt x="1399" y="4538"/>
                    <a:pt x="789" y="4439"/>
                    <a:pt x="204" y="4245"/>
                  </a:cubicBezTo>
                  <a:cubicBezTo>
                    <a:pt x="190" y="4241"/>
                    <a:pt x="176" y="4239"/>
                    <a:pt x="162" y="4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403;p96">
              <a:extLst>
                <a:ext uri="{FF2B5EF4-FFF2-40B4-BE49-F238E27FC236}">
                  <a16:creationId xmlns:a16="http://schemas.microsoft.com/office/drawing/2014/main" id="{00AAFC2C-6502-577D-736A-E5E830F47E87}"/>
                </a:ext>
              </a:extLst>
            </p:cNvPr>
            <p:cNvSpPr/>
            <p:nvPr/>
          </p:nvSpPr>
          <p:spPr>
            <a:xfrm>
              <a:off x="4957340" y="2084470"/>
              <a:ext cx="36295" cy="52312"/>
            </a:xfrm>
            <a:custGeom>
              <a:avLst/>
              <a:gdLst/>
              <a:ahLst/>
              <a:cxnLst/>
              <a:rect l="l" t="t" r="r" b="b"/>
              <a:pathLst>
                <a:path w="1346" h="1940" extrusionOk="0">
                  <a:moveTo>
                    <a:pt x="673" y="1"/>
                  </a:moveTo>
                  <a:cubicBezTo>
                    <a:pt x="303" y="1"/>
                    <a:pt x="2" y="306"/>
                    <a:pt x="2" y="682"/>
                  </a:cubicBezTo>
                  <a:cubicBezTo>
                    <a:pt x="2" y="877"/>
                    <a:pt x="82" y="1061"/>
                    <a:pt x="226" y="1191"/>
                  </a:cubicBezTo>
                  <a:cubicBezTo>
                    <a:pt x="88" y="1256"/>
                    <a:pt x="2" y="1395"/>
                    <a:pt x="2" y="1548"/>
                  </a:cubicBezTo>
                  <a:cubicBezTo>
                    <a:pt x="0" y="1763"/>
                    <a:pt x="173" y="1939"/>
                    <a:pt x="389" y="1940"/>
                  </a:cubicBezTo>
                  <a:lnTo>
                    <a:pt x="957" y="1940"/>
                  </a:lnTo>
                  <a:cubicBezTo>
                    <a:pt x="1173" y="1939"/>
                    <a:pt x="1346" y="1763"/>
                    <a:pt x="1344" y="1548"/>
                  </a:cubicBezTo>
                  <a:cubicBezTo>
                    <a:pt x="1344" y="1395"/>
                    <a:pt x="1258" y="1256"/>
                    <a:pt x="1120" y="1191"/>
                  </a:cubicBezTo>
                  <a:cubicBezTo>
                    <a:pt x="1264" y="1061"/>
                    <a:pt x="1344" y="877"/>
                    <a:pt x="1344" y="682"/>
                  </a:cubicBezTo>
                  <a:cubicBezTo>
                    <a:pt x="1344" y="306"/>
                    <a:pt x="1043" y="1"/>
                    <a:pt x="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404;p96">
              <a:extLst>
                <a:ext uri="{FF2B5EF4-FFF2-40B4-BE49-F238E27FC236}">
                  <a16:creationId xmlns:a16="http://schemas.microsoft.com/office/drawing/2014/main" id="{68C09EC5-A746-7DDC-B26D-9E15CCBB8FE8}"/>
                </a:ext>
              </a:extLst>
            </p:cNvPr>
            <p:cNvSpPr/>
            <p:nvPr/>
          </p:nvSpPr>
          <p:spPr>
            <a:xfrm>
              <a:off x="4832950" y="2065244"/>
              <a:ext cx="284184" cy="372953"/>
            </a:xfrm>
            <a:custGeom>
              <a:avLst/>
              <a:gdLst/>
              <a:ahLst/>
              <a:cxnLst/>
              <a:rect l="l" t="t" r="r" b="b"/>
              <a:pathLst>
                <a:path w="10539" h="13831" extrusionOk="0">
                  <a:moveTo>
                    <a:pt x="5287" y="925"/>
                  </a:moveTo>
                  <a:cubicBezTo>
                    <a:pt x="5328" y="925"/>
                    <a:pt x="5370" y="930"/>
                    <a:pt x="5411" y="941"/>
                  </a:cubicBezTo>
                  <a:cubicBezTo>
                    <a:pt x="5604" y="992"/>
                    <a:pt x="5760" y="1204"/>
                    <a:pt x="5760" y="1402"/>
                  </a:cubicBezTo>
                  <a:lnTo>
                    <a:pt x="5760" y="1411"/>
                  </a:lnTo>
                  <a:cubicBezTo>
                    <a:pt x="5760" y="1623"/>
                    <a:pt x="5591" y="1839"/>
                    <a:pt x="5384" y="1881"/>
                  </a:cubicBezTo>
                  <a:cubicBezTo>
                    <a:pt x="5351" y="1887"/>
                    <a:pt x="5319" y="1891"/>
                    <a:pt x="5287" y="1891"/>
                  </a:cubicBezTo>
                  <a:cubicBezTo>
                    <a:pt x="5032" y="1891"/>
                    <a:pt x="4815" y="1685"/>
                    <a:pt x="4815" y="1418"/>
                  </a:cubicBezTo>
                  <a:lnTo>
                    <a:pt x="4815" y="1398"/>
                  </a:lnTo>
                  <a:cubicBezTo>
                    <a:pt x="4815" y="1130"/>
                    <a:pt x="5034" y="925"/>
                    <a:pt x="5287" y="925"/>
                  </a:cubicBezTo>
                  <a:close/>
                  <a:moveTo>
                    <a:pt x="5725" y="2173"/>
                  </a:moveTo>
                  <a:cubicBezTo>
                    <a:pt x="5744" y="2203"/>
                    <a:pt x="5754" y="2238"/>
                    <a:pt x="5754" y="2274"/>
                  </a:cubicBezTo>
                  <a:cubicBezTo>
                    <a:pt x="5756" y="2378"/>
                    <a:pt x="5674" y="2463"/>
                    <a:pt x="5570" y="2464"/>
                  </a:cubicBezTo>
                  <a:lnTo>
                    <a:pt x="5002" y="2464"/>
                  </a:lnTo>
                  <a:cubicBezTo>
                    <a:pt x="4898" y="2463"/>
                    <a:pt x="4815" y="2378"/>
                    <a:pt x="4818" y="2274"/>
                  </a:cubicBezTo>
                  <a:lnTo>
                    <a:pt x="4816" y="2274"/>
                  </a:lnTo>
                  <a:cubicBezTo>
                    <a:pt x="4816" y="2238"/>
                    <a:pt x="4826" y="2203"/>
                    <a:pt x="4845" y="2173"/>
                  </a:cubicBezTo>
                  <a:cubicBezTo>
                    <a:pt x="4981" y="2253"/>
                    <a:pt x="5134" y="2293"/>
                    <a:pt x="5286" y="2293"/>
                  </a:cubicBezTo>
                  <a:cubicBezTo>
                    <a:pt x="5438" y="2293"/>
                    <a:pt x="5590" y="2253"/>
                    <a:pt x="5725" y="2173"/>
                  </a:cubicBezTo>
                  <a:close/>
                  <a:moveTo>
                    <a:pt x="5708" y="2853"/>
                  </a:moveTo>
                  <a:cubicBezTo>
                    <a:pt x="6220" y="3490"/>
                    <a:pt x="6862" y="4007"/>
                    <a:pt x="7594" y="4369"/>
                  </a:cubicBezTo>
                  <a:lnTo>
                    <a:pt x="7770" y="4457"/>
                  </a:lnTo>
                  <a:cubicBezTo>
                    <a:pt x="7685" y="4460"/>
                    <a:pt x="7598" y="4463"/>
                    <a:pt x="7513" y="4463"/>
                  </a:cubicBezTo>
                  <a:lnTo>
                    <a:pt x="3060" y="4463"/>
                  </a:lnTo>
                  <a:cubicBezTo>
                    <a:pt x="2974" y="4463"/>
                    <a:pt x="2889" y="4460"/>
                    <a:pt x="2804" y="4457"/>
                  </a:cubicBezTo>
                  <a:lnTo>
                    <a:pt x="2978" y="4370"/>
                  </a:lnTo>
                  <a:cubicBezTo>
                    <a:pt x="3711" y="4007"/>
                    <a:pt x="4355" y="3490"/>
                    <a:pt x="4865" y="2853"/>
                  </a:cubicBezTo>
                  <a:cubicBezTo>
                    <a:pt x="4910" y="2863"/>
                    <a:pt x="4956" y="2869"/>
                    <a:pt x="5002" y="2869"/>
                  </a:cubicBezTo>
                  <a:lnTo>
                    <a:pt x="5573" y="2869"/>
                  </a:lnTo>
                  <a:cubicBezTo>
                    <a:pt x="5617" y="2869"/>
                    <a:pt x="5663" y="2863"/>
                    <a:pt x="5708" y="2853"/>
                  </a:cubicBezTo>
                  <a:close/>
                  <a:moveTo>
                    <a:pt x="1344" y="4618"/>
                  </a:moveTo>
                  <a:cubicBezTo>
                    <a:pt x="1899" y="4784"/>
                    <a:pt x="2474" y="4867"/>
                    <a:pt x="3051" y="4867"/>
                  </a:cubicBezTo>
                  <a:lnTo>
                    <a:pt x="7518" y="4867"/>
                  </a:lnTo>
                  <a:cubicBezTo>
                    <a:pt x="8097" y="4867"/>
                    <a:pt x="8672" y="4784"/>
                    <a:pt x="9225" y="4618"/>
                  </a:cubicBezTo>
                  <a:lnTo>
                    <a:pt x="9225" y="4618"/>
                  </a:lnTo>
                  <a:lnTo>
                    <a:pt x="9130" y="4797"/>
                  </a:lnTo>
                  <a:cubicBezTo>
                    <a:pt x="8895" y="5238"/>
                    <a:pt x="8438" y="5514"/>
                    <a:pt x="7938" y="5516"/>
                  </a:cubicBezTo>
                  <a:lnTo>
                    <a:pt x="2632" y="5516"/>
                  </a:lnTo>
                  <a:cubicBezTo>
                    <a:pt x="2134" y="5514"/>
                    <a:pt x="1675" y="5238"/>
                    <a:pt x="1441" y="4797"/>
                  </a:cubicBezTo>
                  <a:lnTo>
                    <a:pt x="1344" y="4618"/>
                  </a:lnTo>
                  <a:close/>
                  <a:moveTo>
                    <a:pt x="4491" y="5921"/>
                  </a:moveTo>
                  <a:lnTo>
                    <a:pt x="4491" y="7082"/>
                  </a:lnTo>
                  <a:lnTo>
                    <a:pt x="3870" y="7082"/>
                  </a:lnTo>
                  <a:lnTo>
                    <a:pt x="3870" y="5921"/>
                  </a:lnTo>
                  <a:close/>
                  <a:moveTo>
                    <a:pt x="5678" y="5921"/>
                  </a:moveTo>
                  <a:lnTo>
                    <a:pt x="5678" y="7082"/>
                  </a:lnTo>
                  <a:lnTo>
                    <a:pt x="4896" y="7082"/>
                  </a:lnTo>
                  <a:lnTo>
                    <a:pt x="4896" y="5921"/>
                  </a:lnTo>
                  <a:close/>
                  <a:moveTo>
                    <a:pt x="6705" y="5921"/>
                  </a:moveTo>
                  <a:lnTo>
                    <a:pt x="6705" y="7082"/>
                  </a:lnTo>
                  <a:lnTo>
                    <a:pt x="6084" y="7082"/>
                  </a:lnTo>
                  <a:lnTo>
                    <a:pt x="6084" y="5921"/>
                  </a:lnTo>
                  <a:close/>
                  <a:moveTo>
                    <a:pt x="7068" y="7487"/>
                  </a:moveTo>
                  <a:cubicBezTo>
                    <a:pt x="7402" y="7984"/>
                    <a:pt x="7876" y="8368"/>
                    <a:pt x="8431" y="8595"/>
                  </a:cubicBezTo>
                  <a:lnTo>
                    <a:pt x="8670" y="8691"/>
                  </a:lnTo>
                  <a:cubicBezTo>
                    <a:pt x="8558" y="8698"/>
                    <a:pt x="8446" y="8701"/>
                    <a:pt x="8333" y="8701"/>
                  </a:cubicBezTo>
                  <a:lnTo>
                    <a:pt x="2240" y="8701"/>
                  </a:lnTo>
                  <a:cubicBezTo>
                    <a:pt x="2126" y="8701"/>
                    <a:pt x="2014" y="8698"/>
                    <a:pt x="1902" y="8691"/>
                  </a:cubicBezTo>
                  <a:lnTo>
                    <a:pt x="2141" y="8595"/>
                  </a:lnTo>
                  <a:cubicBezTo>
                    <a:pt x="2696" y="8368"/>
                    <a:pt x="3170" y="7984"/>
                    <a:pt x="3504" y="7487"/>
                  </a:cubicBezTo>
                  <a:close/>
                  <a:moveTo>
                    <a:pt x="540" y="8829"/>
                  </a:moveTo>
                  <a:cubicBezTo>
                    <a:pt x="1095" y="8995"/>
                    <a:pt x="1670" y="9079"/>
                    <a:pt x="2247" y="9079"/>
                  </a:cubicBezTo>
                  <a:lnTo>
                    <a:pt x="8325" y="9079"/>
                  </a:lnTo>
                  <a:cubicBezTo>
                    <a:pt x="8902" y="9079"/>
                    <a:pt x="9477" y="8995"/>
                    <a:pt x="10032" y="8829"/>
                  </a:cubicBezTo>
                  <a:lnTo>
                    <a:pt x="10032" y="8829"/>
                  </a:lnTo>
                  <a:lnTo>
                    <a:pt x="9935" y="9008"/>
                  </a:lnTo>
                  <a:cubicBezTo>
                    <a:pt x="9702" y="9449"/>
                    <a:pt x="9244" y="9724"/>
                    <a:pt x="8745" y="9726"/>
                  </a:cubicBezTo>
                  <a:lnTo>
                    <a:pt x="1827" y="9726"/>
                  </a:lnTo>
                  <a:cubicBezTo>
                    <a:pt x="1328" y="9724"/>
                    <a:pt x="870" y="9449"/>
                    <a:pt x="637" y="9008"/>
                  </a:cubicBezTo>
                  <a:lnTo>
                    <a:pt x="540" y="8829"/>
                  </a:lnTo>
                  <a:close/>
                  <a:moveTo>
                    <a:pt x="8325" y="10130"/>
                  </a:moveTo>
                  <a:lnTo>
                    <a:pt x="8325" y="10537"/>
                  </a:lnTo>
                  <a:lnTo>
                    <a:pt x="2223" y="10537"/>
                  </a:lnTo>
                  <a:lnTo>
                    <a:pt x="2223" y="10130"/>
                  </a:lnTo>
                  <a:close/>
                  <a:moveTo>
                    <a:pt x="6192" y="10940"/>
                  </a:moveTo>
                  <a:lnTo>
                    <a:pt x="6192" y="11805"/>
                  </a:lnTo>
                  <a:lnTo>
                    <a:pt x="4357" y="11805"/>
                  </a:lnTo>
                  <a:lnTo>
                    <a:pt x="4357" y="10940"/>
                  </a:lnTo>
                  <a:close/>
                  <a:moveTo>
                    <a:pt x="7784" y="10940"/>
                  </a:moveTo>
                  <a:lnTo>
                    <a:pt x="7784" y="11805"/>
                  </a:lnTo>
                  <a:lnTo>
                    <a:pt x="6596" y="11805"/>
                  </a:lnTo>
                  <a:lnTo>
                    <a:pt x="6596" y="10940"/>
                  </a:lnTo>
                  <a:close/>
                  <a:moveTo>
                    <a:pt x="3979" y="10942"/>
                  </a:moveTo>
                  <a:lnTo>
                    <a:pt x="3979" y="11806"/>
                  </a:lnTo>
                  <a:lnTo>
                    <a:pt x="2791" y="11806"/>
                  </a:lnTo>
                  <a:lnTo>
                    <a:pt x="2791" y="10942"/>
                  </a:lnTo>
                  <a:close/>
                  <a:moveTo>
                    <a:pt x="9108" y="12209"/>
                  </a:moveTo>
                  <a:lnTo>
                    <a:pt x="9108" y="12588"/>
                  </a:lnTo>
                  <a:lnTo>
                    <a:pt x="7535" y="12588"/>
                  </a:lnTo>
                  <a:cubicBezTo>
                    <a:pt x="7533" y="12588"/>
                    <a:pt x="7531" y="12588"/>
                    <a:pt x="7529" y="12588"/>
                  </a:cubicBezTo>
                  <a:cubicBezTo>
                    <a:pt x="7427" y="12588"/>
                    <a:pt x="7340" y="12664"/>
                    <a:pt x="7326" y="12766"/>
                  </a:cubicBezTo>
                  <a:cubicBezTo>
                    <a:pt x="7310" y="12887"/>
                    <a:pt x="7405" y="12993"/>
                    <a:pt x="7526" y="12993"/>
                  </a:cubicBezTo>
                  <a:lnTo>
                    <a:pt x="10134" y="12993"/>
                  </a:lnTo>
                  <a:lnTo>
                    <a:pt x="10134" y="13425"/>
                  </a:lnTo>
                  <a:lnTo>
                    <a:pt x="415" y="13425"/>
                  </a:lnTo>
                  <a:lnTo>
                    <a:pt x="415" y="12993"/>
                  </a:lnTo>
                  <a:lnTo>
                    <a:pt x="6682" y="12993"/>
                  </a:lnTo>
                  <a:cubicBezTo>
                    <a:pt x="6683" y="12993"/>
                    <a:pt x="6684" y="12993"/>
                    <a:pt x="6685" y="12993"/>
                  </a:cubicBezTo>
                  <a:cubicBezTo>
                    <a:pt x="6787" y="12993"/>
                    <a:pt x="6875" y="12917"/>
                    <a:pt x="6891" y="12816"/>
                  </a:cubicBezTo>
                  <a:cubicBezTo>
                    <a:pt x="6905" y="12695"/>
                    <a:pt x="6812" y="12588"/>
                    <a:pt x="6689" y="12588"/>
                  </a:cubicBezTo>
                  <a:lnTo>
                    <a:pt x="1468" y="12588"/>
                  </a:lnTo>
                  <a:lnTo>
                    <a:pt x="1468" y="12209"/>
                  </a:lnTo>
                  <a:close/>
                  <a:moveTo>
                    <a:pt x="5287" y="0"/>
                  </a:moveTo>
                  <a:cubicBezTo>
                    <a:pt x="5177" y="0"/>
                    <a:pt x="5086" y="89"/>
                    <a:pt x="5084" y="202"/>
                  </a:cubicBezTo>
                  <a:lnTo>
                    <a:pt x="5084" y="560"/>
                  </a:lnTo>
                  <a:cubicBezTo>
                    <a:pt x="4691" y="653"/>
                    <a:pt x="4411" y="1005"/>
                    <a:pt x="4410" y="1410"/>
                  </a:cubicBezTo>
                  <a:lnTo>
                    <a:pt x="4410" y="1430"/>
                  </a:lnTo>
                  <a:cubicBezTo>
                    <a:pt x="4410" y="1597"/>
                    <a:pt x="4459" y="1761"/>
                    <a:pt x="4550" y="1901"/>
                  </a:cubicBezTo>
                  <a:cubicBezTo>
                    <a:pt x="4373" y="2113"/>
                    <a:pt x="4362" y="2417"/>
                    <a:pt x="4527" y="2639"/>
                  </a:cubicBezTo>
                  <a:cubicBezTo>
                    <a:pt x="4056" y="3215"/>
                    <a:pt x="3466" y="3683"/>
                    <a:pt x="2799" y="4012"/>
                  </a:cubicBezTo>
                  <a:lnTo>
                    <a:pt x="2075" y="4366"/>
                  </a:lnTo>
                  <a:cubicBezTo>
                    <a:pt x="2069" y="4369"/>
                    <a:pt x="2062" y="4372"/>
                    <a:pt x="2057" y="4376"/>
                  </a:cubicBezTo>
                  <a:cubicBezTo>
                    <a:pt x="1805" y="4330"/>
                    <a:pt x="1556" y="4267"/>
                    <a:pt x="1311" y="4186"/>
                  </a:cubicBezTo>
                  <a:cubicBezTo>
                    <a:pt x="1275" y="4174"/>
                    <a:pt x="1239" y="4169"/>
                    <a:pt x="1205" y="4169"/>
                  </a:cubicBezTo>
                  <a:cubicBezTo>
                    <a:pt x="968" y="4169"/>
                    <a:pt x="789" y="4430"/>
                    <a:pt x="915" y="4661"/>
                  </a:cubicBezTo>
                  <a:lnTo>
                    <a:pt x="1095" y="4994"/>
                  </a:lnTo>
                  <a:cubicBezTo>
                    <a:pt x="1400" y="5563"/>
                    <a:pt x="1994" y="5919"/>
                    <a:pt x="2641" y="5921"/>
                  </a:cubicBezTo>
                  <a:lnTo>
                    <a:pt x="3440" y="5921"/>
                  </a:lnTo>
                  <a:lnTo>
                    <a:pt x="3440" y="7088"/>
                  </a:lnTo>
                  <a:cubicBezTo>
                    <a:pt x="3340" y="7096"/>
                    <a:pt x="3249" y="7151"/>
                    <a:pt x="3194" y="7235"/>
                  </a:cubicBezTo>
                  <a:cubicBezTo>
                    <a:pt x="2907" y="7673"/>
                    <a:pt x="2494" y="8013"/>
                    <a:pt x="2010" y="8208"/>
                  </a:cubicBezTo>
                  <a:lnTo>
                    <a:pt x="1119" y="8570"/>
                  </a:lnTo>
                  <a:cubicBezTo>
                    <a:pt x="916" y="8528"/>
                    <a:pt x="717" y="8475"/>
                    <a:pt x="521" y="8410"/>
                  </a:cubicBezTo>
                  <a:cubicBezTo>
                    <a:pt x="485" y="8398"/>
                    <a:pt x="449" y="8393"/>
                    <a:pt x="415" y="8393"/>
                  </a:cubicBezTo>
                  <a:cubicBezTo>
                    <a:pt x="177" y="8393"/>
                    <a:pt x="1" y="8654"/>
                    <a:pt x="125" y="8884"/>
                  </a:cubicBezTo>
                  <a:lnTo>
                    <a:pt x="304" y="9216"/>
                  </a:lnTo>
                  <a:cubicBezTo>
                    <a:pt x="604" y="9776"/>
                    <a:pt x="1184" y="10130"/>
                    <a:pt x="1820" y="10139"/>
                  </a:cubicBezTo>
                  <a:lnTo>
                    <a:pt x="1820" y="10607"/>
                  </a:lnTo>
                  <a:cubicBezTo>
                    <a:pt x="1820" y="10790"/>
                    <a:pt x="1968" y="10940"/>
                    <a:pt x="2151" y="10940"/>
                  </a:cubicBezTo>
                  <a:lnTo>
                    <a:pt x="2387" y="10940"/>
                  </a:lnTo>
                  <a:lnTo>
                    <a:pt x="2387" y="11805"/>
                  </a:lnTo>
                  <a:lnTo>
                    <a:pt x="1396" y="11805"/>
                  </a:lnTo>
                  <a:cubicBezTo>
                    <a:pt x="1212" y="11806"/>
                    <a:pt x="1062" y="11957"/>
                    <a:pt x="1063" y="12143"/>
                  </a:cubicBezTo>
                  <a:lnTo>
                    <a:pt x="1063" y="12588"/>
                  </a:lnTo>
                  <a:lnTo>
                    <a:pt x="367" y="12588"/>
                  </a:lnTo>
                  <a:cubicBezTo>
                    <a:pt x="184" y="12588"/>
                    <a:pt x="37" y="12738"/>
                    <a:pt x="37" y="12921"/>
                  </a:cubicBezTo>
                  <a:lnTo>
                    <a:pt x="37" y="13497"/>
                  </a:lnTo>
                  <a:cubicBezTo>
                    <a:pt x="37" y="13680"/>
                    <a:pt x="184" y="13829"/>
                    <a:pt x="367" y="13830"/>
                  </a:cubicBezTo>
                  <a:lnTo>
                    <a:pt x="10209" y="13830"/>
                  </a:lnTo>
                  <a:cubicBezTo>
                    <a:pt x="10392" y="13829"/>
                    <a:pt x="10539" y="13680"/>
                    <a:pt x="10539" y="13497"/>
                  </a:cubicBezTo>
                  <a:lnTo>
                    <a:pt x="10539" y="12921"/>
                  </a:lnTo>
                  <a:cubicBezTo>
                    <a:pt x="10539" y="12738"/>
                    <a:pt x="10392" y="12588"/>
                    <a:pt x="10209" y="12588"/>
                  </a:cubicBezTo>
                  <a:lnTo>
                    <a:pt x="9512" y="12588"/>
                  </a:lnTo>
                  <a:lnTo>
                    <a:pt x="9512" y="12143"/>
                  </a:lnTo>
                  <a:cubicBezTo>
                    <a:pt x="9513" y="11957"/>
                    <a:pt x="9363" y="11806"/>
                    <a:pt x="9179" y="11805"/>
                  </a:cubicBezTo>
                  <a:lnTo>
                    <a:pt x="8188" y="11805"/>
                  </a:lnTo>
                  <a:lnTo>
                    <a:pt x="8188" y="10940"/>
                  </a:lnTo>
                  <a:lnTo>
                    <a:pt x="8397" y="10940"/>
                  </a:lnTo>
                  <a:cubicBezTo>
                    <a:pt x="8580" y="10940"/>
                    <a:pt x="8728" y="10792"/>
                    <a:pt x="8728" y="10607"/>
                  </a:cubicBezTo>
                  <a:lnTo>
                    <a:pt x="8728" y="10139"/>
                  </a:lnTo>
                  <a:cubicBezTo>
                    <a:pt x="9363" y="10130"/>
                    <a:pt x="9944" y="9776"/>
                    <a:pt x="10244" y="9216"/>
                  </a:cubicBezTo>
                  <a:lnTo>
                    <a:pt x="10418" y="8893"/>
                  </a:lnTo>
                  <a:cubicBezTo>
                    <a:pt x="10477" y="8786"/>
                    <a:pt x="10476" y="8658"/>
                    <a:pt x="10414" y="8553"/>
                  </a:cubicBezTo>
                  <a:cubicBezTo>
                    <a:pt x="10353" y="8451"/>
                    <a:pt x="10244" y="8393"/>
                    <a:pt x="10132" y="8393"/>
                  </a:cubicBezTo>
                  <a:cubicBezTo>
                    <a:pt x="10097" y="8393"/>
                    <a:pt x="10062" y="8399"/>
                    <a:pt x="10027" y="8410"/>
                  </a:cubicBezTo>
                  <a:cubicBezTo>
                    <a:pt x="9830" y="8475"/>
                    <a:pt x="9630" y="8528"/>
                    <a:pt x="9428" y="8572"/>
                  </a:cubicBezTo>
                  <a:lnTo>
                    <a:pt x="9415" y="8564"/>
                  </a:lnTo>
                  <a:lnTo>
                    <a:pt x="8539" y="8208"/>
                  </a:lnTo>
                  <a:cubicBezTo>
                    <a:pt x="8054" y="8013"/>
                    <a:pt x="7642" y="7673"/>
                    <a:pt x="7355" y="7235"/>
                  </a:cubicBezTo>
                  <a:cubicBezTo>
                    <a:pt x="7300" y="7151"/>
                    <a:pt x="7209" y="7096"/>
                    <a:pt x="7109" y="7088"/>
                  </a:cubicBezTo>
                  <a:lnTo>
                    <a:pt x="7109" y="5921"/>
                  </a:lnTo>
                  <a:lnTo>
                    <a:pt x="7936" y="5921"/>
                  </a:lnTo>
                  <a:cubicBezTo>
                    <a:pt x="8581" y="5919"/>
                    <a:pt x="9176" y="5563"/>
                    <a:pt x="9481" y="4994"/>
                  </a:cubicBezTo>
                  <a:lnTo>
                    <a:pt x="9662" y="4661"/>
                  </a:lnTo>
                  <a:cubicBezTo>
                    <a:pt x="9786" y="4430"/>
                    <a:pt x="9608" y="4169"/>
                    <a:pt x="9370" y="4169"/>
                  </a:cubicBezTo>
                  <a:cubicBezTo>
                    <a:pt x="9336" y="4169"/>
                    <a:pt x="9300" y="4174"/>
                    <a:pt x="9264" y="4186"/>
                  </a:cubicBezTo>
                  <a:cubicBezTo>
                    <a:pt x="9020" y="4267"/>
                    <a:pt x="8773" y="4330"/>
                    <a:pt x="8520" y="4376"/>
                  </a:cubicBezTo>
                  <a:lnTo>
                    <a:pt x="7776" y="4012"/>
                  </a:lnTo>
                  <a:cubicBezTo>
                    <a:pt x="7109" y="3683"/>
                    <a:pt x="6519" y="3215"/>
                    <a:pt x="6048" y="2639"/>
                  </a:cubicBezTo>
                  <a:cubicBezTo>
                    <a:pt x="6212" y="2417"/>
                    <a:pt x="6202" y="2113"/>
                    <a:pt x="6025" y="1901"/>
                  </a:cubicBezTo>
                  <a:cubicBezTo>
                    <a:pt x="6116" y="1761"/>
                    <a:pt x="6165" y="1597"/>
                    <a:pt x="6165" y="1430"/>
                  </a:cubicBezTo>
                  <a:lnTo>
                    <a:pt x="6165" y="1410"/>
                  </a:lnTo>
                  <a:cubicBezTo>
                    <a:pt x="6163" y="1005"/>
                    <a:pt x="5884" y="653"/>
                    <a:pt x="5489" y="560"/>
                  </a:cubicBezTo>
                  <a:lnTo>
                    <a:pt x="5489" y="210"/>
                  </a:lnTo>
                  <a:cubicBezTo>
                    <a:pt x="5492" y="106"/>
                    <a:pt x="5416" y="16"/>
                    <a:pt x="5313" y="2"/>
                  </a:cubicBezTo>
                  <a:cubicBezTo>
                    <a:pt x="5304" y="1"/>
                    <a:pt x="5295" y="0"/>
                    <a:pt x="5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1405;p96">
            <a:extLst>
              <a:ext uri="{FF2B5EF4-FFF2-40B4-BE49-F238E27FC236}">
                <a16:creationId xmlns:a16="http://schemas.microsoft.com/office/drawing/2014/main" id="{07B7FA55-C487-DAF1-1FF5-8D5F8C926E0C}"/>
              </a:ext>
            </a:extLst>
          </p:cNvPr>
          <p:cNvGrpSpPr/>
          <p:nvPr/>
        </p:nvGrpSpPr>
        <p:grpSpPr>
          <a:xfrm>
            <a:off x="3257804" y="2840526"/>
            <a:ext cx="373492" cy="372710"/>
            <a:chOff x="3157938" y="2070529"/>
            <a:chExt cx="373492" cy="372710"/>
          </a:xfrm>
        </p:grpSpPr>
        <p:sp>
          <p:nvSpPr>
            <p:cNvPr id="713" name="Google Shape;1406;p96">
              <a:extLst>
                <a:ext uri="{FF2B5EF4-FFF2-40B4-BE49-F238E27FC236}">
                  <a16:creationId xmlns:a16="http://schemas.microsoft.com/office/drawing/2014/main" id="{0AA0C6A8-B483-0A7F-A2F6-131BB19BF595}"/>
                </a:ext>
              </a:extLst>
            </p:cNvPr>
            <p:cNvSpPr/>
            <p:nvPr/>
          </p:nvSpPr>
          <p:spPr>
            <a:xfrm>
              <a:off x="3208201" y="2099625"/>
              <a:ext cx="272293" cy="103357"/>
            </a:xfrm>
            <a:custGeom>
              <a:avLst/>
              <a:gdLst/>
              <a:ahLst/>
              <a:cxnLst/>
              <a:rect l="l" t="t" r="r" b="b"/>
              <a:pathLst>
                <a:path w="10098" h="3833" extrusionOk="0">
                  <a:moveTo>
                    <a:pt x="1" y="1"/>
                  </a:moveTo>
                  <a:lnTo>
                    <a:pt x="1" y="884"/>
                  </a:lnTo>
                  <a:cubicBezTo>
                    <a:pt x="1" y="1353"/>
                    <a:pt x="111" y="1817"/>
                    <a:pt x="325" y="2237"/>
                  </a:cubicBezTo>
                  <a:lnTo>
                    <a:pt x="325" y="3833"/>
                  </a:lnTo>
                  <a:lnTo>
                    <a:pt x="1620" y="3833"/>
                  </a:lnTo>
                  <a:lnTo>
                    <a:pt x="1620" y="2237"/>
                  </a:lnTo>
                  <a:cubicBezTo>
                    <a:pt x="1833" y="1817"/>
                    <a:pt x="1944" y="1353"/>
                    <a:pt x="1944" y="884"/>
                  </a:cubicBezTo>
                  <a:lnTo>
                    <a:pt x="1944" y="1"/>
                  </a:lnTo>
                  <a:close/>
                  <a:moveTo>
                    <a:pt x="8180" y="1"/>
                  </a:moveTo>
                  <a:lnTo>
                    <a:pt x="8180" y="884"/>
                  </a:lnTo>
                  <a:cubicBezTo>
                    <a:pt x="8181" y="1353"/>
                    <a:pt x="8292" y="1817"/>
                    <a:pt x="8504" y="2237"/>
                  </a:cubicBezTo>
                  <a:lnTo>
                    <a:pt x="8504" y="3833"/>
                  </a:lnTo>
                  <a:lnTo>
                    <a:pt x="9773" y="3833"/>
                  </a:lnTo>
                  <a:lnTo>
                    <a:pt x="9773" y="2237"/>
                  </a:lnTo>
                  <a:cubicBezTo>
                    <a:pt x="9986" y="1817"/>
                    <a:pt x="10097" y="1353"/>
                    <a:pt x="10097" y="884"/>
                  </a:cubicBezTo>
                  <a:lnTo>
                    <a:pt x="10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407;p96">
              <a:extLst>
                <a:ext uri="{FF2B5EF4-FFF2-40B4-BE49-F238E27FC236}">
                  <a16:creationId xmlns:a16="http://schemas.microsoft.com/office/drawing/2014/main" id="{1DB418EE-0A8C-BE72-AB6B-364774D310DE}"/>
                </a:ext>
              </a:extLst>
            </p:cNvPr>
            <p:cNvSpPr/>
            <p:nvPr/>
          </p:nvSpPr>
          <p:spPr>
            <a:xfrm>
              <a:off x="3188544" y="2330391"/>
              <a:ext cx="312309" cy="91762"/>
            </a:xfrm>
            <a:custGeom>
              <a:avLst/>
              <a:gdLst/>
              <a:ahLst/>
              <a:cxnLst/>
              <a:rect l="l" t="t" r="r" b="b"/>
              <a:pathLst>
                <a:path w="11582" h="3403" extrusionOk="0">
                  <a:moveTo>
                    <a:pt x="263" y="1"/>
                  </a:moveTo>
                  <a:cubicBezTo>
                    <a:pt x="117" y="1"/>
                    <a:pt x="1" y="117"/>
                    <a:pt x="1" y="263"/>
                  </a:cubicBezTo>
                  <a:lnTo>
                    <a:pt x="1" y="2087"/>
                  </a:lnTo>
                  <a:cubicBezTo>
                    <a:pt x="1" y="2232"/>
                    <a:pt x="117" y="2349"/>
                    <a:pt x="263" y="2349"/>
                  </a:cubicBezTo>
                  <a:lnTo>
                    <a:pt x="1061" y="2349"/>
                  </a:lnTo>
                  <a:cubicBezTo>
                    <a:pt x="1206" y="2349"/>
                    <a:pt x="1323" y="2232"/>
                    <a:pt x="1323" y="2087"/>
                  </a:cubicBezTo>
                  <a:lnTo>
                    <a:pt x="1323" y="263"/>
                  </a:lnTo>
                  <a:cubicBezTo>
                    <a:pt x="1323" y="117"/>
                    <a:pt x="1206" y="1"/>
                    <a:pt x="1061" y="1"/>
                  </a:cubicBezTo>
                  <a:close/>
                  <a:moveTo>
                    <a:pt x="9241" y="1"/>
                  </a:moveTo>
                  <a:cubicBezTo>
                    <a:pt x="9240" y="1"/>
                    <a:pt x="9239" y="1"/>
                    <a:pt x="9239" y="1"/>
                  </a:cubicBezTo>
                  <a:lnTo>
                    <a:pt x="8442" y="1"/>
                  </a:lnTo>
                  <a:cubicBezTo>
                    <a:pt x="8298" y="1"/>
                    <a:pt x="8180" y="117"/>
                    <a:pt x="8181" y="263"/>
                  </a:cubicBezTo>
                  <a:lnTo>
                    <a:pt x="8181" y="2087"/>
                  </a:lnTo>
                  <a:cubicBezTo>
                    <a:pt x="8181" y="2232"/>
                    <a:pt x="8298" y="2349"/>
                    <a:pt x="8442" y="2349"/>
                  </a:cubicBezTo>
                  <a:lnTo>
                    <a:pt x="9241" y="2349"/>
                  </a:lnTo>
                  <a:cubicBezTo>
                    <a:pt x="9386" y="2349"/>
                    <a:pt x="9504" y="2232"/>
                    <a:pt x="9504" y="2087"/>
                  </a:cubicBezTo>
                  <a:lnTo>
                    <a:pt x="9504" y="261"/>
                  </a:lnTo>
                  <a:cubicBezTo>
                    <a:pt x="9502" y="117"/>
                    <a:pt x="9386" y="1"/>
                    <a:pt x="9241" y="1"/>
                  </a:cubicBezTo>
                  <a:close/>
                  <a:moveTo>
                    <a:pt x="10521" y="1"/>
                  </a:moveTo>
                  <a:cubicBezTo>
                    <a:pt x="10377" y="1"/>
                    <a:pt x="10259" y="117"/>
                    <a:pt x="10259" y="263"/>
                  </a:cubicBezTo>
                  <a:lnTo>
                    <a:pt x="10259" y="2087"/>
                  </a:lnTo>
                  <a:cubicBezTo>
                    <a:pt x="10259" y="2232"/>
                    <a:pt x="10377" y="2349"/>
                    <a:pt x="10521" y="2349"/>
                  </a:cubicBezTo>
                  <a:lnTo>
                    <a:pt x="11320" y="2349"/>
                  </a:lnTo>
                  <a:cubicBezTo>
                    <a:pt x="11465" y="2349"/>
                    <a:pt x="11581" y="2232"/>
                    <a:pt x="11581" y="2087"/>
                  </a:cubicBezTo>
                  <a:lnTo>
                    <a:pt x="11581" y="263"/>
                  </a:lnTo>
                  <a:cubicBezTo>
                    <a:pt x="11581" y="117"/>
                    <a:pt x="11465" y="1"/>
                    <a:pt x="11320" y="1"/>
                  </a:cubicBezTo>
                  <a:close/>
                  <a:moveTo>
                    <a:pt x="662" y="2349"/>
                  </a:moveTo>
                  <a:cubicBezTo>
                    <a:pt x="297" y="2349"/>
                    <a:pt x="2" y="2643"/>
                    <a:pt x="1" y="3007"/>
                  </a:cubicBezTo>
                  <a:lnTo>
                    <a:pt x="1" y="3402"/>
                  </a:lnTo>
                  <a:lnTo>
                    <a:pt x="1323" y="3402"/>
                  </a:lnTo>
                  <a:lnTo>
                    <a:pt x="1323" y="3002"/>
                  </a:lnTo>
                  <a:cubicBezTo>
                    <a:pt x="1323" y="2641"/>
                    <a:pt x="1028" y="2349"/>
                    <a:pt x="662" y="2349"/>
                  </a:cubicBezTo>
                  <a:close/>
                  <a:moveTo>
                    <a:pt x="3140" y="1"/>
                  </a:moveTo>
                  <a:cubicBezTo>
                    <a:pt x="3139" y="1"/>
                    <a:pt x="3138" y="1"/>
                    <a:pt x="3137" y="1"/>
                  </a:cubicBezTo>
                  <a:lnTo>
                    <a:pt x="2342" y="1"/>
                  </a:lnTo>
                  <a:cubicBezTo>
                    <a:pt x="2196" y="1"/>
                    <a:pt x="2080" y="117"/>
                    <a:pt x="2080" y="263"/>
                  </a:cubicBezTo>
                  <a:lnTo>
                    <a:pt x="2080" y="2087"/>
                  </a:lnTo>
                  <a:cubicBezTo>
                    <a:pt x="2080" y="2232"/>
                    <a:pt x="2196" y="2349"/>
                    <a:pt x="2342" y="2349"/>
                  </a:cubicBezTo>
                  <a:lnTo>
                    <a:pt x="2736" y="2349"/>
                  </a:lnTo>
                  <a:cubicBezTo>
                    <a:pt x="2373" y="2350"/>
                    <a:pt x="2080" y="2645"/>
                    <a:pt x="2080" y="3007"/>
                  </a:cubicBezTo>
                  <a:lnTo>
                    <a:pt x="2080" y="3402"/>
                  </a:lnTo>
                  <a:lnTo>
                    <a:pt x="3402" y="3402"/>
                  </a:lnTo>
                  <a:lnTo>
                    <a:pt x="3402" y="3002"/>
                  </a:lnTo>
                  <a:cubicBezTo>
                    <a:pt x="3402" y="2641"/>
                    <a:pt x="3105" y="2349"/>
                    <a:pt x="2741" y="2349"/>
                  </a:cubicBezTo>
                  <a:lnTo>
                    <a:pt x="3140" y="2349"/>
                  </a:lnTo>
                  <a:cubicBezTo>
                    <a:pt x="3284" y="2349"/>
                    <a:pt x="3402" y="2232"/>
                    <a:pt x="3402" y="2087"/>
                  </a:cubicBezTo>
                  <a:lnTo>
                    <a:pt x="3402" y="261"/>
                  </a:lnTo>
                  <a:cubicBezTo>
                    <a:pt x="3401" y="117"/>
                    <a:pt x="3284" y="1"/>
                    <a:pt x="3140" y="1"/>
                  </a:cubicBezTo>
                  <a:close/>
                  <a:moveTo>
                    <a:pt x="8842" y="2354"/>
                  </a:moveTo>
                  <a:cubicBezTo>
                    <a:pt x="8477" y="2354"/>
                    <a:pt x="8181" y="2647"/>
                    <a:pt x="8181" y="3009"/>
                  </a:cubicBezTo>
                  <a:lnTo>
                    <a:pt x="8181" y="3402"/>
                  </a:lnTo>
                  <a:lnTo>
                    <a:pt x="9504" y="3402"/>
                  </a:lnTo>
                  <a:lnTo>
                    <a:pt x="9504" y="3022"/>
                  </a:lnTo>
                  <a:cubicBezTo>
                    <a:pt x="9504" y="2715"/>
                    <a:pt x="9257" y="2414"/>
                    <a:pt x="8956" y="2363"/>
                  </a:cubicBezTo>
                  <a:cubicBezTo>
                    <a:pt x="8917" y="2357"/>
                    <a:pt x="8879" y="2354"/>
                    <a:pt x="8842" y="2354"/>
                  </a:cubicBezTo>
                  <a:close/>
                  <a:moveTo>
                    <a:pt x="10921" y="2354"/>
                  </a:moveTo>
                  <a:cubicBezTo>
                    <a:pt x="10883" y="2354"/>
                    <a:pt x="10845" y="2357"/>
                    <a:pt x="10806" y="2363"/>
                  </a:cubicBezTo>
                  <a:cubicBezTo>
                    <a:pt x="10505" y="2414"/>
                    <a:pt x="10259" y="2715"/>
                    <a:pt x="10259" y="3022"/>
                  </a:cubicBezTo>
                  <a:lnTo>
                    <a:pt x="10259" y="3402"/>
                  </a:lnTo>
                  <a:lnTo>
                    <a:pt x="11581" y="3402"/>
                  </a:lnTo>
                  <a:lnTo>
                    <a:pt x="11581" y="3009"/>
                  </a:lnTo>
                  <a:cubicBezTo>
                    <a:pt x="11581" y="2647"/>
                    <a:pt x="11285" y="2354"/>
                    <a:pt x="10921" y="23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408;p96">
              <a:extLst>
                <a:ext uri="{FF2B5EF4-FFF2-40B4-BE49-F238E27FC236}">
                  <a16:creationId xmlns:a16="http://schemas.microsoft.com/office/drawing/2014/main" id="{15F6A57E-FCF8-8FD1-6E52-C641B9C37D4B}"/>
                </a:ext>
              </a:extLst>
            </p:cNvPr>
            <p:cNvSpPr/>
            <p:nvPr/>
          </p:nvSpPr>
          <p:spPr>
            <a:xfrm>
              <a:off x="3481896" y="2330391"/>
              <a:ext cx="18956" cy="91762"/>
            </a:xfrm>
            <a:custGeom>
              <a:avLst/>
              <a:gdLst/>
              <a:ahLst/>
              <a:cxnLst/>
              <a:rect l="l" t="t" r="r" b="b"/>
              <a:pathLst>
                <a:path w="703" h="3403" extrusionOk="0">
                  <a:moveTo>
                    <a:pt x="1" y="1"/>
                  </a:moveTo>
                  <a:lnTo>
                    <a:pt x="1" y="2349"/>
                  </a:lnTo>
                  <a:lnTo>
                    <a:pt x="441" y="2349"/>
                  </a:lnTo>
                  <a:cubicBezTo>
                    <a:pt x="586" y="2349"/>
                    <a:pt x="702" y="2232"/>
                    <a:pt x="702" y="2087"/>
                  </a:cubicBezTo>
                  <a:lnTo>
                    <a:pt x="702" y="263"/>
                  </a:lnTo>
                  <a:cubicBezTo>
                    <a:pt x="702" y="117"/>
                    <a:pt x="586" y="1"/>
                    <a:pt x="441" y="1"/>
                  </a:cubicBezTo>
                  <a:close/>
                  <a:moveTo>
                    <a:pt x="44" y="2353"/>
                  </a:moveTo>
                  <a:cubicBezTo>
                    <a:pt x="43" y="2353"/>
                    <a:pt x="42" y="2353"/>
                    <a:pt x="41" y="2353"/>
                  </a:cubicBezTo>
                  <a:cubicBezTo>
                    <a:pt x="28" y="2353"/>
                    <a:pt x="14" y="2353"/>
                    <a:pt x="1" y="2355"/>
                  </a:cubicBezTo>
                  <a:lnTo>
                    <a:pt x="1" y="3402"/>
                  </a:lnTo>
                  <a:lnTo>
                    <a:pt x="702" y="3402"/>
                  </a:lnTo>
                  <a:lnTo>
                    <a:pt x="702" y="3009"/>
                  </a:lnTo>
                  <a:cubicBezTo>
                    <a:pt x="701" y="2645"/>
                    <a:pt x="405" y="2353"/>
                    <a:pt x="44" y="2353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409;p96">
              <a:extLst>
                <a:ext uri="{FF2B5EF4-FFF2-40B4-BE49-F238E27FC236}">
                  <a16:creationId xmlns:a16="http://schemas.microsoft.com/office/drawing/2014/main" id="{FFEA7D35-B7B3-C627-CAB5-1E7564A755A5}"/>
                </a:ext>
              </a:extLst>
            </p:cNvPr>
            <p:cNvSpPr/>
            <p:nvPr/>
          </p:nvSpPr>
          <p:spPr>
            <a:xfrm>
              <a:off x="3167403" y="2195701"/>
              <a:ext cx="354536" cy="148550"/>
            </a:xfrm>
            <a:custGeom>
              <a:avLst/>
              <a:gdLst/>
              <a:ahLst/>
              <a:cxnLst/>
              <a:rect l="l" t="t" r="r" b="b"/>
              <a:pathLst>
                <a:path w="13148" h="5509" extrusionOk="0">
                  <a:moveTo>
                    <a:pt x="638" y="2"/>
                  </a:moveTo>
                  <a:cubicBezTo>
                    <a:pt x="570" y="2"/>
                    <a:pt x="514" y="52"/>
                    <a:pt x="508" y="120"/>
                  </a:cubicBezTo>
                  <a:lnTo>
                    <a:pt x="8" y="5364"/>
                  </a:lnTo>
                  <a:cubicBezTo>
                    <a:pt x="1" y="5442"/>
                    <a:pt x="61" y="5509"/>
                    <a:pt x="139" y="5509"/>
                  </a:cubicBezTo>
                  <a:lnTo>
                    <a:pt x="4833" y="5509"/>
                  </a:lnTo>
                  <a:cubicBezTo>
                    <a:pt x="4911" y="5509"/>
                    <a:pt x="4971" y="5442"/>
                    <a:pt x="4963" y="5364"/>
                  </a:cubicBezTo>
                  <a:lnTo>
                    <a:pt x="4464" y="120"/>
                  </a:lnTo>
                  <a:cubicBezTo>
                    <a:pt x="4457" y="52"/>
                    <a:pt x="4401" y="2"/>
                    <a:pt x="4333" y="2"/>
                  </a:cubicBezTo>
                  <a:close/>
                  <a:moveTo>
                    <a:pt x="8814" y="1"/>
                  </a:moveTo>
                  <a:cubicBezTo>
                    <a:pt x="8746" y="2"/>
                    <a:pt x="8690" y="52"/>
                    <a:pt x="8684" y="120"/>
                  </a:cubicBezTo>
                  <a:lnTo>
                    <a:pt x="8184" y="5364"/>
                  </a:lnTo>
                  <a:cubicBezTo>
                    <a:pt x="8177" y="5442"/>
                    <a:pt x="8237" y="5509"/>
                    <a:pt x="8314" y="5509"/>
                  </a:cubicBezTo>
                  <a:lnTo>
                    <a:pt x="13009" y="5509"/>
                  </a:lnTo>
                  <a:cubicBezTo>
                    <a:pt x="13086" y="5509"/>
                    <a:pt x="13148" y="5442"/>
                    <a:pt x="13139" y="5364"/>
                  </a:cubicBezTo>
                  <a:lnTo>
                    <a:pt x="12640" y="120"/>
                  </a:lnTo>
                  <a:cubicBezTo>
                    <a:pt x="12635" y="52"/>
                    <a:pt x="12577" y="1"/>
                    <a:pt x="12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410;p96">
              <a:extLst>
                <a:ext uri="{FF2B5EF4-FFF2-40B4-BE49-F238E27FC236}">
                  <a16:creationId xmlns:a16="http://schemas.microsoft.com/office/drawing/2014/main" id="{4B696A12-0A69-2CD4-3C5A-341D5A9B1F09}"/>
                </a:ext>
              </a:extLst>
            </p:cNvPr>
            <p:cNvSpPr/>
            <p:nvPr/>
          </p:nvSpPr>
          <p:spPr>
            <a:xfrm>
              <a:off x="3173227" y="2160781"/>
              <a:ext cx="342968" cy="127410"/>
            </a:xfrm>
            <a:custGeom>
              <a:avLst/>
              <a:gdLst/>
              <a:ahLst/>
              <a:cxnLst/>
              <a:rect l="l" t="t" r="r" b="b"/>
              <a:pathLst>
                <a:path w="12719" h="4725" extrusionOk="0">
                  <a:moveTo>
                    <a:pt x="9766" y="0"/>
                  </a:moveTo>
                  <a:cubicBezTo>
                    <a:pt x="9622" y="0"/>
                    <a:pt x="9504" y="119"/>
                    <a:pt x="9504" y="263"/>
                  </a:cubicBezTo>
                  <a:lnTo>
                    <a:pt x="9504" y="508"/>
                  </a:lnTo>
                  <a:lnTo>
                    <a:pt x="8514" y="901"/>
                  </a:lnTo>
                  <a:cubicBezTo>
                    <a:pt x="8314" y="979"/>
                    <a:pt x="8181" y="1172"/>
                    <a:pt x="8181" y="1386"/>
                  </a:cubicBezTo>
                  <a:lnTo>
                    <a:pt x="8181" y="4436"/>
                  </a:lnTo>
                  <a:cubicBezTo>
                    <a:pt x="8181" y="4580"/>
                    <a:pt x="8298" y="4697"/>
                    <a:pt x="8444" y="4697"/>
                  </a:cubicBezTo>
                  <a:lnTo>
                    <a:pt x="9242" y="4697"/>
                  </a:lnTo>
                  <a:cubicBezTo>
                    <a:pt x="9386" y="4697"/>
                    <a:pt x="9504" y="4580"/>
                    <a:pt x="9504" y="4436"/>
                  </a:cubicBezTo>
                  <a:lnTo>
                    <a:pt x="9504" y="2604"/>
                  </a:lnTo>
                  <a:cubicBezTo>
                    <a:pt x="9504" y="2313"/>
                    <a:pt x="9739" y="2079"/>
                    <a:pt x="10030" y="2079"/>
                  </a:cubicBezTo>
                  <a:lnTo>
                    <a:pt x="10871" y="2079"/>
                  </a:lnTo>
                  <a:cubicBezTo>
                    <a:pt x="11161" y="2079"/>
                    <a:pt x="11394" y="2314"/>
                    <a:pt x="11394" y="2604"/>
                  </a:cubicBezTo>
                  <a:lnTo>
                    <a:pt x="11394" y="4436"/>
                  </a:lnTo>
                  <a:cubicBezTo>
                    <a:pt x="11394" y="4580"/>
                    <a:pt x="11512" y="4699"/>
                    <a:pt x="11656" y="4699"/>
                  </a:cubicBezTo>
                  <a:lnTo>
                    <a:pt x="12456" y="4699"/>
                  </a:lnTo>
                  <a:cubicBezTo>
                    <a:pt x="12600" y="4699"/>
                    <a:pt x="12718" y="4580"/>
                    <a:pt x="12718" y="4436"/>
                  </a:cubicBezTo>
                  <a:lnTo>
                    <a:pt x="12718" y="1386"/>
                  </a:lnTo>
                  <a:cubicBezTo>
                    <a:pt x="12717" y="1172"/>
                    <a:pt x="12584" y="979"/>
                    <a:pt x="12384" y="901"/>
                  </a:cubicBezTo>
                  <a:lnTo>
                    <a:pt x="11393" y="508"/>
                  </a:lnTo>
                  <a:lnTo>
                    <a:pt x="11393" y="263"/>
                  </a:lnTo>
                  <a:cubicBezTo>
                    <a:pt x="11393" y="119"/>
                    <a:pt x="11276" y="0"/>
                    <a:pt x="11131" y="0"/>
                  </a:cubicBezTo>
                  <a:close/>
                  <a:moveTo>
                    <a:pt x="1586" y="0"/>
                  </a:moveTo>
                  <a:cubicBezTo>
                    <a:pt x="1442" y="0"/>
                    <a:pt x="1323" y="119"/>
                    <a:pt x="1323" y="263"/>
                  </a:cubicBezTo>
                  <a:lnTo>
                    <a:pt x="1323" y="525"/>
                  </a:lnTo>
                  <a:lnTo>
                    <a:pt x="334" y="918"/>
                  </a:lnTo>
                  <a:cubicBezTo>
                    <a:pt x="133" y="997"/>
                    <a:pt x="1" y="1190"/>
                    <a:pt x="1" y="1405"/>
                  </a:cubicBezTo>
                  <a:lnTo>
                    <a:pt x="1" y="4462"/>
                  </a:lnTo>
                  <a:cubicBezTo>
                    <a:pt x="1" y="4608"/>
                    <a:pt x="119" y="4725"/>
                    <a:pt x="263" y="4725"/>
                  </a:cubicBezTo>
                  <a:lnTo>
                    <a:pt x="1061" y="4725"/>
                  </a:lnTo>
                  <a:cubicBezTo>
                    <a:pt x="1207" y="4725"/>
                    <a:pt x="1323" y="4608"/>
                    <a:pt x="1323" y="4462"/>
                  </a:cubicBezTo>
                  <a:lnTo>
                    <a:pt x="1323" y="2604"/>
                  </a:lnTo>
                  <a:cubicBezTo>
                    <a:pt x="1323" y="2314"/>
                    <a:pt x="1558" y="2079"/>
                    <a:pt x="1848" y="2079"/>
                  </a:cubicBezTo>
                  <a:lnTo>
                    <a:pt x="2689" y="2079"/>
                  </a:lnTo>
                  <a:cubicBezTo>
                    <a:pt x="2979" y="2079"/>
                    <a:pt x="3214" y="2314"/>
                    <a:pt x="3214" y="2604"/>
                  </a:cubicBezTo>
                  <a:lnTo>
                    <a:pt x="3214" y="4462"/>
                  </a:lnTo>
                  <a:cubicBezTo>
                    <a:pt x="3214" y="4608"/>
                    <a:pt x="3330" y="4725"/>
                    <a:pt x="3476" y="4725"/>
                  </a:cubicBezTo>
                  <a:lnTo>
                    <a:pt x="4274" y="4725"/>
                  </a:lnTo>
                  <a:cubicBezTo>
                    <a:pt x="4420" y="4725"/>
                    <a:pt x="4536" y="4608"/>
                    <a:pt x="4536" y="4462"/>
                  </a:cubicBezTo>
                  <a:lnTo>
                    <a:pt x="4536" y="1405"/>
                  </a:lnTo>
                  <a:cubicBezTo>
                    <a:pt x="4536" y="1190"/>
                    <a:pt x="4404" y="997"/>
                    <a:pt x="4204" y="918"/>
                  </a:cubicBezTo>
                  <a:lnTo>
                    <a:pt x="3214" y="525"/>
                  </a:lnTo>
                  <a:lnTo>
                    <a:pt x="3214" y="263"/>
                  </a:lnTo>
                  <a:cubicBezTo>
                    <a:pt x="3214" y="119"/>
                    <a:pt x="3096" y="0"/>
                    <a:pt x="2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411;p96">
              <a:extLst>
                <a:ext uri="{FF2B5EF4-FFF2-40B4-BE49-F238E27FC236}">
                  <a16:creationId xmlns:a16="http://schemas.microsoft.com/office/drawing/2014/main" id="{02DB7EA4-B8D1-7980-D227-B1AF86CC04A8}"/>
                </a:ext>
              </a:extLst>
            </p:cNvPr>
            <p:cNvSpPr/>
            <p:nvPr/>
          </p:nvSpPr>
          <p:spPr>
            <a:xfrm>
              <a:off x="3453502" y="2160727"/>
              <a:ext cx="62640" cy="127464"/>
            </a:xfrm>
            <a:custGeom>
              <a:avLst/>
              <a:gdLst/>
              <a:ahLst/>
              <a:cxnLst/>
              <a:rect l="l" t="t" r="r" b="b"/>
              <a:pathLst>
                <a:path w="2323" h="4727" extrusionOk="0">
                  <a:moveTo>
                    <a:pt x="0" y="1"/>
                  </a:moveTo>
                  <a:lnTo>
                    <a:pt x="0" y="569"/>
                  </a:lnTo>
                  <a:cubicBezTo>
                    <a:pt x="114" y="600"/>
                    <a:pt x="192" y="704"/>
                    <a:pt x="189" y="822"/>
                  </a:cubicBezTo>
                  <a:lnTo>
                    <a:pt x="189" y="1093"/>
                  </a:lnTo>
                  <a:lnTo>
                    <a:pt x="1180" y="1485"/>
                  </a:lnTo>
                  <a:cubicBezTo>
                    <a:pt x="1381" y="1564"/>
                    <a:pt x="1512" y="1756"/>
                    <a:pt x="1513" y="1972"/>
                  </a:cubicBezTo>
                  <a:lnTo>
                    <a:pt x="1513" y="4727"/>
                  </a:lnTo>
                  <a:lnTo>
                    <a:pt x="2061" y="4727"/>
                  </a:lnTo>
                  <a:cubicBezTo>
                    <a:pt x="2205" y="4727"/>
                    <a:pt x="2323" y="4610"/>
                    <a:pt x="2323" y="4464"/>
                  </a:cubicBezTo>
                  <a:lnTo>
                    <a:pt x="2323" y="1407"/>
                  </a:lnTo>
                  <a:cubicBezTo>
                    <a:pt x="2323" y="1192"/>
                    <a:pt x="2190" y="998"/>
                    <a:pt x="1990" y="920"/>
                  </a:cubicBezTo>
                  <a:lnTo>
                    <a:pt x="999" y="527"/>
                  </a:lnTo>
                  <a:lnTo>
                    <a:pt x="999" y="263"/>
                  </a:lnTo>
                  <a:cubicBezTo>
                    <a:pt x="1000" y="119"/>
                    <a:pt x="882" y="1"/>
                    <a:pt x="738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412;p96">
              <a:extLst>
                <a:ext uri="{FF2B5EF4-FFF2-40B4-BE49-F238E27FC236}">
                  <a16:creationId xmlns:a16="http://schemas.microsoft.com/office/drawing/2014/main" id="{C4952E48-9D6F-1E74-C045-7CBCE87D56F2}"/>
                </a:ext>
              </a:extLst>
            </p:cNvPr>
            <p:cNvSpPr/>
            <p:nvPr/>
          </p:nvSpPr>
          <p:spPr>
            <a:xfrm>
              <a:off x="3163790" y="2266322"/>
              <a:ext cx="361843" cy="28448"/>
            </a:xfrm>
            <a:custGeom>
              <a:avLst/>
              <a:gdLst/>
              <a:ahLst/>
              <a:cxnLst/>
              <a:rect l="l" t="t" r="r" b="b"/>
              <a:pathLst>
                <a:path w="13419" h="1055" extrusionOk="0">
                  <a:moveTo>
                    <a:pt x="263" y="1"/>
                  </a:moveTo>
                  <a:cubicBezTo>
                    <a:pt x="117" y="1"/>
                    <a:pt x="1" y="118"/>
                    <a:pt x="1" y="263"/>
                  </a:cubicBezTo>
                  <a:lnTo>
                    <a:pt x="1" y="792"/>
                  </a:lnTo>
                  <a:cubicBezTo>
                    <a:pt x="1" y="936"/>
                    <a:pt x="117" y="1054"/>
                    <a:pt x="263" y="1054"/>
                  </a:cubicBezTo>
                  <a:lnTo>
                    <a:pt x="656" y="1054"/>
                  </a:lnTo>
                  <a:cubicBezTo>
                    <a:pt x="800" y="1054"/>
                    <a:pt x="919" y="936"/>
                    <a:pt x="919" y="792"/>
                  </a:cubicBezTo>
                  <a:lnTo>
                    <a:pt x="919" y="263"/>
                  </a:lnTo>
                  <a:cubicBezTo>
                    <a:pt x="919" y="118"/>
                    <a:pt x="800" y="1"/>
                    <a:pt x="656" y="1"/>
                  </a:cubicBezTo>
                  <a:close/>
                  <a:moveTo>
                    <a:pt x="12761" y="1"/>
                  </a:moveTo>
                  <a:cubicBezTo>
                    <a:pt x="12617" y="1"/>
                    <a:pt x="12499" y="118"/>
                    <a:pt x="12499" y="263"/>
                  </a:cubicBezTo>
                  <a:lnTo>
                    <a:pt x="12499" y="792"/>
                  </a:lnTo>
                  <a:cubicBezTo>
                    <a:pt x="12499" y="936"/>
                    <a:pt x="12617" y="1054"/>
                    <a:pt x="12761" y="1054"/>
                  </a:cubicBezTo>
                  <a:lnTo>
                    <a:pt x="13156" y="1054"/>
                  </a:lnTo>
                  <a:cubicBezTo>
                    <a:pt x="13300" y="1054"/>
                    <a:pt x="13418" y="936"/>
                    <a:pt x="13418" y="792"/>
                  </a:cubicBezTo>
                  <a:lnTo>
                    <a:pt x="13418" y="263"/>
                  </a:lnTo>
                  <a:cubicBezTo>
                    <a:pt x="13417" y="118"/>
                    <a:pt x="13300" y="1"/>
                    <a:pt x="131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413;p96">
              <a:extLst>
                <a:ext uri="{FF2B5EF4-FFF2-40B4-BE49-F238E27FC236}">
                  <a16:creationId xmlns:a16="http://schemas.microsoft.com/office/drawing/2014/main" id="{59E66757-E947-C9EF-306D-970D00191A01}"/>
                </a:ext>
              </a:extLst>
            </p:cNvPr>
            <p:cNvSpPr/>
            <p:nvPr/>
          </p:nvSpPr>
          <p:spPr>
            <a:xfrm>
              <a:off x="3318838" y="2099625"/>
              <a:ext cx="51692" cy="103357"/>
            </a:xfrm>
            <a:custGeom>
              <a:avLst/>
              <a:gdLst/>
              <a:ahLst/>
              <a:cxnLst/>
              <a:rect l="l" t="t" r="r" b="b"/>
              <a:pathLst>
                <a:path w="1917" h="3833" extrusionOk="0">
                  <a:moveTo>
                    <a:pt x="1" y="1"/>
                  </a:moveTo>
                  <a:lnTo>
                    <a:pt x="1" y="884"/>
                  </a:lnTo>
                  <a:cubicBezTo>
                    <a:pt x="1" y="1353"/>
                    <a:pt x="112" y="1817"/>
                    <a:pt x="325" y="2237"/>
                  </a:cubicBezTo>
                  <a:lnTo>
                    <a:pt x="325" y="3833"/>
                  </a:lnTo>
                  <a:lnTo>
                    <a:pt x="1593" y="3833"/>
                  </a:lnTo>
                  <a:lnTo>
                    <a:pt x="1593" y="2237"/>
                  </a:lnTo>
                  <a:cubicBezTo>
                    <a:pt x="1806" y="1817"/>
                    <a:pt x="1917" y="1353"/>
                    <a:pt x="1917" y="884"/>
                  </a:cubicBezTo>
                  <a:lnTo>
                    <a:pt x="19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414;p96">
              <a:extLst>
                <a:ext uri="{FF2B5EF4-FFF2-40B4-BE49-F238E27FC236}">
                  <a16:creationId xmlns:a16="http://schemas.microsoft.com/office/drawing/2014/main" id="{62FB7E2A-E0DC-AC8B-FBD4-53C392D14AA8}"/>
                </a:ext>
              </a:extLst>
            </p:cNvPr>
            <p:cNvSpPr/>
            <p:nvPr/>
          </p:nvSpPr>
          <p:spPr>
            <a:xfrm>
              <a:off x="3298453" y="2330391"/>
              <a:ext cx="92490" cy="91762"/>
            </a:xfrm>
            <a:custGeom>
              <a:avLst/>
              <a:gdLst/>
              <a:ahLst/>
              <a:cxnLst/>
              <a:rect l="l" t="t" r="r" b="b"/>
              <a:pathLst>
                <a:path w="3430" h="3403" extrusionOk="0">
                  <a:moveTo>
                    <a:pt x="263" y="1"/>
                  </a:moveTo>
                  <a:cubicBezTo>
                    <a:pt x="117" y="1"/>
                    <a:pt x="0" y="117"/>
                    <a:pt x="0" y="263"/>
                  </a:cubicBezTo>
                  <a:lnTo>
                    <a:pt x="0" y="2087"/>
                  </a:lnTo>
                  <a:cubicBezTo>
                    <a:pt x="0" y="2232"/>
                    <a:pt x="117" y="2349"/>
                    <a:pt x="263" y="2349"/>
                  </a:cubicBezTo>
                  <a:lnTo>
                    <a:pt x="662" y="2349"/>
                  </a:lnTo>
                  <a:cubicBezTo>
                    <a:pt x="297" y="2349"/>
                    <a:pt x="2" y="2643"/>
                    <a:pt x="0" y="3007"/>
                  </a:cubicBezTo>
                  <a:lnTo>
                    <a:pt x="0" y="3402"/>
                  </a:lnTo>
                  <a:lnTo>
                    <a:pt x="1323" y="3402"/>
                  </a:lnTo>
                  <a:lnTo>
                    <a:pt x="1323" y="3007"/>
                  </a:lnTo>
                  <a:cubicBezTo>
                    <a:pt x="1323" y="2645"/>
                    <a:pt x="1029" y="2350"/>
                    <a:pt x="667" y="2349"/>
                  </a:cubicBezTo>
                  <a:lnTo>
                    <a:pt x="1062" y="2349"/>
                  </a:lnTo>
                  <a:cubicBezTo>
                    <a:pt x="1206" y="2349"/>
                    <a:pt x="1323" y="2232"/>
                    <a:pt x="1324" y="2087"/>
                  </a:cubicBezTo>
                  <a:lnTo>
                    <a:pt x="1324" y="263"/>
                  </a:lnTo>
                  <a:cubicBezTo>
                    <a:pt x="1323" y="117"/>
                    <a:pt x="1206" y="1"/>
                    <a:pt x="1061" y="1"/>
                  </a:cubicBezTo>
                  <a:close/>
                  <a:moveTo>
                    <a:pt x="2369" y="1"/>
                  </a:moveTo>
                  <a:cubicBezTo>
                    <a:pt x="2223" y="1"/>
                    <a:pt x="2107" y="117"/>
                    <a:pt x="2107" y="263"/>
                  </a:cubicBezTo>
                  <a:lnTo>
                    <a:pt x="2107" y="2087"/>
                  </a:lnTo>
                  <a:cubicBezTo>
                    <a:pt x="2107" y="2232"/>
                    <a:pt x="2223" y="2349"/>
                    <a:pt x="2369" y="2349"/>
                  </a:cubicBezTo>
                  <a:lnTo>
                    <a:pt x="2763" y="2349"/>
                  </a:lnTo>
                  <a:cubicBezTo>
                    <a:pt x="2401" y="2350"/>
                    <a:pt x="2107" y="2645"/>
                    <a:pt x="2107" y="3007"/>
                  </a:cubicBezTo>
                  <a:lnTo>
                    <a:pt x="2107" y="3402"/>
                  </a:lnTo>
                  <a:lnTo>
                    <a:pt x="3429" y="3402"/>
                  </a:lnTo>
                  <a:lnTo>
                    <a:pt x="3429" y="3007"/>
                  </a:lnTo>
                  <a:cubicBezTo>
                    <a:pt x="3428" y="2643"/>
                    <a:pt x="3133" y="2349"/>
                    <a:pt x="2768" y="2349"/>
                  </a:cubicBezTo>
                  <a:lnTo>
                    <a:pt x="3167" y="2349"/>
                  </a:lnTo>
                  <a:cubicBezTo>
                    <a:pt x="3313" y="2349"/>
                    <a:pt x="3429" y="2232"/>
                    <a:pt x="3429" y="2087"/>
                  </a:cubicBezTo>
                  <a:lnTo>
                    <a:pt x="3429" y="263"/>
                  </a:lnTo>
                  <a:cubicBezTo>
                    <a:pt x="3429" y="117"/>
                    <a:pt x="3313" y="1"/>
                    <a:pt x="3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415;p96">
              <a:extLst>
                <a:ext uri="{FF2B5EF4-FFF2-40B4-BE49-F238E27FC236}">
                  <a16:creationId xmlns:a16="http://schemas.microsoft.com/office/drawing/2014/main" id="{A94CCCAB-7735-C78F-6163-DC567512D037}"/>
                </a:ext>
              </a:extLst>
            </p:cNvPr>
            <p:cNvSpPr/>
            <p:nvPr/>
          </p:nvSpPr>
          <p:spPr>
            <a:xfrm>
              <a:off x="3277636" y="2195755"/>
              <a:ext cx="134043" cy="148496"/>
            </a:xfrm>
            <a:custGeom>
              <a:avLst/>
              <a:gdLst/>
              <a:ahLst/>
              <a:cxnLst/>
              <a:rect l="l" t="t" r="r" b="b"/>
              <a:pathLst>
                <a:path w="4971" h="5507" extrusionOk="0">
                  <a:moveTo>
                    <a:pt x="636" y="0"/>
                  </a:moveTo>
                  <a:cubicBezTo>
                    <a:pt x="569" y="0"/>
                    <a:pt x="514" y="51"/>
                    <a:pt x="507" y="118"/>
                  </a:cubicBezTo>
                  <a:lnTo>
                    <a:pt x="7" y="5362"/>
                  </a:lnTo>
                  <a:cubicBezTo>
                    <a:pt x="0" y="5440"/>
                    <a:pt x="61" y="5507"/>
                    <a:pt x="138" y="5507"/>
                  </a:cubicBezTo>
                  <a:lnTo>
                    <a:pt x="4834" y="5507"/>
                  </a:lnTo>
                  <a:cubicBezTo>
                    <a:pt x="4910" y="5507"/>
                    <a:pt x="4971" y="5440"/>
                    <a:pt x="4964" y="5362"/>
                  </a:cubicBezTo>
                  <a:lnTo>
                    <a:pt x="4465" y="118"/>
                  </a:lnTo>
                  <a:cubicBezTo>
                    <a:pt x="4458" y="51"/>
                    <a:pt x="4403" y="0"/>
                    <a:pt x="4337" y="0"/>
                  </a:cubicBezTo>
                  <a:cubicBezTo>
                    <a:pt x="4336" y="0"/>
                    <a:pt x="4335" y="0"/>
                    <a:pt x="4334" y="0"/>
                  </a:cubicBezTo>
                  <a:lnTo>
                    <a:pt x="638" y="0"/>
                  </a:lnTo>
                  <a:cubicBezTo>
                    <a:pt x="637" y="0"/>
                    <a:pt x="637" y="0"/>
                    <a:pt x="6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416;p96">
              <a:extLst>
                <a:ext uri="{FF2B5EF4-FFF2-40B4-BE49-F238E27FC236}">
                  <a16:creationId xmlns:a16="http://schemas.microsoft.com/office/drawing/2014/main" id="{0C7CEE63-D857-4998-AEF1-CF7E25BF8E6E}"/>
                </a:ext>
              </a:extLst>
            </p:cNvPr>
            <p:cNvSpPr/>
            <p:nvPr/>
          </p:nvSpPr>
          <p:spPr>
            <a:xfrm>
              <a:off x="3283919" y="2160781"/>
              <a:ext cx="121585" cy="127410"/>
            </a:xfrm>
            <a:custGeom>
              <a:avLst/>
              <a:gdLst/>
              <a:ahLst/>
              <a:cxnLst/>
              <a:rect l="l" t="t" r="r" b="b"/>
              <a:pathLst>
                <a:path w="4509" h="4725" extrusionOk="0">
                  <a:moveTo>
                    <a:pt x="1585" y="0"/>
                  </a:moveTo>
                  <a:cubicBezTo>
                    <a:pt x="1440" y="0"/>
                    <a:pt x="1323" y="119"/>
                    <a:pt x="1323" y="263"/>
                  </a:cubicBezTo>
                  <a:lnTo>
                    <a:pt x="1323" y="525"/>
                  </a:lnTo>
                  <a:lnTo>
                    <a:pt x="333" y="918"/>
                  </a:lnTo>
                  <a:cubicBezTo>
                    <a:pt x="132" y="997"/>
                    <a:pt x="1" y="1190"/>
                    <a:pt x="1" y="1405"/>
                  </a:cubicBezTo>
                  <a:lnTo>
                    <a:pt x="1" y="4462"/>
                  </a:lnTo>
                  <a:cubicBezTo>
                    <a:pt x="1" y="4608"/>
                    <a:pt x="117" y="4725"/>
                    <a:pt x="263" y="4725"/>
                  </a:cubicBezTo>
                  <a:lnTo>
                    <a:pt x="1061" y="4725"/>
                  </a:lnTo>
                  <a:cubicBezTo>
                    <a:pt x="1205" y="4725"/>
                    <a:pt x="1323" y="4608"/>
                    <a:pt x="1323" y="4462"/>
                  </a:cubicBezTo>
                  <a:lnTo>
                    <a:pt x="1323" y="2604"/>
                  </a:lnTo>
                  <a:cubicBezTo>
                    <a:pt x="1323" y="2314"/>
                    <a:pt x="1558" y="2079"/>
                    <a:pt x="1848" y="2079"/>
                  </a:cubicBezTo>
                  <a:lnTo>
                    <a:pt x="2662" y="2079"/>
                  </a:lnTo>
                  <a:cubicBezTo>
                    <a:pt x="2951" y="2079"/>
                    <a:pt x="3186" y="2314"/>
                    <a:pt x="3186" y="2604"/>
                  </a:cubicBezTo>
                  <a:lnTo>
                    <a:pt x="3186" y="4462"/>
                  </a:lnTo>
                  <a:cubicBezTo>
                    <a:pt x="3186" y="4608"/>
                    <a:pt x="3303" y="4725"/>
                    <a:pt x="3448" y="4725"/>
                  </a:cubicBezTo>
                  <a:lnTo>
                    <a:pt x="4246" y="4725"/>
                  </a:lnTo>
                  <a:cubicBezTo>
                    <a:pt x="4390" y="4725"/>
                    <a:pt x="4509" y="4608"/>
                    <a:pt x="4509" y="4462"/>
                  </a:cubicBezTo>
                  <a:lnTo>
                    <a:pt x="4509" y="1405"/>
                  </a:lnTo>
                  <a:cubicBezTo>
                    <a:pt x="4509" y="1190"/>
                    <a:pt x="4376" y="997"/>
                    <a:pt x="4176" y="918"/>
                  </a:cubicBezTo>
                  <a:lnTo>
                    <a:pt x="3186" y="525"/>
                  </a:lnTo>
                  <a:lnTo>
                    <a:pt x="3186" y="263"/>
                  </a:lnTo>
                  <a:cubicBezTo>
                    <a:pt x="3186" y="119"/>
                    <a:pt x="3068" y="0"/>
                    <a:pt x="2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417;p96">
              <a:extLst>
                <a:ext uri="{FF2B5EF4-FFF2-40B4-BE49-F238E27FC236}">
                  <a16:creationId xmlns:a16="http://schemas.microsoft.com/office/drawing/2014/main" id="{AB4718C6-224D-16B2-AB59-F9CC05AC7FA5}"/>
                </a:ext>
              </a:extLst>
            </p:cNvPr>
            <p:cNvSpPr/>
            <p:nvPr/>
          </p:nvSpPr>
          <p:spPr>
            <a:xfrm>
              <a:off x="3273699" y="2266322"/>
              <a:ext cx="142025" cy="28448"/>
            </a:xfrm>
            <a:custGeom>
              <a:avLst/>
              <a:gdLst/>
              <a:ahLst/>
              <a:cxnLst/>
              <a:rect l="l" t="t" r="r" b="b"/>
              <a:pathLst>
                <a:path w="5267" h="1055" extrusionOk="0">
                  <a:moveTo>
                    <a:pt x="263" y="1"/>
                  </a:moveTo>
                  <a:cubicBezTo>
                    <a:pt x="117" y="1"/>
                    <a:pt x="1" y="118"/>
                    <a:pt x="1" y="263"/>
                  </a:cubicBezTo>
                  <a:lnTo>
                    <a:pt x="1" y="792"/>
                  </a:lnTo>
                  <a:cubicBezTo>
                    <a:pt x="1" y="936"/>
                    <a:pt x="117" y="1054"/>
                    <a:pt x="263" y="1054"/>
                  </a:cubicBezTo>
                  <a:lnTo>
                    <a:pt x="656" y="1054"/>
                  </a:lnTo>
                  <a:cubicBezTo>
                    <a:pt x="802" y="1054"/>
                    <a:pt x="918" y="936"/>
                    <a:pt x="918" y="792"/>
                  </a:cubicBezTo>
                  <a:lnTo>
                    <a:pt x="918" y="263"/>
                  </a:lnTo>
                  <a:cubicBezTo>
                    <a:pt x="918" y="118"/>
                    <a:pt x="802" y="1"/>
                    <a:pt x="656" y="1"/>
                  </a:cubicBezTo>
                  <a:close/>
                  <a:moveTo>
                    <a:pt x="4611" y="1"/>
                  </a:moveTo>
                  <a:cubicBezTo>
                    <a:pt x="4465" y="1"/>
                    <a:pt x="4349" y="118"/>
                    <a:pt x="4349" y="263"/>
                  </a:cubicBezTo>
                  <a:lnTo>
                    <a:pt x="4349" y="792"/>
                  </a:lnTo>
                  <a:cubicBezTo>
                    <a:pt x="4349" y="936"/>
                    <a:pt x="4465" y="1054"/>
                    <a:pt x="4611" y="1054"/>
                  </a:cubicBezTo>
                  <a:lnTo>
                    <a:pt x="5004" y="1054"/>
                  </a:lnTo>
                  <a:cubicBezTo>
                    <a:pt x="5148" y="1054"/>
                    <a:pt x="5267" y="936"/>
                    <a:pt x="5267" y="792"/>
                  </a:cubicBezTo>
                  <a:lnTo>
                    <a:pt x="5267" y="263"/>
                  </a:lnTo>
                  <a:cubicBezTo>
                    <a:pt x="5267" y="118"/>
                    <a:pt x="5148" y="1"/>
                    <a:pt x="5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418;p96">
              <a:extLst>
                <a:ext uri="{FF2B5EF4-FFF2-40B4-BE49-F238E27FC236}">
                  <a16:creationId xmlns:a16="http://schemas.microsoft.com/office/drawing/2014/main" id="{87C84770-FD98-AC14-E20A-1D13081A9C1C}"/>
                </a:ext>
              </a:extLst>
            </p:cNvPr>
            <p:cNvSpPr/>
            <p:nvPr/>
          </p:nvSpPr>
          <p:spPr>
            <a:xfrm>
              <a:off x="3203105" y="2075626"/>
              <a:ext cx="283159" cy="35675"/>
            </a:xfrm>
            <a:custGeom>
              <a:avLst/>
              <a:gdLst/>
              <a:ahLst/>
              <a:cxnLst/>
              <a:rect l="l" t="t" r="r" b="b"/>
              <a:pathLst>
                <a:path w="10501" h="1323" extrusionOk="0">
                  <a:moveTo>
                    <a:pt x="780" y="0"/>
                  </a:moveTo>
                  <a:cubicBezTo>
                    <a:pt x="707" y="0"/>
                    <a:pt x="649" y="58"/>
                    <a:pt x="649" y="131"/>
                  </a:cubicBezTo>
                  <a:lnTo>
                    <a:pt x="649" y="513"/>
                  </a:lnTo>
                  <a:lnTo>
                    <a:pt x="162" y="513"/>
                  </a:lnTo>
                  <a:cubicBezTo>
                    <a:pt x="73" y="513"/>
                    <a:pt x="1" y="585"/>
                    <a:pt x="1" y="675"/>
                  </a:cubicBezTo>
                  <a:lnTo>
                    <a:pt x="1" y="1283"/>
                  </a:lnTo>
                  <a:cubicBezTo>
                    <a:pt x="1" y="1304"/>
                    <a:pt x="18" y="1323"/>
                    <a:pt x="41" y="1323"/>
                  </a:cubicBezTo>
                  <a:lnTo>
                    <a:pt x="2309" y="1323"/>
                  </a:lnTo>
                  <a:cubicBezTo>
                    <a:pt x="2330" y="1323"/>
                    <a:pt x="2349" y="1304"/>
                    <a:pt x="2349" y="1283"/>
                  </a:cubicBezTo>
                  <a:lnTo>
                    <a:pt x="2349" y="675"/>
                  </a:lnTo>
                  <a:cubicBezTo>
                    <a:pt x="2349" y="585"/>
                    <a:pt x="2277" y="513"/>
                    <a:pt x="2188" y="513"/>
                  </a:cubicBezTo>
                  <a:lnTo>
                    <a:pt x="1702" y="513"/>
                  </a:lnTo>
                  <a:lnTo>
                    <a:pt x="1702" y="131"/>
                  </a:lnTo>
                  <a:cubicBezTo>
                    <a:pt x="1702" y="59"/>
                    <a:pt x="1643" y="0"/>
                    <a:pt x="1571" y="0"/>
                  </a:cubicBezTo>
                  <a:close/>
                  <a:moveTo>
                    <a:pt x="4856" y="0"/>
                  </a:moveTo>
                  <a:cubicBezTo>
                    <a:pt x="4783" y="0"/>
                    <a:pt x="4725" y="58"/>
                    <a:pt x="4725" y="131"/>
                  </a:cubicBezTo>
                  <a:lnTo>
                    <a:pt x="4725" y="513"/>
                  </a:lnTo>
                  <a:lnTo>
                    <a:pt x="4238" y="513"/>
                  </a:lnTo>
                  <a:cubicBezTo>
                    <a:pt x="4149" y="513"/>
                    <a:pt x="4077" y="585"/>
                    <a:pt x="4077" y="675"/>
                  </a:cubicBezTo>
                  <a:lnTo>
                    <a:pt x="4077" y="1283"/>
                  </a:lnTo>
                  <a:cubicBezTo>
                    <a:pt x="4077" y="1304"/>
                    <a:pt x="4094" y="1323"/>
                    <a:pt x="4117" y="1323"/>
                  </a:cubicBezTo>
                  <a:lnTo>
                    <a:pt x="6385" y="1323"/>
                  </a:lnTo>
                  <a:cubicBezTo>
                    <a:pt x="6406" y="1323"/>
                    <a:pt x="6425" y="1304"/>
                    <a:pt x="6425" y="1283"/>
                  </a:cubicBezTo>
                  <a:lnTo>
                    <a:pt x="6425" y="675"/>
                  </a:lnTo>
                  <a:cubicBezTo>
                    <a:pt x="6425" y="585"/>
                    <a:pt x="6353" y="513"/>
                    <a:pt x="6264" y="513"/>
                  </a:cubicBezTo>
                  <a:lnTo>
                    <a:pt x="5777" y="513"/>
                  </a:lnTo>
                  <a:lnTo>
                    <a:pt x="5777" y="131"/>
                  </a:lnTo>
                  <a:cubicBezTo>
                    <a:pt x="5777" y="58"/>
                    <a:pt x="5719" y="0"/>
                    <a:pt x="5646" y="0"/>
                  </a:cubicBezTo>
                  <a:close/>
                  <a:moveTo>
                    <a:pt x="8932" y="0"/>
                  </a:moveTo>
                  <a:cubicBezTo>
                    <a:pt x="8860" y="0"/>
                    <a:pt x="8801" y="58"/>
                    <a:pt x="8801" y="131"/>
                  </a:cubicBezTo>
                  <a:lnTo>
                    <a:pt x="8801" y="513"/>
                  </a:lnTo>
                  <a:lnTo>
                    <a:pt x="8314" y="513"/>
                  </a:lnTo>
                  <a:cubicBezTo>
                    <a:pt x="8225" y="513"/>
                    <a:pt x="8153" y="585"/>
                    <a:pt x="8153" y="675"/>
                  </a:cubicBezTo>
                  <a:lnTo>
                    <a:pt x="8153" y="1283"/>
                  </a:lnTo>
                  <a:cubicBezTo>
                    <a:pt x="8153" y="1304"/>
                    <a:pt x="8170" y="1323"/>
                    <a:pt x="8193" y="1323"/>
                  </a:cubicBezTo>
                  <a:lnTo>
                    <a:pt x="10461" y="1323"/>
                  </a:lnTo>
                  <a:cubicBezTo>
                    <a:pt x="10482" y="1323"/>
                    <a:pt x="10501" y="1304"/>
                    <a:pt x="10501" y="1283"/>
                  </a:cubicBezTo>
                  <a:lnTo>
                    <a:pt x="10501" y="675"/>
                  </a:lnTo>
                  <a:cubicBezTo>
                    <a:pt x="10501" y="585"/>
                    <a:pt x="10429" y="513"/>
                    <a:pt x="10340" y="513"/>
                  </a:cubicBezTo>
                  <a:lnTo>
                    <a:pt x="9854" y="513"/>
                  </a:lnTo>
                  <a:lnTo>
                    <a:pt x="9854" y="131"/>
                  </a:lnTo>
                  <a:cubicBezTo>
                    <a:pt x="9854" y="58"/>
                    <a:pt x="9795" y="0"/>
                    <a:pt x="9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419;p96">
              <a:extLst>
                <a:ext uri="{FF2B5EF4-FFF2-40B4-BE49-F238E27FC236}">
                  <a16:creationId xmlns:a16="http://schemas.microsoft.com/office/drawing/2014/main" id="{875CCC8C-D6DD-98F5-9F12-CC4960E7137B}"/>
                </a:ext>
              </a:extLst>
            </p:cNvPr>
            <p:cNvSpPr/>
            <p:nvPr/>
          </p:nvSpPr>
          <p:spPr>
            <a:xfrm>
              <a:off x="3163790" y="2416302"/>
              <a:ext cx="361843" cy="21141"/>
            </a:xfrm>
            <a:custGeom>
              <a:avLst/>
              <a:gdLst/>
              <a:ahLst/>
              <a:cxnLst/>
              <a:rect l="l" t="t" r="r" b="b"/>
              <a:pathLst>
                <a:path w="13419" h="784" extrusionOk="0">
                  <a:moveTo>
                    <a:pt x="132" y="0"/>
                  </a:moveTo>
                  <a:cubicBezTo>
                    <a:pt x="60" y="0"/>
                    <a:pt x="1" y="59"/>
                    <a:pt x="1" y="131"/>
                  </a:cubicBezTo>
                  <a:lnTo>
                    <a:pt x="1" y="653"/>
                  </a:lnTo>
                  <a:cubicBezTo>
                    <a:pt x="1" y="725"/>
                    <a:pt x="60" y="784"/>
                    <a:pt x="132" y="784"/>
                  </a:cubicBezTo>
                  <a:lnTo>
                    <a:pt x="13287" y="784"/>
                  </a:lnTo>
                  <a:cubicBezTo>
                    <a:pt x="13359" y="784"/>
                    <a:pt x="13418" y="725"/>
                    <a:pt x="13418" y="653"/>
                  </a:cubicBezTo>
                  <a:lnTo>
                    <a:pt x="13418" y="131"/>
                  </a:lnTo>
                  <a:cubicBezTo>
                    <a:pt x="13418" y="59"/>
                    <a:pt x="13359" y="0"/>
                    <a:pt x="13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420;p96">
              <a:extLst>
                <a:ext uri="{FF2B5EF4-FFF2-40B4-BE49-F238E27FC236}">
                  <a16:creationId xmlns:a16="http://schemas.microsoft.com/office/drawing/2014/main" id="{6FDFD1B4-670E-63B3-724D-1BA28BCCFA10}"/>
                </a:ext>
              </a:extLst>
            </p:cNvPr>
            <p:cNvSpPr/>
            <p:nvPr/>
          </p:nvSpPr>
          <p:spPr>
            <a:xfrm>
              <a:off x="3157938" y="2070529"/>
              <a:ext cx="373492" cy="372710"/>
            </a:xfrm>
            <a:custGeom>
              <a:avLst/>
              <a:gdLst/>
              <a:ahLst/>
              <a:cxnLst/>
              <a:rect l="l" t="t" r="r" b="b"/>
              <a:pathLst>
                <a:path w="13851" h="13822" extrusionOk="0">
                  <a:moveTo>
                    <a:pt x="3160" y="405"/>
                  </a:moveTo>
                  <a:lnTo>
                    <a:pt x="3160" y="715"/>
                  </a:lnTo>
                  <a:cubicBezTo>
                    <a:pt x="3160" y="828"/>
                    <a:pt x="3251" y="918"/>
                    <a:pt x="3363" y="918"/>
                  </a:cubicBezTo>
                  <a:lnTo>
                    <a:pt x="3619" y="918"/>
                  </a:lnTo>
                  <a:cubicBezTo>
                    <a:pt x="3723" y="918"/>
                    <a:pt x="3808" y="1002"/>
                    <a:pt x="3808" y="1107"/>
                  </a:cubicBezTo>
                  <a:lnTo>
                    <a:pt x="3808" y="1296"/>
                  </a:lnTo>
                  <a:lnTo>
                    <a:pt x="1865" y="1296"/>
                  </a:lnTo>
                  <a:lnTo>
                    <a:pt x="1865" y="1107"/>
                  </a:lnTo>
                  <a:cubicBezTo>
                    <a:pt x="1865" y="1002"/>
                    <a:pt x="1948" y="918"/>
                    <a:pt x="2053" y="918"/>
                  </a:cubicBezTo>
                  <a:lnTo>
                    <a:pt x="2310" y="918"/>
                  </a:lnTo>
                  <a:cubicBezTo>
                    <a:pt x="2421" y="918"/>
                    <a:pt x="2511" y="828"/>
                    <a:pt x="2511" y="715"/>
                  </a:cubicBezTo>
                  <a:lnTo>
                    <a:pt x="2511" y="405"/>
                  </a:lnTo>
                  <a:close/>
                  <a:moveTo>
                    <a:pt x="7237" y="405"/>
                  </a:moveTo>
                  <a:lnTo>
                    <a:pt x="7237" y="715"/>
                  </a:lnTo>
                  <a:cubicBezTo>
                    <a:pt x="7237" y="827"/>
                    <a:pt x="7326" y="917"/>
                    <a:pt x="7438" y="917"/>
                  </a:cubicBezTo>
                  <a:cubicBezTo>
                    <a:pt x="7438" y="917"/>
                    <a:pt x="7439" y="917"/>
                    <a:pt x="7440" y="917"/>
                  </a:cubicBezTo>
                  <a:lnTo>
                    <a:pt x="7563" y="917"/>
                  </a:lnTo>
                  <a:cubicBezTo>
                    <a:pt x="7741" y="918"/>
                    <a:pt x="7885" y="1061"/>
                    <a:pt x="7885" y="1240"/>
                  </a:cubicBezTo>
                  <a:lnTo>
                    <a:pt x="7885" y="1296"/>
                  </a:lnTo>
                  <a:lnTo>
                    <a:pt x="5940" y="1296"/>
                  </a:lnTo>
                  <a:lnTo>
                    <a:pt x="5940" y="1241"/>
                  </a:lnTo>
                  <a:cubicBezTo>
                    <a:pt x="5940" y="1062"/>
                    <a:pt x="6086" y="917"/>
                    <a:pt x="6265" y="917"/>
                  </a:cubicBezTo>
                  <a:lnTo>
                    <a:pt x="6386" y="917"/>
                  </a:lnTo>
                  <a:cubicBezTo>
                    <a:pt x="6386" y="917"/>
                    <a:pt x="6387" y="917"/>
                    <a:pt x="6388" y="917"/>
                  </a:cubicBezTo>
                  <a:cubicBezTo>
                    <a:pt x="6499" y="917"/>
                    <a:pt x="6589" y="827"/>
                    <a:pt x="6589" y="715"/>
                  </a:cubicBezTo>
                  <a:lnTo>
                    <a:pt x="6589" y="405"/>
                  </a:lnTo>
                  <a:close/>
                  <a:moveTo>
                    <a:pt x="11340" y="405"/>
                  </a:moveTo>
                  <a:lnTo>
                    <a:pt x="11340" y="715"/>
                  </a:lnTo>
                  <a:cubicBezTo>
                    <a:pt x="11340" y="827"/>
                    <a:pt x="11430" y="917"/>
                    <a:pt x="11541" y="917"/>
                  </a:cubicBezTo>
                  <a:cubicBezTo>
                    <a:pt x="11542" y="917"/>
                    <a:pt x="11543" y="917"/>
                    <a:pt x="11543" y="917"/>
                  </a:cubicBezTo>
                  <a:lnTo>
                    <a:pt x="11667" y="917"/>
                  </a:lnTo>
                  <a:cubicBezTo>
                    <a:pt x="11845" y="917"/>
                    <a:pt x="11989" y="1061"/>
                    <a:pt x="11989" y="1240"/>
                  </a:cubicBezTo>
                  <a:lnTo>
                    <a:pt x="11989" y="1296"/>
                  </a:lnTo>
                  <a:lnTo>
                    <a:pt x="10044" y="1296"/>
                  </a:lnTo>
                  <a:lnTo>
                    <a:pt x="10044" y="1241"/>
                  </a:lnTo>
                  <a:cubicBezTo>
                    <a:pt x="10044" y="1062"/>
                    <a:pt x="10189" y="917"/>
                    <a:pt x="10368" y="917"/>
                  </a:cubicBezTo>
                  <a:lnTo>
                    <a:pt x="10489" y="917"/>
                  </a:lnTo>
                  <a:cubicBezTo>
                    <a:pt x="10490" y="917"/>
                    <a:pt x="10491" y="917"/>
                    <a:pt x="10491" y="917"/>
                  </a:cubicBezTo>
                  <a:cubicBezTo>
                    <a:pt x="10603" y="917"/>
                    <a:pt x="10692" y="827"/>
                    <a:pt x="10692" y="715"/>
                  </a:cubicBezTo>
                  <a:lnTo>
                    <a:pt x="10692" y="405"/>
                  </a:lnTo>
                  <a:close/>
                  <a:moveTo>
                    <a:pt x="3592" y="1701"/>
                  </a:moveTo>
                  <a:lnTo>
                    <a:pt x="3592" y="1956"/>
                  </a:lnTo>
                  <a:cubicBezTo>
                    <a:pt x="3591" y="2362"/>
                    <a:pt x="3504" y="2762"/>
                    <a:pt x="3336" y="3131"/>
                  </a:cubicBezTo>
                  <a:lnTo>
                    <a:pt x="2337" y="3131"/>
                  </a:lnTo>
                  <a:cubicBezTo>
                    <a:pt x="2169" y="2762"/>
                    <a:pt x="2081" y="2362"/>
                    <a:pt x="2081" y="1956"/>
                  </a:cubicBezTo>
                  <a:lnTo>
                    <a:pt x="2081" y="1701"/>
                  </a:lnTo>
                  <a:close/>
                  <a:moveTo>
                    <a:pt x="7668" y="1701"/>
                  </a:moveTo>
                  <a:lnTo>
                    <a:pt x="7668" y="1956"/>
                  </a:lnTo>
                  <a:cubicBezTo>
                    <a:pt x="7668" y="2362"/>
                    <a:pt x="7580" y="2762"/>
                    <a:pt x="7411" y="3131"/>
                  </a:cubicBezTo>
                  <a:lnTo>
                    <a:pt x="6413" y="3131"/>
                  </a:lnTo>
                  <a:cubicBezTo>
                    <a:pt x="6244" y="2762"/>
                    <a:pt x="6157" y="2362"/>
                    <a:pt x="6157" y="1956"/>
                  </a:cubicBezTo>
                  <a:lnTo>
                    <a:pt x="6157" y="1701"/>
                  </a:lnTo>
                  <a:close/>
                  <a:moveTo>
                    <a:pt x="11771" y="1701"/>
                  </a:moveTo>
                  <a:lnTo>
                    <a:pt x="11771" y="1956"/>
                  </a:lnTo>
                  <a:cubicBezTo>
                    <a:pt x="11771" y="2362"/>
                    <a:pt x="11683" y="2762"/>
                    <a:pt x="11515" y="3131"/>
                  </a:cubicBezTo>
                  <a:lnTo>
                    <a:pt x="10516" y="3131"/>
                  </a:lnTo>
                  <a:cubicBezTo>
                    <a:pt x="10348" y="2762"/>
                    <a:pt x="10260" y="2362"/>
                    <a:pt x="10260" y="1956"/>
                  </a:cubicBezTo>
                  <a:lnTo>
                    <a:pt x="10260" y="1701"/>
                  </a:lnTo>
                  <a:close/>
                  <a:moveTo>
                    <a:pt x="11685" y="3536"/>
                  </a:moveTo>
                  <a:cubicBezTo>
                    <a:pt x="11718" y="3536"/>
                    <a:pt x="11744" y="3562"/>
                    <a:pt x="11744" y="3595"/>
                  </a:cubicBezTo>
                  <a:lnTo>
                    <a:pt x="11744" y="3857"/>
                  </a:lnTo>
                  <a:cubicBezTo>
                    <a:pt x="11745" y="3941"/>
                    <a:pt x="11796" y="4014"/>
                    <a:pt x="11873" y="4046"/>
                  </a:cubicBezTo>
                  <a:lnTo>
                    <a:pt x="12863" y="4438"/>
                  </a:lnTo>
                  <a:cubicBezTo>
                    <a:pt x="12986" y="4487"/>
                    <a:pt x="13066" y="4605"/>
                    <a:pt x="13066" y="4738"/>
                  </a:cubicBezTo>
                  <a:lnTo>
                    <a:pt x="13066" y="7073"/>
                  </a:lnTo>
                  <a:lnTo>
                    <a:pt x="12999" y="7073"/>
                  </a:lnTo>
                  <a:cubicBezTo>
                    <a:pt x="12738" y="7073"/>
                    <a:pt x="12526" y="7283"/>
                    <a:pt x="12526" y="7544"/>
                  </a:cubicBezTo>
                  <a:lnTo>
                    <a:pt x="12526" y="7855"/>
                  </a:lnTo>
                  <a:lnTo>
                    <a:pt x="12159" y="7855"/>
                  </a:lnTo>
                  <a:cubicBezTo>
                    <a:pt x="12153" y="7855"/>
                    <a:pt x="12149" y="7851"/>
                    <a:pt x="12149" y="7845"/>
                  </a:cubicBezTo>
                  <a:lnTo>
                    <a:pt x="12149" y="5357"/>
                  </a:lnTo>
                  <a:cubicBezTo>
                    <a:pt x="12149" y="5291"/>
                    <a:pt x="12095" y="5238"/>
                    <a:pt x="12029" y="5238"/>
                  </a:cubicBezTo>
                  <a:lnTo>
                    <a:pt x="9974" y="5238"/>
                  </a:lnTo>
                  <a:cubicBezTo>
                    <a:pt x="9908" y="5238"/>
                    <a:pt x="9855" y="5291"/>
                    <a:pt x="9855" y="5357"/>
                  </a:cubicBezTo>
                  <a:lnTo>
                    <a:pt x="9855" y="7847"/>
                  </a:lnTo>
                  <a:cubicBezTo>
                    <a:pt x="9855" y="7851"/>
                    <a:pt x="9851" y="7855"/>
                    <a:pt x="9845" y="7855"/>
                  </a:cubicBezTo>
                  <a:lnTo>
                    <a:pt x="9747" y="7855"/>
                  </a:lnTo>
                  <a:lnTo>
                    <a:pt x="9747" y="7541"/>
                  </a:lnTo>
                  <a:cubicBezTo>
                    <a:pt x="9747" y="7318"/>
                    <a:pt x="9585" y="7129"/>
                    <a:pt x="9369" y="7082"/>
                  </a:cubicBezTo>
                  <a:lnTo>
                    <a:pt x="9369" y="6186"/>
                  </a:lnTo>
                  <a:cubicBezTo>
                    <a:pt x="9371" y="6082"/>
                    <a:pt x="9294" y="5993"/>
                    <a:pt x="9192" y="5977"/>
                  </a:cubicBezTo>
                  <a:cubicBezTo>
                    <a:pt x="9184" y="5976"/>
                    <a:pt x="9176" y="5975"/>
                    <a:pt x="9168" y="5975"/>
                  </a:cubicBezTo>
                  <a:cubicBezTo>
                    <a:pt x="9057" y="5975"/>
                    <a:pt x="8965" y="6064"/>
                    <a:pt x="8965" y="6178"/>
                  </a:cubicBezTo>
                  <a:lnTo>
                    <a:pt x="8965" y="7073"/>
                  </a:lnTo>
                  <a:lnTo>
                    <a:pt x="8897" y="7073"/>
                  </a:lnTo>
                  <a:cubicBezTo>
                    <a:pt x="8636" y="7073"/>
                    <a:pt x="8424" y="7285"/>
                    <a:pt x="8424" y="7546"/>
                  </a:cubicBezTo>
                  <a:lnTo>
                    <a:pt x="8424" y="7855"/>
                  </a:lnTo>
                  <a:lnTo>
                    <a:pt x="8133" y="7855"/>
                  </a:lnTo>
                  <a:cubicBezTo>
                    <a:pt x="8100" y="7855"/>
                    <a:pt x="8073" y="7829"/>
                    <a:pt x="8073" y="7796"/>
                  </a:cubicBezTo>
                  <a:lnTo>
                    <a:pt x="8073" y="5964"/>
                  </a:lnTo>
                  <a:cubicBezTo>
                    <a:pt x="8073" y="5563"/>
                    <a:pt x="7747" y="5238"/>
                    <a:pt x="7347" y="5238"/>
                  </a:cubicBezTo>
                  <a:lnTo>
                    <a:pt x="6505" y="5238"/>
                  </a:lnTo>
                  <a:cubicBezTo>
                    <a:pt x="6103" y="5238"/>
                    <a:pt x="5779" y="5563"/>
                    <a:pt x="5779" y="5964"/>
                  </a:cubicBezTo>
                  <a:lnTo>
                    <a:pt x="5779" y="7812"/>
                  </a:lnTo>
                  <a:cubicBezTo>
                    <a:pt x="5779" y="7835"/>
                    <a:pt x="5759" y="7855"/>
                    <a:pt x="5734" y="7855"/>
                  </a:cubicBezTo>
                  <a:lnTo>
                    <a:pt x="5427" y="7855"/>
                  </a:lnTo>
                  <a:lnTo>
                    <a:pt x="5427" y="7423"/>
                  </a:lnTo>
                  <a:cubicBezTo>
                    <a:pt x="5427" y="7230"/>
                    <a:pt x="5270" y="7073"/>
                    <a:pt x="5077" y="7073"/>
                  </a:cubicBezTo>
                  <a:lnTo>
                    <a:pt x="4861" y="7073"/>
                  </a:lnTo>
                  <a:lnTo>
                    <a:pt x="4861" y="6249"/>
                  </a:lnTo>
                  <a:cubicBezTo>
                    <a:pt x="4863" y="6158"/>
                    <a:pt x="4801" y="6078"/>
                    <a:pt x="4713" y="6056"/>
                  </a:cubicBezTo>
                  <a:cubicBezTo>
                    <a:pt x="4699" y="6053"/>
                    <a:pt x="4685" y="6051"/>
                    <a:pt x="4671" y="6051"/>
                  </a:cubicBezTo>
                  <a:cubicBezTo>
                    <a:pt x="4567" y="6051"/>
                    <a:pt x="4482" y="6143"/>
                    <a:pt x="4482" y="6253"/>
                  </a:cubicBezTo>
                  <a:lnTo>
                    <a:pt x="4482" y="7082"/>
                  </a:lnTo>
                  <a:cubicBezTo>
                    <a:pt x="4266" y="7129"/>
                    <a:pt x="4105" y="7318"/>
                    <a:pt x="4105" y="7541"/>
                  </a:cubicBezTo>
                  <a:lnTo>
                    <a:pt x="4105" y="7855"/>
                  </a:lnTo>
                  <a:lnTo>
                    <a:pt x="4056" y="7855"/>
                  </a:lnTo>
                  <a:cubicBezTo>
                    <a:pt x="4023" y="7855"/>
                    <a:pt x="3997" y="7829"/>
                    <a:pt x="3997" y="7796"/>
                  </a:cubicBezTo>
                  <a:lnTo>
                    <a:pt x="3997" y="5964"/>
                  </a:lnTo>
                  <a:cubicBezTo>
                    <a:pt x="3997" y="5563"/>
                    <a:pt x="3671" y="5238"/>
                    <a:pt x="3271" y="5238"/>
                  </a:cubicBezTo>
                  <a:lnTo>
                    <a:pt x="2429" y="5238"/>
                  </a:lnTo>
                  <a:cubicBezTo>
                    <a:pt x="2027" y="5238"/>
                    <a:pt x="1703" y="5563"/>
                    <a:pt x="1703" y="5964"/>
                  </a:cubicBezTo>
                  <a:lnTo>
                    <a:pt x="1703" y="7808"/>
                  </a:lnTo>
                  <a:cubicBezTo>
                    <a:pt x="1703" y="7834"/>
                    <a:pt x="1682" y="7855"/>
                    <a:pt x="1654" y="7855"/>
                  </a:cubicBezTo>
                  <a:lnTo>
                    <a:pt x="1324" y="7855"/>
                  </a:lnTo>
                  <a:lnTo>
                    <a:pt x="1324" y="7451"/>
                  </a:lnTo>
                  <a:cubicBezTo>
                    <a:pt x="1324" y="7242"/>
                    <a:pt x="1156" y="7073"/>
                    <a:pt x="947" y="7073"/>
                  </a:cubicBezTo>
                  <a:lnTo>
                    <a:pt x="784" y="7073"/>
                  </a:lnTo>
                  <a:lnTo>
                    <a:pt x="784" y="4741"/>
                  </a:lnTo>
                  <a:cubicBezTo>
                    <a:pt x="784" y="4608"/>
                    <a:pt x="865" y="4490"/>
                    <a:pt x="989" y="4441"/>
                  </a:cubicBezTo>
                  <a:lnTo>
                    <a:pt x="1978" y="4048"/>
                  </a:lnTo>
                  <a:cubicBezTo>
                    <a:pt x="2056" y="4017"/>
                    <a:pt x="2107" y="3942"/>
                    <a:pt x="2107" y="3859"/>
                  </a:cubicBezTo>
                  <a:lnTo>
                    <a:pt x="2107" y="3597"/>
                  </a:lnTo>
                  <a:cubicBezTo>
                    <a:pt x="2107" y="3563"/>
                    <a:pt x="2133" y="3536"/>
                    <a:pt x="2166" y="3536"/>
                  </a:cubicBezTo>
                  <a:lnTo>
                    <a:pt x="2647" y="3536"/>
                  </a:lnTo>
                  <a:lnTo>
                    <a:pt x="2647" y="4375"/>
                  </a:lnTo>
                  <a:cubicBezTo>
                    <a:pt x="2645" y="4478"/>
                    <a:pt x="2720" y="4568"/>
                    <a:pt x="2824" y="4584"/>
                  </a:cubicBezTo>
                  <a:cubicBezTo>
                    <a:pt x="2832" y="4585"/>
                    <a:pt x="2840" y="4585"/>
                    <a:pt x="2848" y="4585"/>
                  </a:cubicBezTo>
                  <a:cubicBezTo>
                    <a:pt x="2958" y="4585"/>
                    <a:pt x="3052" y="4496"/>
                    <a:pt x="3052" y="4382"/>
                  </a:cubicBezTo>
                  <a:lnTo>
                    <a:pt x="3052" y="3536"/>
                  </a:lnTo>
                  <a:lnTo>
                    <a:pt x="3504" y="3536"/>
                  </a:lnTo>
                  <a:cubicBezTo>
                    <a:pt x="3537" y="3536"/>
                    <a:pt x="3565" y="3562"/>
                    <a:pt x="3565" y="3595"/>
                  </a:cubicBezTo>
                  <a:lnTo>
                    <a:pt x="3565" y="3857"/>
                  </a:lnTo>
                  <a:cubicBezTo>
                    <a:pt x="3565" y="3940"/>
                    <a:pt x="3615" y="4014"/>
                    <a:pt x="3691" y="4045"/>
                  </a:cubicBezTo>
                  <a:lnTo>
                    <a:pt x="4546" y="4388"/>
                  </a:lnTo>
                  <a:cubicBezTo>
                    <a:pt x="4487" y="4494"/>
                    <a:pt x="4455" y="4615"/>
                    <a:pt x="4455" y="4738"/>
                  </a:cubicBezTo>
                  <a:lnTo>
                    <a:pt x="4455" y="5436"/>
                  </a:lnTo>
                  <a:cubicBezTo>
                    <a:pt x="4454" y="5540"/>
                    <a:pt x="4528" y="5629"/>
                    <a:pt x="4632" y="5645"/>
                  </a:cubicBezTo>
                  <a:cubicBezTo>
                    <a:pt x="4640" y="5646"/>
                    <a:pt x="4649" y="5647"/>
                    <a:pt x="4657" y="5647"/>
                  </a:cubicBezTo>
                  <a:cubicBezTo>
                    <a:pt x="4767" y="5647"/>
                    <a:pt x="4860" y="5558"/>
                    <a:pt x="4860" y="5444"/>
                  </a:cubicBezTo>
                  <a:lnTo>
                    <a:pt x="4860" y="4745"/>
                  </a:lnTo>
                  <a:cubicBezTo>
                    <a:pt x="4857" y="4611"/>
                    <a:pt x="4939" y="4488"/>
                    <a:pt x="5064" y="4439"/>
                  </a:cubicBezTo>
                  <a:lnTo>
                    <a:pt x="6054" y="4046"/>
                  </a:lnTo>
                  <a:cubicBezTo>
                    <a:pt x="6132" y="4016"/>
                    <a:pt x="6182" y="3941"/>
                    <a:pt x="6182" y="3859"/>
                  </a:cubicBezTo>
                  <a:lnTo>
                    <a:pt x="6182" y="3597"/>
                  </a:lnTo>
                  <a:cubicBezTo>
                    <a:pt x="6182" y="3563"/>
                    <a:pt x="6210" y="3538"/>
                    <a:pt x="6242" y="3538"/>
                  </a:cubicBezTo>
                  <a:lnTo>
                    <a:pt x="6724" y="3538"/>
                  </a:lnTo>
                  <a:lnTo>
                    <a:pt x="6724" y="4375"/>
                  </a:lnTo>
                  <a:cubicBezTo>
                    <a:pt x="6723" y="4480"/>
                    <a:pt x="6798" y="4568"/>
                    <a:pt x="6901" y="4584"/>
                  </a:cubicBezTo>
                  <a:cubicBezTo>
                    <a:pt x="6910" y="4585"/>
                    <a:pt x="6919" y="4585"/>
                    <a:pt x="6928" y="4585"/>
                  </a:cubicBezTo>
                  <a:cubicBezTo>
                    <a:pt x="7037" y="4585"/>
                    <a:pt x="7129" y="4495"/>
                    <a:pt x="7129" y="4383"/>
                  </a:cubicBezTo>
                  <a:lnTo>
                    <a:pt x="7129" y="3536"/>
                  </a:lnTo>
                  <a:lnTo>
                    <a:pt x="7610" y="3536"/>
                  </a:lnTo>
                  <a:cubicBezTo>
                    <a:pt x="7642" y="3536"/>
                    <a:pt x="7669" y="3563"/>
                    <a:pt x="7669" y="3597"/>
                  </a:cubicBezTo>
                  <a:lnTo>
                    <a:pt x="7669" y="3857"/>
                  </a:lnTo>
                  <a:cubicBezTo>
                    <a:pt x="7669" y="3941"/>
                    <a:pt x="7720" y="4016"/>
                    <a:pt x="7798" y="4046"/>
                  </a:cubicBezTo>
                  <a:lnTo>
                    <a:pt x="8789" y="4438"/>
                  </a:lnTo>
                  <a:cubicBezTo>
                    <a:pt x="8911" y="4487"/>
                    <a:pt x="8990" y="4605"/>
                    <a:pt x="8992" y="4738"/>
                  </a:cubicBezTo>
                  <a:lnTo>
                    <a:pt x="8992" y="5434"/>
                  </a:lnTo>
                  <a:cubicBezTo>
                    <a:pt x="8992" y="5537"/>
                    <a:pt x="9071" y="5628"/>
                    <a:pt x="9175" y="5631"/>
                  </a:cubicBezTo>
                  <a:cubicBezTo>
                    <a:pt x="9177" y="5631"/>
                    <a:pt x="9178" y="5631"/>
                    <a:pt x="9180" y="5631"/>
                  </a:cubicBezTo>
                  <a:cubicBezTo>
                    <a:pt x="9284" y="5631"/>
                    <a:pt x="9369" y="5547"/>
                    <a:pt x="9369" y="5442"/>
                  </a:cubicBezTo>
                  <a:lnTo>
                    <a:pt x="9369" y="4738"/>
                  </a:lnTo>
                  <a:cubicBezTo>
                    <a:pt x="9369" y="4615"/>
                    <a:pt x="9338" y="4494"/>
                    <a:pt x="9279" y="4388"/>
                  </a:cubicBezTo>
                  <a:lnTo>
                    <a:pt x="10133" y="4046"/>
                  </a:lnTo>
                  <a:cubicBezTo>
                    <a:pt x="10209" y="4016"/>
                    <a:pt x="10260" y="3941"/>
                    <a:pt x="10260" y="3859"/>
                  </a:cubicBezTo>
                  <a:lnTo>
                    <a:pt x="10260" y="3597"/>
                  </a:lnTo>
                  <a:cubicBezTo>
                    <a:pt x="10260" y="3563"/>
                    <a:pt x="10286" y="3536"/>
                    <a:pt x="10319" y="3536"/>
                  </a:cubicBezTo>
                  <a:lnTo>
                    <a:pt x="10800" y="3536"/>
                  </a:lnTo>
                  <a:lnTo>
                    <a:pt x="10800" y="4375"/>
                  </a:lnTo>
                  <a:cubicBezTo>
                    <a:pt x="10797" y="4478"/>
                    <a:pt x="10874" y="4568"/>
                    <a:pt x="10977" y="4584"/>
                  </a:cubicBezTo>
                  <a:cubicBezTo>
                    <a:pt x="10985" y="4585"/>
                    <a:pt x="10994" y="4585"/>
                    <a:pt x="11002" y="4585"/>
                  </a:cubicBezTo>
                  <a:cubicBezTo>
                    <a:pt x="11111" y="4585"/>
                    <a:pt x="11205" y="4496"/>
                    <a:pt x="11205" y="4382"/>
                  </a:cubicBezTo>
                  <a:lnTo>
                    <a:pt x="11205" y="3536"/>
                  </a:lnTo>
                  <a:close/>
                  <a:moveTo>
                    <a:pt x="852" y="7478"/>
                  </a:moveTo>
                  <a:cubicBezTo>
                    <a:pt x="888" y="7478"/>
                    <a:pt x="918" y="7508"/>
                    <a:pt x="918" y="7546"/>
                  </a:cubicBezTo>
                  <a:lnTo>
                    <a:pt x="918" y="8059"/>
                  </a:lnTo>
                  <a:cubicBezTo>
                    <a:pt x="918" y="8096"/>
                    <a:pt x="888" y="8126"/>
                    <a:pt x="852" y="8126"/>
                  </a:cubicBezTo>
                  <a:lnTo>
                    <a:pt x="473" y="8126"/>
                  </a:lnTo>
                  <a:cubicBezTo>
                    <a:pt x="435" y="8125"/>
                    <a:pt x="406" y="8095"/>
                    <a:pt x="406" y="8059"/>
                  </a:cubicBezTo>
                  <a:lnTo>
                    <a:pt x="405" y="8059"/>
                  </a:lnTo>
                  <a:lnTo>
                    <a:pt x="405" y="7546"/>
                  </a:lnTo>
                  <a:cubicBezTo>
                    <a:pt x="405" y="7508"/>
                    <a:pt x="435" y="7478"/>
                    <a:pt x="473" y="7478"/>
                  </a:cubicBezTo>
                  <a:close/>
                  <a:moveTo>
                    <a:pt x="4955" y="7478"/>
                  </a:moveTo>
                  <a:cubicBezTo>
                    <a:pt x="4991" y="7478"/>
                    <a:pt x="5021" y="7508"/>
                    <a:pt x="5021" y="7546"/>
                  </a:cubicBezTo>
                  <a:lnTo>
                    <a:pt x="5021" y="8057"/>
                  </a:lnTo>
                  <a:cubicBezTo>
                    <a:pt x="5021" y="8095"/>
                    <a:pt x="4991" y="8126"/>
                    <a:pt x="4955" y="8126"/>
                  </a:cubicBezTo>
                  <a:lnTo>
                    <a:pt x="4576" y="8126"/>
                  </a:lnTo>
                  <a:cubicBezTo>
                    <a:pt x="4539" y="8126"/>
                    <a:pt x="4508" y="8096"/>
                    <a:pt x="4508" y="8059"/>
                  </a:cubicBezTo>
                  <a:lnTo>
                    <a:pt x="4508" y="7546"/>
                  </a:lnTo>
                  <a:cubicBezTo>
                    <a:pt x="4508" y="7508"/>
                    <a:pt x="4539" y="7478"/>
                    <a:pt x="4576" y="7478"/>
                  </a:cubicBezTo>
                  <a:close/>
                  <a:moveTo>
                    <a:pt x="9277" y="7478"/>
                  </a:moveTo>
                  <a:cubicBezTo>
                    <a:pt x="9313" y="7478"/>
                    <a:pt x="9342" y="7509"/>
                    <a:pt x="9342" y="7546"/>
                  </a:cubicBezTo>
                  <a:lnTo>
                    <a:pt x="9342" y="8059"/>
                  </a:lnTo>
                  <a:cubicBezTo>
                    <a:pt x="9342" y="8096"/>
                    <a:pt x="9312" y="8126"/>
                    <a:pt x="9274" y="8126"/>
                  </a:cubicBezTo>
                  <a:lnTo>
                    <a:pt x="8895" y="8126"/>
                  </a:lnTo>
                  <a:cubicBezTo>
                    <a:pt x="8858" y="8126"/>
                    <a:pt x="8828" y="8096"/>
                    <a:pt x="8828" y="8059"/>
                  </a:cubicBezTo>
                  <a:lnTo>
                    <a:pt x="8828" y="7546"/>
                  </a:lnTo>
                  <a:cubicBezTo>
                    <a:pt x="8828" y="7508"/>
                    <a:pt x="8858" y="7478"/>
                    <a:pt x="8895" y="7478"/>
                  </a:cubicBezTo>
                  <a:lnTo>
                    <a:pt x="9274" y="7478"/>
                  </a:lnTo>
                  <a:cubicBezTo>
                    <a:pt x="9275" y="7478"/>
                    <a:pt x="9276" y="7478"/>
                    <a:pt x="9277" y="7478"/>
                  </a:cubicBezTo>
                  <a:close/>
                  <a:moveTo>
                    <a:pt x="13352" y="7478"/>
                  </a:moveTo>
                  <a:cubicBezTo>
                    <a:pt x="13388" y="7478"/>
                    <a:pt x="13419" y="7508"/>
                    <a:pt x="13419" y="7546"/>
                  </a:cubicBezTo>
                  <a:lnTo>
                    <a:pt x="13418" y="7546"/>
                  </a:lnTo>
                  <a:lnTo>
                    <a:pt x="13418" y="8059"/>
                  </a:lnTo>
                  <a:cubicBezTo>
                    <a:pt x="13418" y="8096"/>
                    <a:pt x="13388" y="8126"/>
                    <a:pt x="13352" y="8126"/>
                  </a:cubicBezTo>
                  <a:lnTo>
                    <a:pt x="12973" y="8126"/>
                  </a:lnTo>
                  <a:cubicBezTo>
                    <a:pt x="12935" y="8126"/>
                    <a:pt x="12905" y="8096"/>
                    <a:pt x="12905" y="8059"/>
                  </a:cubicBezTo>
                  <a:lnTo>
                    <a:pt x="12905" y="7546"/>
                  </a:lnTo>
                  <a:cubicBezTo>
                    <a:pt x="12905" y="7508"/>
                    <a:pt x="12935" y="7478"/>
                    <a:pt x="12973" y="7478"/>
                  </a:cubicBezTo>
                  <a:close/>
                  <a:moveTo>
                    <a:pt x="7347" y="5642"/>
                  </a:moveTo>
                  <a:cubicBezTo>
                    <a:pt x="7524" y="5642"/>
                    <a:pt x="7668" y="5787"/>
                    <a:pt x="7668" y="5964"/>
                  </a:cubicBezTo>
                  <a:lnTo>
                    <a:pt x="7668" y="7796"/>
                  </a:lnTo>
                  <a:cubicBezTo>
                    <a:pt x="7668" y="8053"/>
                    <a:pt x="7875" y="8260"/>
                    <a:pt x="8132" y="8260"/>
                  </a:cubicBezTo>
                  <a:lnTo>
                    <a:pt x="8502" y="8260"/>
                  </a:lnTo>
                  <a:cubicBezTo>
                    <a:pt x="8584" y="8426"/>
                    <a:pt x="8753" y="8531"/>
                    <a:pt x="8937" y="8531"/>
                  </a:cubicBezTo>
                  <a:lnTo>
                    <a:pt x="9057" y="8531"/>
                  </a:lnTo>
                  <a:lnTo>
                    <a:pt x="9194" y="9962"/>
                  </a:lnTo>
                  <a:lnTo>
                    <a:pt x="4655" y="9962"/>
                  </a:lnTo>
                  <a:lnTo>
                    <a:pt x="4791" y="8531"/>
                  </a:lnTo>
                  <a:lnTo>
                    <a:pt x="4943" y="8531"/>
                  </a:lnTo>
                  <a:cubicBezTo>
                    <a:pt x="5129" y="8531"/>
                    <a:pt x="5298" y="8426"/>
                    <a:pt x="5380" y="8260"/>
                  </a:cubicBezTo>
                  <a:lnTo>
                    <a:pt x="5719" y="8260"/>
                  </a:lnTo>
                  <a:cubicBezTo>
                    <a:pt x="5975" y="8260"/>
                    <a:pt x="6182" y="8053"/>
                    <a:pt x="6182" y="7796"/>
                  </a:cubicBezTo>
                  <a:lnTo>
                    <a:pt x="6182" y="5964"/>
                  </a:lnTo>
                  <a:cubicBezTo>
                    <a:pt x="6182" y="5787"/>
                    <a:pt x="6327" y="5642"/>
                    <a:pt x="6505" y="5642"/>
                  </a:cubicBezTo>
                  <a:close/>
                  <a:moveTo>
                    <a:pt x="2241" y="10367"/>
                  </a:moveTo>
                  <a:lnTo>
                    <a:pt x="2241" y="11738"/>
                  </a:lnTo>
                  <a:cubicBezTo>
                    <a:pt x="2241" y="11771"/>
                    <a:pt x="2215" y="11797"/>
                    <a:pt x="2181" y="11797"/>
                  </a:cubicBezTo>
                  <a:lnTo>
                    <a:pt x="1383" y="11797"/>
                  </a:lnTo>
                  <a:cubicBezTo>
                    <a:pt x="1350" y="11797"/>
                    <a:pt x="1323" y="11771"/>
                    <a:pt x="1323" y="11738"/>
                  </a:cubicBezTo>
                  <a:lnTo>
                    <a:pt x="1323" y="10367"/>
                  </a:lnTo>
                  <a:close/>
                  <a:moveTo>
                    <a:pt x="3271" y="5642"/>
                  </a:moveTo>
                  <a:cubicBezTo>
                    <a:pt x="3448" y="5642"/>
                    <a:pt x="3592" y="5787"/>
                    <a:pt x="3592" y="5964"/>
                  </a:cubicBezTo>
                  <a:lnTo>
                    <a:pt x="3592" y="7796"/>
                  </a:lnTo>
                  <a:cubicBezTo>
                    <a:pt x="3592" y="8053"/>
                    <a:pt x="3799" y="8262"/>
                    <a:pt x="4056" y="8262"/>
                  </a:cubicBezTo>
                  <a:lnTo>
                    <a:pt x="4160" y="8262"/>
                  </a:lnTo>
                  <a:cubicBezTo>
                    <a:pt x="4212" y="8363"/>
                    <a:pt x="4297" y="8443"/>
                    <a:pt x="4402" y="8486"/>
                  </a:cubicBezTo>
                  <a:lnTo>
                    <a:pt x="4256" y="9998"/>
                  </a:lnTo>
                  <a:cubicBezTo>
                    <a:pt x="4248" y="10091"/>
                    <a:pt x="4279" y="10185"/>
                    <a:pt x="4343" y="10254"/>
                  </a:cubicBezTo>
                  <a:lnTo>
                    <a:pt x="4348" y="10260"/>
                  </a:lnTo>
                  <a:lnTo>
                    <a:pt x="4348" y="11738"/>
                  </a:lnTo>
                  <a:cubicBezTo>
                    <a:pt x="4348" y="11771"/>
                    <a:pt x="4321" y="11797"/>
                    <a:pt x="4288" y="11797"/>
                  </a:cubicBezTo>
                  <a:lnTo>
                    <a:pt x="3490" y="11797"/>
                  </a:lnTo>
                  <a:cubicBezTo>
                    <a:pt x="3457" y="11797"/>
                    <a:pt x="3431" y="11771"/>
                    <a:pt x="3431" y="11738"/>
                  </a:cubicBezTo>
                  <a:lnTo>
                    <a:pt x="3431" y="10367"/>
                  </a:lnTo>
                  <a:lnTo>
                    <a:pt x="3691" y="10367"/>
                  </a:lnTo>
                  <a:cubicBezTo>
                    <a:pt x="3692" y="10367"/>
                    <a:pt x="3693" y="10367"/>
                    <a:pt x="3694" y="10367"/>
                  </a:cubicBezTo>
                  <a:cubicBezTo>
                    <a:pt x="3797" y="10367"/>
                    <a:pt x="3885" y="10292"/>
                    <a:pt x="3900" y="10189"/>
                  </a:cubicBezTo>
                  <a:cubicBezTo>
                    <a:pt x="3916" y="10068"/>
                    <a:pt x="3821" y="9962"/>
                    <a:pt x="3700" y="9962"/>
                  </a:cubicBezTo>
                  <a:lnTo>
                    <a:pt x="569" y="9962"/>
                  </a:lnTo>
                  <a:lnTo>
                    <a:pt x="705" y="8531"/>
                  </a:lnTo>
                  <a:lnTo>
                    <a:pt x="856" y="8531"/>
                  </a:lnTo>
                  <a:cubicBezTo>
                    <a:pt x="1040" y="8531"/>
                    <a:pt x="1209" y="8426"/>
                    <a:pt x="1291" y="8260"/>
                  </a:cubicBezTo>
                  <a:lnTo>
                    <a:pt x="1641" y="8260"/>
                  </a:lnTo>
                  <a:cubicBezTo>
                    <a:pt x="1898" y="8260"/>
                    <a:pt x="2107" y="8053"/>
                    <a:pt x="2107" y="7796"/>
                  </a:cubicBezTo>
                  <a:lnTo>
                    <a:pt x="2107" y="5964"/>
                  </a:lnTo>
                  <a:cubicBezTo>
                    <a:pt x="2107" y="5785"/>
                    <a:pt x="2251" y="5642"/>
                    <a:pt x="2429" y="5642"/>
                  </a:cubicBezTo>
                  <a:close/>
                  <a:moveTo>
                    <a:pt x="6345" y="10367"/>
                  </a:moveTo>
                  <a:lnTo>
                    <a:pt x="6345" y="11738"/>
                  </a:lnTo>
                  <a:cubicBezTo>
                    <a:pt x="6345" y="11770"/>
                    <a:pt x="6319" y="11797"/>
                    <a:pt x="6286" y="11797"/>
                  </a:cubicBezTo>
                  <a:lnTo>
                    <a:pt x="5487" y="11797"/>
                  </a:lnTo>
                  <a:cubicBezTo>
                    <a:pt x="5453" y="11797"/>
                    <a:pt x="5427" y="11770"/>
                    <a:pt x="5427" y="11738"/>
                  </a:cubicBezTo>
                  <a:lnTo>
                    <a:pt x="5427" y="10367"/>
                  </a:lnTo>
                  <a:close/>
                  <a:moveTo>
                    <a:pt x="8424" y="10367"/>
                  </a:moveTo>
                  <a:lnTo>
                    <a:pt x="8424" y="11738"/>
                  </a:lnTo>
                  <a:cubicBezTo>
                    <a:pt x="8424" y="11770"/>
                    <a:pt x="8397" y="11797"/>
                    <a:pt x="8365" y="11797"/>
                  </a:cubicBezTo>
                  <a:lnTo>
                    <a:pt x="7566" y="11797"/>
                  </a:lnTo>
                  <a:cubicBezTo>
                    <a:pt x="7532" y="11797"/>
                    <a:pt x="7505" y="11770"/>
                    <a:pt x="7505" y="11738"/>
                  </a:cubicBezTo>
                  <a:lnTo>
                    <a:pt x="7505" y="10367"/>
                  </a:lnTo>
                  <a:close/>
                  <a:moveTo>
                    <a:pt x="11424" y="5642"/>
                  </a:moveTo>
                  <a:cubicBezTo>
                    <a:pt x="11601" y="5642"/>
                    <a:pt x="11745" y="5787"/>
                    <a:pt x="11745" y="5964"/>
                  </a:cubicBezTo>
                  <a:lnTo>
                    <a:pt x="11745" y="7796"/>
                  </a:lnTo>
                  <a:cubicBezTo>
                    <a:pt x="11745" y="8053"/>
                    <a:pt x="11953" y="8260"/>
                    <a:pt x="12209" y="8262"/>
                  </a:cubicBezTo>
                  <a:lnTo>
                    <a:pt x="12579" y="8262"/>
                  </a:lnTo>
                  <a:cubicBezTo>
                    <a:pt x="12661" y="8426"/>
                    <a:pt x="12830" y="8531"/>
                    <a:pt x="13014" y="8531"/>
                  </a:cubicBezTo>
                  <a:lnTo>
                    <a:pt x="13143" y="8531"/>
                  </a:lnTo>
                  <a:lnTo>
                    <a:pt x="13280" y="9962"/>
                  </a:lnTo>
                  <a:lnTo>
                    <a:pt x="10117" y="9962"/>
                  </a:lnTo>
                  <a:cubicBezTo>
                    <a:pt x="9995" y="9962"/>
                    <a:pt x="9901" y="10068"/>
                    <a:pt x="9915" y="10189"/>
                  </a:cubicBezTo>
                  <a:cubicBezTo>
                    <a:pt x="9931" y="10292"/>
                    <a:pt x="10019" y="10367"/>
                    <a:pt x="10121" y="10367"/>
                  </a:cubicBezTo>
                  <a:cubicBezTo>
                    <a:pt x="10122" y="10367"/>
                    <a:pt x="10123" y="10367"/>
                    <a:pt x="10124" y="10367"/>
                  </a:cubicBezTo>
                  <a:lnTo>
                    <a:pt x="10421" y="10367"/>
                  </a:lnTo>
                  <a:lnTo>
                    <a:pt x="10421" y="11738"/>
                  </a:lnTo>
                  <a:cubicBezTo>
                    <a:pt x="10421" y="11771"/>
                    <a:pt x="10394" y="11797"/>
                    <a:pt x="10362" y="11797"/>
                  </a:cubicBezTo>
                  <a:lnTo>
                    <a:pt x="9562" y="11797"/>
                  </a:lnTo>
                  <a:cubicBezTo>
                    <a:pt x="9529" y="11797"/>
                    <a:pt x="9503" y="11771"/>
                    <a:pt x="9503" y="11738"/>
                  </a:cubicBezTo>
                  <a:lnTo>
                    <a:pt x="9503" y="10259"/>
                  </a:lnTo>
                  <a:lnTo>
                    <a:pt x="9508" y="10254"/>
                  </a:lnTo>
                  <a:cubicBezTo>
                    <a:pt x="9573" y="10185"/>
                    <a:pt x="9603" y="10091"/>
                    <a:pt x="9594" y="9998"/>
                  </a:cubicBezTo>
                  <a:lnTo>
                    <a:pt x="9449" y="8486"/>
                  </a:lnTo>
                  <a:cubicBezTo>
                    <a:pt x="9554" y="8442"/>
                    <a:pt x="9640" y="8363"/>
                    <a:pt x="9692" y="8260"/>
                  </a:cubicBezTo>
                  <a:lnTo>
                    <a:pt x="9794" y="8260"/>
                  </a:lnTo>
                  <a:cubicBezTo>
                    <a:pt x="10051" y="8260"/>
                    <a:pt x="10258" y="8053"/>
                    <a:pt x="10258" y="7796"/>
                  </a:cubicBezTo>
                  <a:lnTo>
                    <a:pt x="10258" y="5964"/>
                  </a:lnTo>
                  <a:cubicBezTo>
                    <a:pt x="10260" y="5785"/>
                    <a:pt x="10404" y="5642"/>
                    <a:pt x="10582" y="5642"/>
                  </a:cubicBezTo>
                  <a:close/>
                  <a:moveTo>
                    <a:pt x="12529" y="10367"/>
                  </a:moveTo>
                  <a:lnTo>
                    <a:pt x="12529" y="11738"/>
                  </a:lnTo>
                  <a:cubicBezTo>
                    <a:pt x="12529" y="11770"/>
                    <a:pt x="12502" y="11797"/>
                    <a:pt x="12470" y="11797"/>
                  </a:cubicBezTo>
                  <a:lnTo>
                    <a:pt x="11670" y="11797"/>
                  </a:lnTo>
                  <a:cubicBezTo>
                    <a:pt x="11637" y="11797"/>
                    <a:pt x="11610" y="11771"/>
                    <a:pt x="11610" y="11738"/>
                  </a:cubicBezTo>
                  <a:lnTo>
                    <a:pt x="11610" y="10367"/>
                  </a:lnTo>
                  <a:close/>
                  <a:moveTo>
                    <a:pt x="11203" y="10367"/>
                  </a:moveTo>
                  <a:lnTo>
                    <a:pt x="11203" y="11735"/>
                  </a:lnTo>
                  <a:cubicBezTo>
                    <a:pt x="11203" y="11884"/>
                    <a:pt x="11275" y="12023"/>
                    <a:pt x="11395" y="12111"/>
                  </a:cubicBezTo>
                  <a:cubicBezTo>
                    <a:pt x="11275" y="12260"/>
                    <a:pt x="11208" y="12443"/>
                    <a:pt x="11205" y="12633"/>
                  </a:cubicBezTo>
                  <a:lnTo>
                    <a:pt x="10826" y="12633"/>
                  </a:lnTo>
                  <a:cubicBezTo>
                    <a:pt x="10822" y="12443"/>
                    <a:pt x="10755" y="12260"/>
                    <a:pt x="10636" y="12111"/>
                  </a:cubicBezTo>
                  <a:cubicBezTo>
                    <a:pt x="10755" y="12023"/>
                    <a:pt x="10826" y="11884"/>
                    <a:pt x="10826" y="11735"/>
                  </a:cubicBezTo>
                  <a:lnTo>
                    <a:pt x="10826" y="10367"/>
                  </a:lnTo>
                  <a:close/>
                  <a:moveTo>
                    <a:pt x="1787" y="12201"/>
                  </a:moveTo>
                  <a:cubicBezTo>
                    <a:pt x="2029" y="12201"/>
                    <a:pt x="2229" y="12393"/>
                    <a:pt x="2239" y="12634"/>
                  </a:cubicBezTo>
                  <a:lnTo>
                    <a:pt x="1336" y="12634"/>
                  </a:lnTo>
                  <a:cubicBezTo>
                    <a:pt x="1346" y="12393"/>
                    <a:pt x="1546" y="12201"/>
                    <a:pt x="1787" y="12201"/>
                  </a:cubicBezTo>
                  <a:close/>
                  <a:moveTo>
                    <a:pt x="3026" y="10367"/>
                  </a:moveTo>
                  <a:lnTo>
                    <a:pt x="3026" y="11735"/>
                  </a:lnTo>
                  <a:cubicBezTo>
                    <a:pt x="3024" y="11885"/>
                    <a:pt x="3096" y="12025"/>
                    <a:pt x="3216" y="12111"/>
                  </a:cubicBezTo>
                  <a:cubicBezTo>
                    <a:pt x="3096" y="12260"/>
                    <a:pt x="3029" y="12444"/>
                    <a:pt x="3026" y="12634"/>
                  </a:cubicBezTo>
                  <a:lnTo>
                    <a:pt x="2647" y="12634"/>
                  </a:lnTo>
                  <a:cubicBezTo>
                    <a:pt x="2643" y="12444"/>
                    <a:pt x="2575" y="12260"/>
                    <a:pt x="2455" y="12111"/>
                  </a:cubicBezTo>
                  <a:cubicBezTo>
                    <a:pt x="2576" y="12025"/>
                    <a:pt x="2647" y="11885"/>
                    <a:pt x="2647" y="11735"/>
                  </a:cubicBezTo>
                  <a:lnTo>
                    <a:pt x="2647" y="10367"/>
                  </a:lnTo>
                  <a:close/>
                  <a:moveTo>
                    <a:pt x="3884" y="12201"/>
                  </a:moveTo>
                  <a:cubicBezTo>
                    <a:pt x="4127" y="12201"/>
                    <a:pt x="4325" y="12392"/>
                    <a:pt x="4337" y="12634"/>
                  </a:cubicBezTo>
                  <a:lnTo>
                    <a:pt x="3434" y="12634"/>
                  </a:lnTo>
                  <a:cubicBezTo>
                    <a:pt x="3444" y="12392"/>
                    <a:pt x="3642" y="12201"/>
                    <a:pt x="3884" y="12201"/>
                  </a:cubicBezTo>
                  <a:close/>
                  <a:moveTo>
                    <a:pt x="5023" y="10367"/>
                  </a:moveTo>
                  <a:lnTo>
                    <a:pt x="5023" y="11735"/>
                  </a:lnTo>
                  <a:cubicBezTo>
                    <a:pt x="5021" y="11884"/>
                    <a:pt x="5092" y="12023"/>
                    <a:pt x="5211" y="12111"/>
                  </a:cubicBezTo>
                  <a:cubicBezTo>
                    <a:pt x="5092" y="12261"/>
                    <a:pt x="5026" y="12444"/>
                    <a:pt x="5023" y="12634"/>
                  </a:cubicBezTo>
                  <a:lnTo>
                    <a:pt x="4752" y="12634"/>
                  </a:lnTo>
                  <a:cubicBezTo>
                    <a:pt x="4747" y="12444"/>
                    <a:pt x="4681" y="12261"/>
                    <a:pt x="4563" y="12111"/>
                  </a:cubicBezTo>
                  <a:cubicBezTo>
                    <a:pt x="4683" y="12023"/>
                    <a:pt x="4752" y="11884"/>
                    <a:pt x="4752" y="11735"/>
                  </a:cubicBezTo>
                  <a:lnTo>
                    <a:pt x="4752" y="10367"/>
                  </a:lnTo>
                  <a:close/>
                  <a:moveTo>
                    <a:pt x="5876" y="12201"/>
                  </a:moveTo>
                  <a:cubicBezTo>
                    <a:pt x="6118" y="12201"/>
                    <a:pt x="6316" y="12393"/>
                    <a:pt x="6328" y="12634"/>
                  </a:cubicBezTo>
                  <a:lnTo>
                    <a:pt x="5423" y="12634"/>
                  </a:lnTo>
                  <a:cubicBezTo>
                    <a:pt x="5435" y="12393"/>
                    <a:pt x="5633" y="12201"/>
                    <a:pt x="5876" y="12201"/>
                  </a:cubicBezTo>
                  <a:close/>
                  <a:moveTo>
                    <a:pt x="7100" y="10367"/>
                  </a:moveTo>
                  <a:lnTo>
                    <a:pt x="7100" y="11735"/>
                  </a:lnTo>
                  <a:cubicBezTo>
                    <a:pt x="7100" y="11885"/>
                    <a:pt x="7172" y="12025"/>
                    <a:pt x="7292" y="12111"/>
                  </a:cubicBezTo>
                  <a:cubicBezTo>
                    <a:pt x="7172" y="12260"/>
                    <a:pt x="7105" y="12444"/>
                    <a:pt x="7102" y="12634"/>
                  </a:cubicBezTo>
                  <a:lnTo>
                    <a:pt x="6721" y="12634"/>
                  </a:lnTo>
                  <a:cubicBezTo>
                    <a:pt x="6718" y="12444"/>
                    <a:pt x="6651" y="12260"/>
                    <a:pt x="6531" y="12111"/>
                  </a:cubicBezTo>
                  <a:cubicBezTo>
                    <a:pt x="6651" y="12025"/>
                    <a:pt x="6723" y="11885"/>
                    <a:pt x="6723" y="11735"/>
                  </a:cubicBezTo>
                  <a:lnTo>
                    <a:pt x="6723" y="10367"/>
                  </a:lnTo>
                  <a:close/>
                  <a:moveTo>
                    <a:pt x="7973" y="12201"/>
                  </a:moveTo>
                  <a:lnTo>
                    <a:pt x="7973" y="12201"/>
                  </a:lnTo>
                  <a:cubicBezTo>
                    <a:pt x="8214" y="12201"/>
                    <a:pt x="8413" y="12393"/>
                    <a:pt x="8423" y="12634"/>
                  </a:cubicBezTo>
                  <a:lnTo>
                    <a:pt x="7519" y="12634"/>
                  </a:lnTo>
                  <a:cubicBezTo>
                    <a:pt x="7530" y="12391"/>
                    <a:pt x="7729" y="12201"/>
                    <a:pt x="7973" y="12201"/>
                  </a:cubicBezTo>
                  <a:close/>
                  <a:moveTo>
                    <a:pt x="9100" y="10367"/>
                  </a:moveTo>
                  <a:lnTo>
                    <a:pt x="9100" y="11735"/>
                  </a:lnTo>
                  <a:cubicBezTo>
                    <a:pt x="9100" y="11884"/>
                    <a:pt x="9169" y="12023"/>
                    <a:pt x="9289" y="12111"/>
                  </a:cubicBezTo>
                  <a:cubicBezTo>
                    <a:pt x="9171" y="12261"/>
                    <a:pt x="9104" y="12444"/>
                    <a:pt x="9100" y="12634"/>
                  </a:cubicBezTo>
                  <a:lnTo>
                    <a:pt x="8829" y="12634"/>
                  </a:lnTo>
                  <a:cubicBezTo>
                    <a:pt x="8826" y="12444"/>
                    <a:pt x="8760" y="12261"/>
                    <a:pt x="8642" y="12111"/>
                  </a:cubicBezTo>
                  <a:cubicBezTo>
                    <a:pt x="8760" y="12023"/>
                    <a:pt x="8831" y="11884"/>
                    <a:pt x="8829" y="11735"/>
                  </a:cubicBezTo>
                  <a:lnTo>
                    <a:pt x="8829" y="10367"/>
                  </a:lnTo>
                  <a:close/>
                  <a:moveTo>
                    <a:pt x="12059" y="12201"/>
                  </a:moveTo>
                  <a:cubicBezTo>
                    <a:pt x="12303" y="12201"/>
                    <a:pt x="12502" y="12392"/>
                    <a:pt x="12512" y="12634"/>
                  </a:cubicBezTo>
                  <a:lnTo>
                    <a:pt x="11608" y="12634"/>
                  </a:lnTo>
                  <a:cubicBezTo>
                    <a:pt x="11617" y="12392"/>
                    <a:pt x="11817" y="12201"/>
                    <a:pt x="12059" y="12201"/>
                  </a:cubicBezTo>
                  <a:close/>
                  <a:moveTo>
                    <a:pt x="9953" y="12202"/>
                  </a:moveTo>
                  <a:cubicBezTo>
                    <a:pt x="10194" y="12202"/>
                    <a:pt x="10392" y="12392"/>
                    <a:pt x="10404" y="12633"/>
                  </a:cubicBezTo>
                  <a:lnTo>
                    <a:pt x="10336" y="12633"/>
                  </a:lnTo>
                  <a:cubicBezTo>
                    <a:pt x="10335" y="12633"/>
                    <a:pt x="10334" y="12633"/>
                    <a:pt x="10333" y="12633"/>
                  </a:cubicBezTo>
                  <a:cubicBezTo>
                    <a:pt x="10229" y="12633"/>
                    <a:pt x="10141" y="12709"/>
                    <a:pt x="10127" y="12810"/>
                  </a:cubicBezTo>
                  <a:cubicBezTo>
                    <a:pt x="10111" y="12931"/>
                    <a:pt x="10206" y="13038"/>
                    <a:pt x="10327" y="13038"/>
                  </a:cubicBezTo>
                  <a:lnTo>
                    <a:pt x="13418" y="13038"/>
                  </a:lnTo>
                  <a:lnTo>
                    <a:pt x="13418" y="13417"/>
                  </a:lnTo>
                  <a:lnTo>
                    <a:pt x="406" y="13417"/>
                  </a:lnTo>
                  <a:lnTo>
                    <a:pt x="406" y="13039"/>
                  </a:lnTo>
                  <a:lnTo>
                    <a:pt x="9447" y="13039"/>
                  </a:lnTo>
                  <a:cubicBezTo>
                    <a:pt x="9448" y="13039"/>
                    <a:pt x="9449" y="13039"/>
                    <a:pt x="9450" y="13039"/>
                  </a:cubicBezTo>
                  <a:cubicBezTo>
                    <a:pt x="9554" y="13039"/>
                    <a:pt x="9642" y="12962"/>
                    <a:pt x="9656" y="12859"/>
                  </a:cubicBezTo>
                  <a:cubicBezTo>
                    <a:pt x="9668" y="12757"/>
                    <a:pt x="9600" y="12662"/>
                    <a:pt x="9500" y="12639"/>
                  </a:cubicBezTo>
                  <a:cubicBezTo>
                    <a:pt x="9509" y="12397"/>
                    <a:pt x="9707" y="12204"/>
                    <a:pt x="9950" y="12202"/>
                  </a:cubicBezTo>
                  <a:cubicBezTo>
                    <a:pt x="9951" y="12202"/>
                    <a:pt x="9952" y="12202"/>
                    <a:pt x="9953" y="12202"/>
                  </a:cubicBezTo>
                  <a:close/>
                  <a:moveTo>
                    <a:pt x="2439" y="1"/>
                  </a:moveTo>
                  <a:cubicBezTo>
                    <a:pt x="2255" y="1"/>
                    <a:pt x="2105" y="150"/>
                    <a:pt x="2105" y="333"/>
                  </a:cubicBezTo>
                  <a:lnTo>
                    <a:pt x="2105" y="528"/>
                  </a:lnTo>
                  <a:cubicBezTo>
                    <a:pt x="1736" y="567"/>
                    <a:pt x="1457" y="879"/>
                    <a:pt x="1457" y="1251"/>
                  </a:cubicBezTo>
                  <a:lnTo>
                    <a:pt x="1457" y="1376"/>
                  </a:lnTo>
                  <a:cubicBezTo>
                    <a:pt x="1458" y="1515"/>
                    <a:pt x="1545" y="1637"/>
                    <a:pt x="1673" y="1683"/>
                  </a:cubicBezTo>
                  <a:lnTo>
                    <a:pt x="1673" y="1961"/>
                  </a:lnTo>
                  <a:cubicBezTo>
                    <a:pt x="1673" y="1961"/>
                    <a:pt x="1759" y="2807"/>
                    <a:pt x="1921" y="3199"/>
                  </a:cubicBezTo>
                  <a:cubicBezTo>
                    <a:pt x="1782" y="3280"/>
                    <a:pt x="1700" y="3601"/>
                    <a:pt x="1700" y="3601"/>
                  </a:cubicBezTo>
                  <a:lnTo>
                    <a:pt x="1700" y="3721"/>
                  </a:lnTo>
                  <a:lnTo>
                    <a:pt x="834" y="4066"/>
                  </a:lnTo>
                  <a:cubicBezTo>
                    <a:pt x="559" y="4179"/>
                    <a:pt x="379" y="4445"/>
                    <a:pt x="379" y="4742"/>
                  </a:cubicBezTo>
                  <a:lnTo>
                    <a:pt x="379" y="7073"/>
                  </a:lnTo>
                  <a:cubicBezTo>
                    <a:pt x="159" y="7124"/>
                    <a:pt x="2" y="7319"/>
                    <a:pt x="2" y="7547"/>
                  </a:cubicBezTo>
                  <a:lnTo>
                    <a:pt x="2" y="8060"/>
                  </a:lnTo>
                  <a:cubicBezTo>
                    <a:pt x="2" y="8250"/>
                    <a:pt x="115" y="8422"/>
                    <a:pt x="291" y="8495"/>
                  </a:cubicBezTo>
                  <a:lnTo>
                    <a:pt x="147" y="10001"/>
                  </a:lnTo>
                  <a:cubicBezTo>
                    <a:pt x="131" y="10158"/>
                    <a:pt x="228" y="10303"/>
                    <a:pt x="378" y="10351"/>
                  </a:cubicBezTo>
                  <a:cubicBezTo>
                    <a:pt x="412" y="10361"/>
                    <a:pt x="448" y="10367"/>
                    <a:pt x="484" y="10367"/>
                  </a:cubicBezTo>
                  <a:lnTo>
                    <a:pt x="918" y="10367"/>
                  </a:lnTo>
                  <a:lnTo>
                    <a:pt x="918" y="11735"/>
                  </a:lnTo>
                  <a:cubicBezTo>
                    <a:pt x="918" y="11884"/>
                    <a:pt x="990" y="12023"/>
                    <a:pt x="1111" y="12111"/>
                  </a:cubicBezTo>
                  <a:cubicBezTo>
                    <a:pt x="991" y="12258"/>
                    <a:pt x="924" y="12443"/>
                    <a:pt x="919" y="12633"/>
                  </a:cubicBezTo>
                  <a:lnTo>
                    <a:pt x="334" y="12633"/>
                  </a:lnTo>
                  <a:cubicBezTo>
                    <a:pt x="150" y="12633"/>
                    <a:pt x="2" y="12781"/>
                    <a:pt x="0" y="12966"/>
                  </a:cubicBezTo>
                  <a:lnTo>
                    <a:pt x="0" y="13487"/>
                  </a:lnTo>
                  <a:cubicBezTo>
                    <a:pt x="0" y="13672"/>
                    <a:pt x="150" y="13822"/>
                    <a:pt x="334" y="13822"/>
                  </a:cubicBezTo>
                  <a:lnTo>
                    <a:pt x="13490" y="13822"/>
                  </a:lnTo>
                  <a:cubicBezTo>
                    <a:pt x="13673" y="13822"/>
                    <a:pt x="13823" y="13672"/>
                    <a:pt x="13823" y="13487"/>
                  </a:cubicBezTo>
                  <a:lnTo>
                    <a:pt x="13850" y="12967"/>
                  </a:lnTo>
                  <a:cubicBezTo>
                    <a:pt x="13850" y="12783"/>
                    <a:pt x="13700" y="12634"/>
                    <a:pt x="13516" y="12634"/>
                  </a:cubicBezTo>
                  <a:lnTo>
                    <a:pt x="12904" y="12634"/>
                  </a:lnTo>
                  <a:cubicBezTo>
                    <a:pt x="12899" y="12443"/>
                    <a:pt x="12830" y="12258"/>
                    <a:pt x="12706" y="12111"/>
                  </a:cubicBezTo>
                  <a:cubicBezTo>
                    <a:pt x="12829" y="12026"/>
                    <a:pt x="12904" y="11885"/>
                    <a:pt x="12904" y="11735"/>
                  </a:cubicBezTo>
                  <a:lnTo>
                    <a:pt x="12904" y="10367"/>
                  </a:lnTo>
                  <a:lnTo>
                    <a:pt x="13356" y="10367"/>
                  </a:lnTo>
                  <a:cubicBezTo>
                    <a:pt x="13383" y="10367"/>
                    <a:pt x="13411" y="10364"/>
                    <a:pt x="13437" y="10358"/>
                  </a:cubicBezTo>
                  <a:cubicBezTo>
                    <a:pt x="13614" y="10313"/>
                    <a:pt x="13713" y="10158"/>
                    <a:pt x="13699" y="10002"/>
                  </a:cubicBezTo>
                  <a:lnTo>
                    <a:pt x="13550" y="8495"/>
                  </a:lnTo>
                  <a:cubicBezTo>
                    <a:pt x="13731" y="8425"/>
                    <a:pt x="13849" y="8253"/>
                    <a:pt x="13850" y="8060"/>
                  </a:cubicBezTo>
                  <a:lnTo>
                    <a:pt x="13850" y="7547"/>
                  </a:lnTo>
                  <a:cubicBezTo>
                    <a:pt x="13850" y="7319"/>
                    <a:pt x="13693" y="7124"/>
                    <a:pt x="13473" y="7073"/>
                  </a:cubicBezTo>
                  <a:lnTo>
                    <a:pt x="13473" y="4742"/>
                  </a:lnTo>
                  <a:cubicBezTo>
                    <a:pt x="13473" y="4445"/>
                    <a:pt x="13291" y="4177"/>
                    <a:pt x="13016" y="4068"/>
                  </a:cubicBezTo>
                  <a:lnTo>
                    <a:pt x="12150" y="3721"/>
                  </a:lnTo>
                  <a:lnTo>
                    <a:pt x="12150" y="3601"/>
                  </a:lnTo>
                  <a:cubicBezTo>
                    <a:pt x="12150" y="3601"/>
                    <a:pt x="12065" y="3280"/>
                    <a:pt x="11925" y="3199"/>
                  </a:cubicBezTo>
                  <a:cubicBezTo>
                    <a:pt x="12088" y="2809"/>
                    <a:pt x="12176" y="1961"/>
                    <a:pt x="12176" y="1961"/>
                  </a:cubicBezTo>
                  <a:lnTo>
                    <a:pt x="12176" y="1683"/>
                  </a:lnTo>
                  <a:cubicBezTo>
                    <a:pt x="12306" y="1637"/>
                    <a:pt x="12392" y="1515"/>
                    <a:pt x="12392" y="1378"/>
                  </a:cubicBezTo>
                  <a:lnTo>
                    <a:pt x="12392" y="1251"/>
                  </a:lnTo>
                  <a:cubicBezTo>
                    <a:pt x="12393" y="879"/>
                    <a:pt x="12114" y="567"/>
                    <a:pt x="11744" y="528"/>
                  </a:cubicBezTo>
                  <a:lnTo>
                    <a:pt x="11744" y="335"/>
                  </a:lnTo>
                  <a:cubicBezTo>
                    <a:pt x="11744" y="150"/>
                    <a:pt x="11595" y="1"/>
                    <a:pt x="11411" y="1"/>
                  </a:cubicBezTo>
                  <a:lnTo>
                    <a:pt x="10620" y="1"/>
                  </a:lnTo>
                  <a:cubicBezTo>
                    <a:pt x="10436" y="1"/>
                    <a:pt x="10286" y="150"/>
                    <a:pt x="10286" y="335"/>
                  </a:cubicBezTo>
                  <a:lnTo>
                    <a:pt x="10286" y="528"/>
                  </a:lnTo>
                  <a:cubicBezTo>
                    <a:pt x="9917" y="567"/>
                    <a:pt x="9637" y="879"/>
                    <a:pt x="9637" y="1251"/>
                  </a:cubicBezTo>
                  <a:lnTo>
                    <a:pt x="9637" y="1376"/>
                  </a:lnTo>
                  <a:cubicBezTo>
                    <a:pt x="9639" y="1515"/>
                    <a:pt x="9725" y="1637"/>
                    <a:pt x="9853" y="1683"/>
                  </a:cubicBezTo>
                  <a:lnTo>
                    <a:pt x="9853" y="1961"/>
                  </a:lnTo>
                  <a:cubicBezTo>
                    <a:pt x="9853" y="1961"/>
                    <a:pt x="9936" y="2807"/>
                    <a:pt x="10098" y="3199"/>
                  </a:cubicBezTo>
                  <a:cubicBezTo>
                    <a:pt x="9960" y="3280"/>
                    <a:pt x="9881" y="3601"/>
                    <a:pt x="9881" y="3601"/>
                  </a:cubicBezTo>
                  <a:lnTo>
                    <a:pt x="9881" y="3725"/>
                  </a:lnTo>
                  <a:lnTo>
                    <a:pt x="9022" y="4068"/>
                  </a:lnTo>
                  <a:cubicBezTo>
                    <a:pt x="9008" y="4073"/>
                    <a:pt x="8993" y="4081"/>
                    <a:pt x="8982" y="4089"/>
                  </a:cubicBezTo>
                  <a:cubicBezTo>
                    <a:pt x="8965" y="4082"/>
                    <a:pt x="8949" y="4075"/>
                    <a:pt x="8931" y="4068"/>
                  </a:cubicBezTo>
                  <a:lnTo>
                    <a:pt x="8073" y="3725"/>
                  </a:lnTo>
                  <a:lnTo>
                    <a:pt x="8073" y="3601"/>
                  </a:lnTo>
                  <a:cubicBezTo>
                    <a:pt x="8073" y="3601"/>
                    <a:pt x="7976" y="3280"/>
                    <a:pt x="7836" y="3199"/>
                  </a:cubicBezTo>
                  <a:cubicBezTo>
                    <a:pt x="7999" y="2807"/>
                    <a:pt x="8100" y="1961"/>
                    <a:pt x="8100" y="1961"/>
                  </a:cubicBezTo>
                  <a:lnTo>
                    <a:pt x="8100" y="1683"/>
                  </a:lnTo>
                  <a:cubicBezTo>
                    <a:pt x="8228" y="1637"/>
                    <a:pt x="8315" y="1515"/>
                    <a:pt x="8316" y="1376"/>
                  </a:cubicBezTo>
                  <a:lnTo>
                    <a:pt x="8316" y="1251"/>
                  </a:lnTo>
                  <a:cubicBezTo>
                    <a:pt x="8316" y="875"/>
                    <a:pt x="8019" y="564"/>
                    <a:pt x="7640" y="528"/>
                  </a:cubicBezTo>
                  <a:lnTo>
                    <a:pt x="7640" y="333"/>
                  </a:lnTo>
                  <a:cubicBezTo>
                    <a:pt x="7640" y="150"/>
                    <a:pt x="7491" y="1"/>
                    <a:pt x="7308" y="1"/>
                  </a:cubicBezTo>
                  <a:lnTo>
                    <a:pt x="6517" y="1"/>
                  </a:lnTo>
                  <a:cubicBezTo>
                    <a:pt x="6332" y="1"/>
                    <a:pt x="6182" y="150"/>
                    <a:pt x="6182" y="333"/>
                  </a:cubicBezTo>
                  <a:lnTo>
                    <a:pt x="6182" y="528"/>
                  </a:lnTo>
                  <a:cubicBezTo>
                    <a:pt x="5814" y="567"/>
                    <a:pt x="5533" y="879"/>
                    <a:pt x="5534" y="1251"/>
                  </a:cubicBezTo>
                  <a:lnTo>
                    <a:pt x="5534" y="1376"/>
                  </a:lnTo>
                  <a:cubicBezTo>
                    <a:pt x="5534" y="1515"/>
                    <a:pt x="5621" y="1637"/>
                    <a:pt x="5750" y="1683"/>
                  </a:cubicBezTo>
                  <a:lnTo>
                    <a:pt x="5750" y="1961"/>
                  </a:lnTo>
                  <a:cubicBezTo>
                    <a:pt x="5750" y="1961"/>
                    <a:pt x="5848" y="2807"/>
                    <a:pt x="6010" y="3199"/>
                  </a:cubicBezTo>
                  <a:cubicBezTo>
                    <a:pt x="5871" y="3280"/>
                    <a:pt x="5778" y="3601"/>
                    <a:pt x="5778" y="3601"/>
                  </a:cubicBezTo>
                  <a:lnTo>
                    <a:pt x="5778" y="3725"/>
                  </a:lnTo>
                  <a:lnTo>
                    <a:pt x="4917" y="4068"/>
                  </a:lnTo>
                  <a:cubicBezTo>
                    <a:pt x="4903" y="4073"/>
                    <a:pt x="4889" y="4081"/>
                    <a:pt x="4874" y="4088"/>
                  </a:cubicBezTo>
                  <a:cubicBezTo>
                    <a:pt x="4858" y="4081"/>
                    <a:pt x="4844" y="4073"/>
                    <a:pt x="4828" y="4068"/>
                  </a:cubicBezTo>
                  <a:lnTo>
                    <a:pt x="3969" y="3725"/>
                  </a:lnTo>
                  <a:lnTo>
                    <a:pt x="3969" y="3601"/>
                  </a:lnTo>
                  <a:cubicBezTo>
                    <a:pt x="3969" y="3601"/>
                    <a:pt x="3887" y="3280"/>
                    <a:pt x="3749" y="3199"/>
                  </a:cubicBezTo>
                  <a:cubicBezTo>
                    <a:pt x="3910" y="2807"/>
                    <a:pt x="3995" y="1961"/>
                    <a:pt x="3995" y="1961"/>
                  </a:cubicBezTo>
                  <a:lnTo>
                    <a:pt x="3995" y="1683"/>
                  </a:lnTo>
                  <a:cubicBezTo>
                    <a:pt x="4125" y="1637"/>
                    <a:pt x="4212" y="1515"/>
                    <a:pt x="4212" y="1376"/>
                  </a:cubicBezTo>
                  <a:lnTo>
                    <a:pt x="4212" y="1251"/>
                  </a:lnTo>
                  <a:cubicBezTo>
                    <a:pt x="4213" y="879"/>
                    <a:pt x="3933" y="567"/>
                    <a:pt x="3563" y="528"/>
                  </a:cubicBezTo>
                  <a:lnTo>
                    <a:pt x="3563" y="333"/>
                  </a:lnTo>
                  <a:cubicBezTo>
                    <a:pt x="3563" y="150"/>
                    <a:pt x="3415" y="1"/>
                    <a:pt x="3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1421;p96">
            <a:extLst>
              <a:ext uri="{FF2B5EF4-FFF2-40B4-BE49-F238E27FC236}">
                <a16:creationId xmlns:a16="http://schemas.microsoft.com/office/drawing/2014/main" id="{D55DC309-4BF7-B14D-87A8-B6B56D34B571}"/>
              </a:ext>
            </a:extLst>
          </p:cNvPr>
          <p:cNvGrpSpPr/>
          <p:nvPr/>
        </p:nvGrpSpPr>
        <p:grpSpPr>
          <a:xfrm>
            <a:off x="1629401" y="2840513"/>
            <a:ext cx="376000" cy="372737"/>
            <a:chOff x="1531463" y="2067887"/>
            <a:chExt cx="376000" cy="372737"/>
          </a:xfrm>
        </p:grpSpPr>
        <p:sp>
          <p:nvSpPr>
            <p:cNvPr id="731" name="Google Shape;1422;p96">
              <a:extLst>
                <a:ext uri="{FF2B5EF4-FFF2-40B4-BE49-F238E27FC236}">
                  <a16:creationId xmlns:a16="http://schemas.microsoft.com/office/drawing/2014/main" id="{AD99305A-CF2F-2AB5-9E75-73EFCCF70E31}"/>
                </a:ext>
              </a:extLst>
            </p:cNvPr>
            <p:cNvSpPr/>
            <p:nvPr/>
          </p:nvSpPr>
          <p:spPr>
            <a:xfrm>
              <a:off x="1558995" y="2073711"/>
              <a:ext cx="256275" cy="338519"/>
            </a:xfrm>
            <a:custGeom>
              <a:avLst/>
              <a:gdLst/>
              <a:ahLst/>
              <a:cxnLst/>
              <a:rect l="l" t="t" r="r" b="b"/>
              <a:pathLst>
                <a:path w="9504" h="12554" extrusionOk="0">
                  <a:moveTo>
                    <a:pt x="787" y="1"/>
                  </a:moveTo>
                  <a:cubicBezTo>
                    <a:pt x="352" y="1"/>
                    <a:pt x="0" y="352"/>
                    <a:pt x="0" y="787"/>
                  </a:cubicBezTo>
                  <a:lnTo>
                    <a:pt x="0" y="1980"/>
                  </a:lnTo>
                  <a:cubicBezTo>
                    <a:pt x="0" y="2124"/>
                    <a:pt x="119" y="2241"/>
                    <a:pt x="263" y="2241"/>
                  </a:cubicBezTo>
                  <a:lnTo>
                    <a:pt x="2107" y="2241"/>
                  </a:lnTo>
                  <a:lnTo>
                    <a:pt x="2107" y="787"/>
                  </a:lnTo>
                  <a:cubicBezTo>
                    <a:pt x="2107" y="352"/>
                    <a:pt x="1754" y="1"/>
                    <a:pt x="1320" y="1"/>
                  </a:cubicBezTo>
                  <a:close/>
                  <a:moveTo>
                    <a:pt x="7397" y="10313"/>
                  </a:moveTo>
                  <a:lnTo>
                    <a:pt x="7397" y="11769"/>
                  </a:lnTo>
                  <a:cubicBezTo>
                    <a:pt x="7397" y="12202"/>
                    <a:pt x="7750" y="12554"/>
                    <a:pt x="8184" y="12554"/>
                  </a:cubicBezTo>
                  <a:lnTo>
                    <a:pt x="8717" y="12554"/>
                  </a:lnTo>
                  <a:cubicBezTo>
                    <a:pt x="9152" y="12554"/>
                    <a:pt x="9504" y="12202"/>
                    <a:pt x="9504" y="11769"/>
                  </a:cubicBezTo>
                  <a:lnTo>
                    <a:pt x="9504" y="10576"/>
                  </a:lnTo>
                  <a:cubicBezTo>
                    <a:pt x="9504" y="10430"/>
                    <a:pt x="9386" y="10313"/>
                    <a:pt x="9241" y="103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423;p96">
              <a:extLst>
                <a:ext uri="{FF2B5EF4-FFF2-40B4-BE49-F238E27FC236}">
                  <a16:creationId xmlns:a16="http://schemas.microsoft.com/office/drawing/2014/main" id="{98BC72A3-B8D8-62EA-0F95-9E344A141664}"/>
                </a:ext>
              </a:extLst>
            </p:cNvPr>
            <p:cNvSpPr/>
            <p:nvPr/>
          </p:nvSpPr>
          <p:spPr>
            <a:xfrm>
              <a:off x="1580755" y="2072983"/>
              <a:ext cx="213509" cy="339247"/>
            </a:xfrm>
            <a:custGeom>
              <a:avLst/>
              <a:gdLst/>
              <a:ahLst/>
              <a:cxnLst/>
              <a:rect l="l" t="t" r="r" b="b"/>
              <a:pathLst>
                <a:path w="7918" h="12581" extrusionOk="0">
                  <a:moveTo>
                    <a:pt x="0" y="0"/>
                  </a:moveTo>
                  <a:cubicBezTo>
                    <a:pt x="434" y="0"/>
                    <a:pt x="787" y="353"/>
                    <a:pt x="787" y="787"/>
                  </a:cubicBezTo>
                  <a:lnTo>
                    <a:pt x="787" y="11796"/>
                  </a:lnTo>
                  <a:cubicBezTo>
                    <a:pt x="787" y="12229"/>
                    <a:pt x="1139" y="12581"/>
                    <a:pt x="1572" y="12581"/>
                  </a:cubicBezTo>
                  <a:lnTo>
                    <a:pt x="7917" y="12581"/>
                  </a:lnTo>
                  <a:cubicBezTo>
                    <a:pt x="7482" y="12581"/>
                    <a:pt x="7131" y="12229"/>
                    <a:pt x="7131" y="11794"/>
                  </a:cubicBezTo>
                  <a:lnTo>
                    <a:pt x="7131" y="787"/>
                  </a:lnTo>
                  <a:cubicBezTo>
                    <a:pt x="7131" y="353"/>
                    <a:pt x="6779" y="0"/>
                    <a:pt x="6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424;p96">
              <a:extLst>
                <a:ext uri="{FF2B5EF4-FFF2-40B4-BE49-F238E27FC236}">
                  <a16:creationId xmlns:a16="http://schemas.microsoft.com/office/drawing/2014/main" id="{8EB692F7-D330-631B-F143-100A37EAA52D}"/>
                </a:ext>
              </a:extLst>
            </p:cNvPr>
            <p:cNvSpPr/>
            <p:nvPr/>
          </p:nvSpPr>
          <p:spPr>
            <a:xfrm>
              <a:off x="1730789" y="2072983"/>
              <a:ext cx="63395" cy="339247"/>
            </a:xfrm>
            <a:custGeom>
              <a:avLst/>
              <a:gdLst/>
              <a:ahLst/>
              <a:cxnLst/>
              <a:rect l="l" t="t" r="r" b="b"/>
              <a:pathLst>
                <a:path w="2351" h="12581" extrusionOk="0">
                  <a:moveTo>
                    <a:pt x="0" y="0"/>
                  </a:moveTo>
                  <a:cubicBezTo>
                    <a:pt x="434" y="2"/>
                    <a:pt x="784" y="353"/>
                    <a:pt x="784" y="787"/>
                  </a:cubicBezTo>
                  <a:lnTo>
                    <a:pt x="784" y="11796"/>
                  </a:lnTo>
                  <a:cubicBezTo>
                    <a:pt x="784" y="12229"/>
                    <a:pt x="1136" y="12581"/>
                    <a:pt x="1571" y="12581"/>
                  </a:cubicBezTo>
                  <a:lnTo>
                    <a:pt x="2350" y="12581"/>
                  </a:lnTo>
                  <a:cubicBezTo>
                    <a:pt x="1917" y="12579"/>
                    <a:pt x="1567" y="12228"/>
                    <a:pt x="1567" y="11794"/>
                  </a:cubicBezTo>
                  <a:lnTo>
                    <a:pt x="1567" y="787"/>
                  </a:lnTo>
                  <a:cubicBezTo>
                    <a:pt x="1567" y="353"/>
                    <a:pt x="1215" y="0"/>
                    <a:pt x="781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425;p96">
              <a:extLst>
                <a:ext uri="{FF2B5EF4-FFF2-40B4-BE49-F238E27FC236}">
                  <a16:creationId xmlns:a16="http://schemas.microsoft.com/office/drawing/2014/main" id="{CFA6DD0D-F193-BD41-5155-C1C17C53F67D}"/>
                </a:ext>
              </a:extLst>
            </p:cNvPr>
            <p:cNvSpPr/>
            <p:nvPr/>
          </p:nvSpPr>
          <p:spPr>
            <a:xfrm>
              <a:off x="1605968" y="2249739"/>
              <a:ext cx="121342" cy="118295"/>
            </a:xfrm>
            <a:custGeom>
              <a:avLst/>
              <a:gdLst/>
              <a:ahLst/>
              <a:cxnLst/>
              <a:rect l="l" t="t" r="r" b="b"/>
              <a:pathLst>
                <a:path w="4500" h="4387" extrusionOk="0">
                  <a:moveTo>
                    <a:pt x="3397" y="0"/>
                  </a:moveTo>
                  <a:cubicBezTo>
                    <a:pt x="3131" y="0"/>
                    <a:pt x="2906" y="92"/>
                    <a:pt x="2764" y="284"/>
                  </a:cubicBezTo>
                  <a:lnTo>
                    <a:pt x="85" y="3925"/>
                  </a:lnTo>
                  <a:cubicBezTo>
                    <a:pt x="0" y="4040"/>
                    <a:pt x="13" y="4200"/>
                    <a:pt x="114" y="4301"/>
                  </a:cubicBezTo>
                  <a:cubicBezTo>
                    <a:pt x="170" y="4358"/>
                    <a:pt x="244" y="4387"/>
                    <a:pt x="318" y="4387"/>
                  </a:cubicBezTo>
                  <a:cubicBezTo>
                    <a:pt x="378" y="4387"/>
                    <a:pt x="439" y="4368"/>
                    <a:pt x="490" y="4330"/>
                  </a:cubicBezTo>
                  <a:lnTo>
                    <a:pt x="4132" y="1652"/>
                  </a:lnTo>
                  <a:cubicBezTo>
                    <a:pt x="4500" y="1381"/>
                    <a:pt x="4500" y="805"/>
                    <a:pt x="4193" y="223"/>
                  </a:cubicBezTo>
                  <a:cubicBezTo>
                    <a:pt x="3916" y="77"/>
                    <a:pt x="3639" y="0"/>
                    <a:pt x="3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426;p96">
              <a:extLst>
                <a:ext uri="{FF2B5EF4-FFF2-40B4-BE49-F238E27FC236}">
                  <a16:creationId xmlns:a16="http://schemas.microsoft.com/office/drawing/2014/main" id="{B28AC725-F6D2-FEE2-6F1D-FDACF94A9001}"/>
                </a:ext>
              </a:extLst>
            </p:cNvPr>
            <p:cNvSpPr/>
            <p:nvPr/>
          </p:nvSpPr>
          <p:spPr>
            <a:xfrm>
              <a:off x="1672059" y="2073361"/>
              <a:ext cx="230038" cy="229364"/>
            </a:xfrm>
            <a:custGeom>
              <a:avLst/>
              <a:gdLst/>
              <a:ahLst/>
              <a:cxnLst/>
              <a:rect l="l" t="t" r="r" b="b"/>
              <a:pathLst>
                <a:path w="8531" h="8506" extrusionOk="0">
                  <a:moveTo>
                    <a:pt x="8206" y="1"/>
                  </a:moveTo>
                  <a:cubicBezTo>
                    <a:pt x="8144" y="1"/>
                    <a:pt x="8081" y="23"/>
                    <a:pt x="8031" y="68"/>
                  </a:cubicBezTo>
                  <a:lnTo>
                    <a:pt x="859" y="6545"/>
                  </a:lnTo>
                  <a:cubicBezTo>
                    <a:pt x="631" y="6563"/>
                    <a:pt x="439" y="6654"/>
                    <a:pt x="313" y="6825"/>
                  </a:cubicBezTo>
                  <a:lnTo>
                    <a:pt x="0" y="7250"/>
                  </a:lnTo>
                  <a:lnTo>
                    <a:pt x="1255" y="8505"/>
                  </a:lnTo>
                  <a:lnTo>
                    <a:pt x="1680" y="8193"/>
                  </a:lnTo>
                  <a:cubicBezTo>
                    <a:pt x="1851" y="8067"/>
                    <a:pt x="1944" y="7874"/>
                    <a:pt x="1961" y="7647"/>
                  </a:cubicBezTo>
                  <a:lnTo>
                    <a:pt x="8437" y="475"/>
                  </a:lnTo>
                  <a:cubicBezTo>
                    <a:pt x="8531" y="371"/>
                    <a:pt x="8526" y="212"/>
                    <a:pt x="8428" y="115"/>
                  </a:cubicBezTo>
                  <a:lnTo>
                    <a:pt x="8391" y="77"/>
                  </a:lnTo>
                  <a:cubicBezTo>
                    <a:pt x="8340" y="26"/>
                    <a:pt x="8274" y="1"/>
                    <a:pt x="8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427;p96">
              <a:extLst>
                <a:ext uri="{FF2B5EF4-FFF2-40B4-BE49-F238E27FC236}">
                  <a16:creationId xmlns:a16="http://schemas.microsoft.com/office/drawing/2014/main" id="{D2ECD574-800F-ABD9-E1BC-46D2A78D0662}"/>
                </a:ext>
              </a:extLst>
            </p:cNvPr>
            <p:cNvSpPr/>
            <p:nvPr/>
          </p:nvSpPr>
          <p:spPr>
            <a:xfrm>
              <a:off x="1672059" y="2222342"/>
              <a:ext cx="80356" cy="80383"/>
            </a:xfrm>
            <a:custGeom>
              <a:avLst/>
              <a:gdLst/>
              <a:ahLst/>
              <a:cxnLst/>
              <a:rect l="l" t="t" r="r" b="b"/>
              <a:pathLst>
                <a:path w="2980" h="2981" extrusionOk="0">
                  <a:moveTo>
                    <a:pt x="1981" y="1"/>
                  </a:moveTo>
                  <a:lnTo>
                    <a:pt x="1817" y="151"/>
                  </a:lnTo>
                  <a:cubicBezTo>
                    <a:pt x="1411" y="518"/>
                    <a:pt x="971" y="845"/>
                    <a:pt x="501" y="1129"/>
                  </a:cubicBezTo>
                  <a:cubicBezTo>
                    <a:pt x="428" y="1172"/>
                    <a:pt x="365" y="1231"/>
                    <a:pt x="313" y="1300"/>
                  </a:cubicBezTo>
                  <a:lnTo>
                    <a:pt x="0" y="1725"/>
                  </a:lnTo>
                  <a:lnTo>
                    <a:pt x="1255" y="2980"/>
                  </a:lnTo>
                  <a:lnTo>
                    <a:pt x="1680" y="2668"/>
                  </a:lnTo>
                  <a:cubicBezTo>
                    <a:pt x="1751" y="2617"/>
                    <a:pt x="1808" y="2552"/>
                    <a:pt x="1853" y="2479"/>
                  </a:cubicBezTo>
                  <a:cubicBezTo>
                    <a:pt x="2135" y="2011"/>
                    <a:pt x="2464" y="1570"/>
                    <a:pt x="2831" y="1164"/>
                  </a:cubicBezTo>
                  <a:lnTo>
                    <a:pt x="2980" y="999"/>
                  </a:lnTo>
                  <a:lnTo>
                    <a:pt x="19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428;p96">
              <a:extLst>
                <a:ext uri="{FF2B5EF4-FFF2-40B4-BE49-F238E27FC236}">
                  <a16:creationId xmlns:a16="http://schemas.microsoft.com/office/drawing/2014/main" id="{80830918-7C95-7504-9AB5-0E99A8507226}"/>
                </a:ext>
              </a:extLst>
            </p:cNvPr>
            <p:cNvSpPr/>
            <p:nvPr/>
          </p:nvSpPr>
          <p:spPr>
            <a:xfrm>
              <a:off x="1547346" y="2392545"/>
              <a:ext cx="140542" cy="42254"/>
            </a:xfrm>
            <a:custGeom>
              <a:avLst/>
              <a:gdLst/>
              <a:ahLst/>
              <a:cxnLst/>
              <a:rect l="l" t="t" r="r" b="b"/>
              <a:pathLst>
                <a:path w="5212" h="1567" extrusionOk="0">
                  <a:moveTo>
                    <a:pt x="0" y="1"/>
                  </a:moveTo>
                  <a:lnTo>
                    <a:pt x="0" y="1027"/>
                  </a:lnTo>
                  <a:cubicBezTo>
                    <a:pt x="0" y="1325"/>
                    <a:pt x="242" y="1567"/>
                    <a:pt x="541" y="1567"/>
                  </a:cubicBezTo>
                  <a:lnTo>
                    <a:pt x="4671" y="1567"/>
                  </a:lnTo>
                  <a:cubicBezTo>
                    <a:pt x="4969" y="1567"/>
                    <a:pt x="5211" y="1325"/>
                    <a:pt x="5211" y="1027"/>
                  </a:cubicBezTo>
                  <a:lnTo>
                    <a:pt x="52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429;p96">
              <a:extLst>
                <a:ext uri="{FF2B5EF4-FFF2-40B4-BE49-F238E27FC236}">
                  <a16:creationId xmlns:a16="http://schemas.microsoft.com/office/drawing/2014/main" id="{294BBCB1-F846-EC51-8286-1C4FFFD4B82F}"/>
                </a:ext>
              </a:extLst>
            </p:cNvPr>
            <p:cNvSpPr/>
            <p:nvPr/>
          </p:nvSpPr>
          <p:spPr>
            <a:xfrm>
              <a:off x="1537018" y="2343065"/>
              <a:ext cx="161790" cy="70648"/>
            </a:xfrm>
            <a:custGeom>
              <a:avLst/>
              <a:gdLst/>
              <a:ahLst/>
              <a:cxnLst/>
              <a:rect l="l" t="t" r="r" b="b"/>
              <a:pathLst>
                <a:path w="6000" h="2620" extrusionOk="0">
                  <a:moveTo>
                    <a:pt x="571" y="0"/>
                  </a:moveTo>
                  <a:cubicBezTo>
                    <a:pt x="464" y="0"/>
                    <a:pt x="369" y="65"/>
                    <a:pt x="329" y="163"/>
                  </a:cubicBezTo>
                  <a:cubicBezTo>
                    <a:pt x="0" y="954"/>
                    <a:pt x="26" y="1849"/>
                    <a:pt x="401" y="2620"/>
                  </a:cubicBezTo>
                  <a:lnTo>
                    <a:pt x="5599" y="2620"/>
                  </a:lnTo>
                  <a:cubicBezTo>
                    <a:pt x="5973" y="1849"/>
                    <a:pt x="5999" y="954"/>
                    <a:pt x="5671" y="163"/>
                  </a:cubicBezTo>
                  <a:cubicBezTo>
                    <a:pt x="5630" y="65"/>
                    <a:pt x="5534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430;p96">
              <a:extLst>
                <a:ext uri="{FF2B5EF4-FFF2-40B4-BE49-F238E27FC236}">
                  <a16:creationId xmlns:a16="http://schemas.microsoft.com/office/drawing/2014/main" id="{A62CE60A-D0F3-7BB5-6AED-AEF458AC946D}"/>
                </a:ext>
              </a:extLst>
            </p:cNvPr>
            <p:cNvSpPr/>
            <p:nvPr/>
          </p:nvSpPr>
          <p:spPr>
            <a:xfrm>
              <a:off x="1615783" y="2343065"/>
              <a:ext cx="49562" cy="48079"/>
            </a:xfrm>
            <a:custGeom>
              <a:avLst/>
              <a:gdLst/>
              <a:ahLst/>
              <a:cxnLst/>
              <a:rect l="l" t="t" r="r" b="b"/>
              <a:pathLst>
                <a:path w="1838" h="1783" extrusionOk="0">
                  <a:moveTo>
                    <a:pt x="46" y="0"/>
                  </a:moveTo>
                  <a:cubicBezTo>
                    <a:pt x="17" y="67"/>
                    <a:pt x="1" y="139"/>
                    <a:pt x="1" y="211"/>
                  </a:cubicBezTo>
                  <a:lnTo>
                    <a:pt x="1" y="461"/>
                  </a:lnTo>
                  <a:cubicBezTo>
                    <a:pt x="1" y="732"/>
                    <a:pt x="203" y="968"/>
                    <a:pt x="473" y="994"/>
                  </a:cubicBezTo>
                  <a:cubicBezTo>
                    <a:pt x="489" y="996"/>
                    <a:pt x="505" y="997"/>
                    <a:pt x="521" y="997"/>
                  </a:cubicBezTo>
                  <a:cubicBezTo>
                    <a:pt x="613" y="997"/>
                    <a:pt x="705" y="972"/>
                    <a:pt x="785" y="925"/>
                  </a:cubicBezTo>
                  <a:lnTo>
                    <a:pt x="785" y="1258"/>
                  </a:lnTo>
                  <a:cubicBezTo>
                    <a:pt x="785" y="1552"/>
                    <a:pt x="1025" y="1783"/>
                    <a:pt x="1309" y="1783"/>
                  </a:cubicBezTo>
                  <a:cubicBezTo>
                    <a:pt x="1335" y="1783"/>
                    <a:pt x="1362" y="1781"/>
                    <a:pt x="1388" y="1777"/>
                  </a:cubicBezTo>
                  <a:cubicBezTo>
                    <a:pt x="1649" y="1739"/>
                    <a:pt x="1838" y="1509"/>
                    <a:pt x="1838" y="1247"/>
                  </a:cubicBezTo>
                  <a:lnTo>
                    <a:pt x="1838" y="211"/>
                  </a:lnTo>
                  <a:cubicBezTo>
                    <a:pt x="1838" y="139"/>
                    <a:pt x="1822" y="67"/>
                    <a:pt x="1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431;p96">
              <a:extLst>
                <a:ext uri="{FF2B5EF4-FFF2-40B4-BE49-F238E27FC236}">
                  <a16:creationId xmlns:a16="http://schemas.microsoft.com/office/drawing/2014/main" id="{C3C4174D-97CC-CDD6-DCDE-1E14FD5A6BA8}"/>
                </a:ext>
              </a:extLst>
            </p:cNvPr>
            <p:cNvSpPr/>
            <p:nvPr/>
          </p:nvSpPr>
          <p:spPr>
            <a:xfrm>
              <a:off x="1531463" y="2067887"/>
              <a:ext cx="376000" cy="372737"/>
            </a:xfrm>
            <a:custGeom>
              <a:avLst/>
              <a:gdLst/>
              <a:ahLst/>
              <a:cxnLst/>
              <a:rect l="l" t="t" r="r" b="b"/>
              <a:pathLst>
                <a:path w="13944" h="13823" extrusionOk="0">
                  <a:moveTo>
                    <a:pt x="5151" y="1054"/>
                  </a:moveTo>
                  <a:cubicBezTo>
                    <a:pt x="5028" y="1054"/>
                    <a:pt x="4935" y="1160"/>
                    <a:pt x="4950" y="1281"/>
                  </a:cubicBezTo>
                  <a:cubicBezTo>
                    <a:pt x="4965" y="1383"/>
                    <a:pt x="5052" y="1459"/>
                    <a:pt x="5155" y="1459"/>
                  </a:cubicBezTo>
                  <a:cubicBezTo>
                    <a:pt x="5156" y="1459"/>
                    <a:pt x="5157" y="1459"/>
                    <a:pt x="5158" y="1459"/>
                  </a:cubicBezTo>
                  <a:lnTo>
                    <a:pt x="5406" y="1459"/>
                  </a:lnTo>
                  <a:cubicBezTo>
                    <a:pt x="5407" y="1459"/>
                    <a:pt x="5408" y="1459"/>
                    <a:pt x="5409" y="1459"/>
                  </a:cubicBezTo>
                  <a:cubicBezTo>
                    <a:pt x="5511" y="1459"/>
                    <a:pt x="5599" y="1383"/>
                    <a:pt x="5613" y="1281"/>
                  </a:cubicBezTo>
                  <a:cubicBezTo>
                    <a:pt x="5629" y="1160"/>
                    <a:pt x="5534" y="1054"/>
                    <a:pt x="5413" y="1054"/>
                  </a:cubicBezTo>
                  <a:close/>
                  <a:moveTo>
                    <a:pt x="1817" y="394"/>
                  </a:moveTo>
                  <a:cubicBezTo>
                    <a:pt x="2136" y="394"/>
                    <a:pt x="2399" y="654"/>
                    <a:pt x="2397" y="976"/>
                  </a:cubicBezTo>
                  <a:lnTo>
                    <a:pt x="2397" y="2242"/>
                  </a:lnTo>
                  <a:lnTo>
                    <a:pt x="1297" y="2242"/>
                  </a:lnTo>
                  <a:cubicBezTo>
                    <a:pt x="1264" y="2241"/>
                    <a:pt x="1238" y="2215"/>
                    <a:pt x="1238" y="2182"/>
                  </a:cubicBezTo>
                  <a:lnTo>
                    <a:pt x="1238" y="989"/>
                  </a:lnTo>
                  <a:cubicBezTo>
                    <a:pt x="1238" y="673"/>
                    <a:pt x="1483" y="405"/>
                    <a:pt x="1797" y="394"/>
                  </a:cubicBezTo>
                  <a:cubicBezTo>
                    <a:pt x="1804" y="394"/>
                    <a:pt x="1810" y="394"/>
                    <a:pt x="1817" y="394"/>
                  </a:cubicBezTo>
                  <a:close/>
                  <a:moveTo>
                    <a:pt x="5151" y="1836"/>
                  </a:moveTo>
                  <a:cubicBezTo>
                    <a:pt x="5028" y="1836"/>
                    <a:pt x="4935" y="1943"/>
                    <a:pt x="4950" y="2064"/>
                  </a:cubicBezTo>
                  <a:cubicBezTo>
                    <a:pt x="4965" y="2166"/>
                    <a:pt x="5052" y="2241"/>
                    <a:pt x="5155" y="2241"/>
                  </a:cubicBezTo>
                  <a:cubicBezTo>
                    <a:pt x="5156" y="2241"/>
                    <a:pt x="5157" y="2241"/>
                    <a:pt x="5158" y="2241"/>
                  </a:cubicBezTo>
                  <a:lnTo>
                    <a:pt x="5406" y="2241"/>
                  </a:lnTo>
                  <a:lnTo>
                    <a:pt x="5406" y="2242"/>
                  </a:lnTo>
                  <a:cubicBezTo>
                    <a:pt x="5407" y="2242"/>
                    <a:pt x="5408" y="2242"/>
                    <a:pt x="5409" y="2242"/>
                  </a:cubicBezTo>
                  <a:cubicBezTo>
                    <a:pt x="5511" y="2242"/>
                    <a:pt x="5599" y="2166"/>
                    <a:pt x="5613" y="2064"/>
                  </a:cubicBezTo>
                  <a:cubicBezTo>
                    <a:pt x="5629" y="1943"/>
                    <a:pt x="5534" y="1836"/>
                    <a:pt x="5413" y="1836"/>
                  </a:cubicBezTo>
                  <a:close/>
                  <a:moveTo>
                    <a:pt x="3840" y="1836"/>
                  </a:moveTo>
                  <a:cubicBezTo>
                    <a:pt x="3719" y="1836"/>
                    <a:pt x="3623" y="1944"/>
                    <a:pt x="3639" y="2065"/>
                  </a:cubicBezTo>
                  <a:cubicBezTo>
                    <a:pt x="3654" y="2166"/>
                    <a:pt x="3741" y="2242"/>
                    <a:pt x="3845" y="2242"/>
                  </a:cubicBezTo>
                  <a:cubicBezTo>
                    <a:pt x="3846" y="2242"/>
                    <a:pt x="3847" y="2242"/>
                    <a:pt x="3848" y="2242"/>
                  </a:cubicBezTo>
                  <a:lnTo>
                    <a:pt x="4095" y="2242"/>
                  </a:lnTo>
                  <a:cubicBezTo>
                    <a:pt x="4198" y="2242"/>
                    <a:pt x="4288" y="2167"/>
                    <a:pt x="4304" y="2065"/>
                  </a:cubicBezTo>
                  <a:cubicBezTo>
                    <a:pt x="4318" y="1944"/>
                    <a:pt x="4224" y="1836"/>
                    <a:pt x="4102" y="1836"/>
                  </a:cubicBezTo>
                  <a:close/>
                  <a:moveTo>
                    <a:pt x="3840" y="2620"/>
                  </a:moveTo>
                  <a:cubicBezTo>
                    <a:pt x="3719" y="2620"/>
                    <a:pt x="3623" y="2726"/>
                    <a:pt x="3639" y="2847"/>
                  </a:cubicBezTo>
                  <a:cubicBezTo>
                    <a:pt x="3654" y="2949"/>
                    <a:pt x="3741" y="3025"/>
                    <a:pt x="3845" y="3025"/>
                  </a:cubicBezTo>
                  <a:cubicBezTo>
                    <a:pt x="3846" y="3025"/>
                    <a:pt x="3847" y="3025"/>
                    <a:pt x="3848" y="3025"/>
                  </a:cubicBezTo>
                  <a:lnTo>
                    <a:pt x="4095" y="3025"/>
                  </a:lnTo>
                  <a:cubicBezTo>
                    <a:pt x="4096" y="3025"/>
                    <a:pt x="4097" y="3025"/>
                    <a:pt x="4097" y="3025"/>
                  </a:cubicBezTo>
                  <a:cubicBezTo>
                    <a:pt x="4200" y="3025"/>
                    <a:pt x="4288" y="2949"/>
                    <a:pt x="4304" y="2847"/>
                  </a:cubicBezTo>
                  <a:cubicBezTo>
                    <a:pt x="4318" y="2726"/>
                    <a:pt x="4224" y="2620"/>
                    <a:pt x="4102" y="2620"/>
                  </a:cubicBezTo>
                  <a:close/>
                  <a:moveTo>
                    <a:pt x="5151" y="2618"/>
                  </a:moveTo>
                  <a:cubicBezTo>
                    <a:pt x="5028" y="2618"/>
                    <a:pt x="4935" y="2726"/>
                    <a:pt x="4950" y="2847"/>
                  </a:cubicBezTo>
                  <a:cubicBezTo>
                    <a:pt x="4965" y="2949"/>
                    <a:pt x="5052" y="3025"/>
                    <a:pt x="5155" y="3025"/>
                  </a:cubicBezTo>
                  <a:cubicBezTo>
                    <a:pt x="5156" y="3025"/>
                    <a:pt x="5157" y="3025"/>
                    <a:pt x="5158" y="3025"/>
                  </a:cubicBezTo>
                  <a:lnTo>
                    <a:pt x="5406" y="3025"/>
                  </a:lnTo>
                  <a:cubicBezTo>
                    <a:pt x="5407" y="3025"/>
                    <a:pt x="5408" y="3025"/>
                    <a:pt x="5409" y="3025"/>
                  </a:cubicBezTo>
                  <a:cubicBezTo>
                    <a:pt x="5511" y="3025"/>
                    <a:pt x="5599" y="2949"/>
                    <a:pt x="5613" y="2847"/>
                  </a:cubicBezTo>
                  <a:cubicBezTo>
                    <a:pt x="5629" y="2726"/>
                    <a:pt x="5534" y="2618"/>
                    <a:pt x="5413" y="2618"/>
                  </a:cubicBezTo>
                  <a:close/>
                  <a:moveTo>
                    <a:pt x="3840" y="3402"/>
                  </a:moveTo>
                  <a:cubicBezTo>
                    <a:pt x="3719" y="3402"/>
                    <a:pt x="3623" y="3509"/>
                    <a:pt x="3639" y="3630"/>
                  </a:cubicBezTo>
                  <a:cubicBezTo>
                    <a:pt x="3654" y="3733"/>
                    <a:pt x="3741" y="3807"/>
                    <a:pt x="3845" y="3807"/>
                  </a:cubicBezTo>
                  <a:cubicBezTo>
                    <a:pt x="3846" y="3807"/>
                    <a:pt x="3847" y="3807"/>
                    <a:pt x="3848" y="3807"/>
                  </a:cubicBezTo>
                  <a:lnTo>
                    <a:pt x="4095" y="3807"/>
                  </a:lnTo>
                  <a:cubicBezTo>
                    <a:pt x="4096" y="3807"/>
                    <a:pt x="4097" y="3807"/>
                    <a:pt x="4098" y="3807"/>
                  </a:cubicBezTo>
                  <a:cubicBezTo>
                    <a:pt x="4200" y="3807"/>
                    <a:pt x="4288" y="3733"/>
                    <a:pt x="4304" y="3630"/>
                  </a:cubicBezTo>
                  <a:cubicBezTo>
                    <a:pt x="4318" y="3509"/>
                    <a:pt x="4224" y="3402"/>
                    <a:pt x="4102" y="3402"/>
                  </a:cubicBezTo>
                  <a:close/>
                  <a:moveTo>
                    <a:pt x="5151" y="4184"/>
                  </a:moveTo>
                  <a:cubicBezTo>
                    <a:pt x="5028" y="4184"/>
                    <a:pt x="4935" y="4291"/>
                    <a:pt x="4950" y="4412"/>
                  </a:cubicBezTo>
                  <a:cubicBezTo>
                    <a:pt x="4965" y="4515"/>
                    <a:pt x="5052" y="4589"/>
                    <a:pt x="5155" y="4589"/>
                  </a:cubicBezTo>
                  <a:cubicBezTo>
                    <a:pt x="5156" y="4589"/>
                    <a:pt x="5157" y="4589"/>
                    <a:pt x="5158" y="4589"/>
                  </a:cubicBezTo>
                  <a:lnTo>
                    <a:pt x="5406" y="4589"/>
                  </a:lnTo>
                  <a:lnTo>
                    <a:pt x="5406" y="4591"/>
                  </a:lnTo>
                  <a:cubicBezTo>
                    <a:pt x="5407" y="4591"/>
                    <a:pt x="5408" y="4591"/>
                    <a:pt x="5409" y="4591"/>
                  </a:cubicBezTo>
                  <a:cubicBezTo>
                    <a:pt x="5511" y="4591"/>
                    <a:pt x="5599" y="4515"/>
                    <a:pt x="5613" y="4412"/>
                  </a:cubicBezTo>
                  <a:cubicBezTo>
                    <a:pt x="5629" y="4291"/>
                    <a:pt x="5534" y="4184"/>
                    <a:pt x="5413" y="4184"/>
                  </a:cubicBezTo>
                  <a:close/>
                  <a:moveTo>
                    <a:pt x="3840" y="4968"/>
                  </a:moveTo>
                  <a:cubicBezTo>
                    <a:pt x="3719" y="4968"/>
                    <a:pt x="3623" y="5075"/>
                    <a:pt x="3639" y="5196"/>
                  </a:cubicBezTo>
                  <a:cubicBezTo>
                    <a:pt x="3654" y="5297"/>
                    <a:pt x="3741" y="5373"/>
                    <a:pt x="3845" y="5373"/>
                  </a:cubicBezTo>
                  <a:cubicBezTo>
                    <a:pt x="3846" y="5373"/>
                    <a:pt x="3847" y="5373"/>
                    <a:pt x="3848" y="5373"/>
                  </a:cubicBezTo>
                  <a:lnTo>
                    <a:pt x="4095" y="5373"/>
                  </a:lnTo>
                  <a:cubicBezTo>
                    <a:pt x="4096" y="5373"/>
                    <a:pt x="4097" y="5373"/>
                    <a:pt x="4097" y="5373"/>
                  </a:cubicBezTo>
                  <a:cubicBezTo>
                    <a:pt x="4200" y="5373"/>
                    <a:pt x="4288" y="5297"/>
                    <a:pt x="4304" y="5196"/>
                  </a:cubicBezTo>
                  <a:cubicBezTo>
                    <a:pt x="4318" y="5075"/>
                    <a:pt x="4224" y="4968"/>
                    <a:pt x="4102" y="4968"/>
                  </a:cubicBezTo>
                  <a:close/>
                  <a:moveTo>
                    <a:pt x="5151" y="4968"/>
                  </a:moveTo>
                  <a:cubicBezTo>
                    <a:pt x="5028" y="4968"/>
                    <a:pt x="4935" y="5075"/>
                    <a:pt x="4950" y="5196"/>
                  </a:cubicBezTo>
                  <a:cubicBezTo>
                    <a:pt x="4965" y="5297"/>
                    <a:pt x="5052" y="5373"/>
                    <a:pt x="5155" y="5373"/>
                  </a:cubicBezTo>
                  <a:cubicBezTo>
                    <a:pt x="5156" y="5373"/>
                    <a:pt x="5157" y="5373"/>
                    <a:pt x="5158" y="5373"/>
                  </a:cubicBezTo>
                  <a:lnTo>
                    <a:pt x="5406" y="5373"/>
                  </a:lnTo>
                  <a:cubicBezTo>
                    <a:pt x="5407" y="5373"/>
                    <a:pt x="5408" y="5373"/>
                    <a:pt x="5409" y="5373"/>
                  </a:cubicBezTo>
                  <a:cubicBezTo>
                    <a:pt x="5511" y="5373"/>
                    <a:pt x="5599" y="5297"/>
                    <a:pt x="5613" y="5196"/>
                  </a:cubicBezTo>
                  <a:cubicBezTo>
                    <a:pt x="5629" y="5075"/>
                    <a:pt x="5534" y="4968"/>
                    <a:pt x="5413" y="4968"/>
                  </a:cubicBezTo>
                  <a:close/>
                  <a:moveTo>
                    <a:pt x="3840" y="5778"/>
                  </a:moveTo>
                  <a:cubicBezTo>
                    <a:pt x="3719" y="5778"/>
                    <a:pt x="3623" y="5885"/>
                    <a:pt x="3639" y="6006"/>
                  </a:cubicBezTo>
                  <a:cubicBezTo>
                    <a:pt x="3654" y="6108"/>
                    <a:pt x="3741" y="6183"/>
                    <a:pt x="3845" y="6183"/>
                  </a:cubicBezTo>
                  <a:cubicBezTo>
                    <a:pt x="3846" y="6183"/>
                    <a:pt x="3847" y="6183"/>
                    <a:pt x="3848" y="6183"/>
                  </a:cubicBezTo>
                  <a:lnTo>
                    <a:pt x="4095" y="6183"/>
                  </a:lnTo>
                  <a:cubicBezTo>
                    <a:pt x="4096" y="6183"/>
                    <a:pt x="4097" y="6183"/>
                    <a:pt x="4098" y="6183"/>
                  </a:cubicBezTo>
                  <a:cubicBezTo>
                    <a:pt x="4200" y="6183"/>
                    <a:pt x="4288" y="6108"/>
                    <a:pt x="4304" y="6006"/>
                  </a:cubicBezTo>
                  <a:cubicBezTo>
                    <a:pt x="4318" y="5885"/>
                    <a:pt x="4224" y="5778"/>
                    <a:pt x="4102" y="5778"/>
                  </a:cubicBezTo>
                  <a:close/>
                  <a:moveTo>
                    <a:pt x="13420" y="406"/>
                  </a:moveTo>
                  <a:cubicBezTo>
                    <a:pt x="13436" y="406"/>
                    <a:pt x="13451" y="412"/>
                    <a:pt x="13462" y="424"/>
                  </a:cubicBezTo>
                  <a:lnTo>
                    <a:pt x="13500" y="460"/>
                  </a:lnTo>
                  <a:cubicBezTo>
                    <a:pt x="13523" y="483"/>
                    <a:pt x="13523" y="519"/>
                    <a:pt x="13503" y="542"/>
                  </a:cubicBezTo>
                  <a:lnTo>
                    <a:pt x="8183" y="6432"/>
                  </a:lnTo>
                  <a:lnTo>
                    <a:pt x="7492" y="5739"/>
                  </a:lnTo>
                  <a:lnTo>
                    <a:pt x="13382" y="421"/>
                  </a:lnTo>
                  <a:cubicBezTo>
                    <a:pt x="13393" y="411"/>
                    <a:pt x="13407" y="406"/>
                    <a:pt x="13420" y="406"/>
                  </a:cubicBezTo>
                  <a:close/>
                  <a:moveTo>
                    <a:pt x="7192" y="6011"/>
                  </a:moveTo>
                  <a:lnTo>
                    <a:pt x="7913" y="6732"/>
                  </a:lnTo>
                  <a:lnTo>
                    <a:pt x="7025" y="7714"/>
                  </a:lnTo>
                  <a:cubicBezTo>
                    <a:pt x="6995" y="7747"/>
                    <a:pt x="6978" y="7789"/>
                    <a:pt x="6973" y="7834"/>
                  </a:cubicBezTo>
                  <a:cubicBezTo>
                    <a:pt x="6960" y="8013"/>
                    <a:pt x="6893" y="8146"/>
                    <a:pt x="6776" y="8233"/>
                  </a:cubicBezTo>
                  <a:lnTo>
                    <a:pt x="6489" y="8442"/>
                  </a:lnTo>
                  <a:lnTo>
                    <a:pt x="5481" y="7433"/>
                  </a:lnTo>
                  <a:lnTo>
                    <a:pt x="5691" y="7148"/>
                  </a:lnTo>
                  <a:cubicBezTo>
                    <a:pt x="5777" y="7030"/>
                    <a:pt x="5911" y="6964"/>
                    <a:pt x="6090" y="6951"/>
                  </a:cubicBezTo>
                  <a:cubicBezTo>
                    <a:pt x="6135" y="6946"/>
                    <a:pt x="6176" y="6929"/>
                    <a:pt x="6210" y="6899"/>
                  </a:cubicBezTo>
                  <a:lnTo>
                    <a:pt x="7192" y="6011"/>
                  </a:lnTo>
                  <a:close/>
                  <a:moveTo>
                    <a:pt x="5239" y="7769"/>
                  </a:moveTo>
                  <a:lnTo>
                    <a:pt x="6159" y="8691"/>
                  </a:lnTo>
                  <a:lnTo>
                    <a:pt x="4357" y="10017"/>
                  </a:lnTo>
                  <a:lnTo>
                    <a:pt x="3585" y="10017"/>
                  </a:lnTo>
                  <a:lnTo>
                    <a:pt x="5239" y="7769"/>
                  </a:lnTo>
                  <a:close/>
                  <a:moveTo>
                    <a:pt x="7382" y="9692"/>
                  </a:moveTo>
                  <a:cubicBezTo>
                    <a:pt x="7280" y="9692"/>
                    <a:pt x="7192" y="9767"/>
                    <a:pt x="7176" y="9870"/>
                  </a:cubicBezTo>
                  <a:cubicBezTo>
                    <a:pt x="7161" y="9991"/>
                    <a:pt x="7256" y="10097"/>
                    <a:pt x="7378" y="10097"/>
                  </a:cubicBezTo>
                  <a:lnTo>
                    <a:pt x="7640" y="10097"/>
                  </a:lnTo>
                  <a:cubicBezTo>
                    <a:pt x="7763" y="10097"/>
                    <a:pt x="7856" y="9991"/>
                    <a:pt x="7842" y="9870"/>
                  </a:cubicBezTo>
                  <a:cubicBezTo>
                    <a:pt x="7826" y="9767"/>
                    <a:pt x="7738" y="9692"/>
                    <a:pt x="7636" y="9692"/>
                  </a:cubicBezTo>
                  <a:cubicBezTo>
                    <a:pt x="7635" y="9692"/>
                    <a:pt x="7634" y="9692"/>
                    <a:pt x="7633" y="9692"/>
                  </a:cubicBezTo>
                  <a:lnTo>
                    <a:pt x="7385" y="9692"/>
                  </a:lnTo>
                  <a:cubicBezTo>
                    <a:pt x="7384" y="9692"/>
                    <a:pt x="7383" y="9692"/>
                    <a:pt x="7382" y="9692"/>
                  </a:cubicBezTo>
                  <a:close/>
                  <a:moveTo>
                    <a:pt x="7636" y="10475"/>
                  </a:moveTo>
                  <a:cubicBezTo>
                    <a:pt x="7635" y="10475"/>
                    <a:pt x="7634" y="10475"/>
                    <a:pt x="7633" y="10475"/>
                  </a:cubicBezTo>
                  <a:lnTo>
                    <a:pt x="7387" y="10475"/>
                  </a:lnTo>
                  <a:lnTo>
                    <a:pt x="7385" y="10476"/>
                  </a:lnTo>
                  <a:cubicBezTo>
                    <a:pt x="7383" y="10476"/>
                    <a:pt x="7381" y="10476"/>
                    <a:pt x="7379" y="10476"/>
                  </a:cubicBezTo>
                  <a:cubicBezTo>
                    <a:pt x="7278" y="10476"/>
                    <a:pt x="7192" y="10550"/>
                    <a:pt x="7176" y="10652"/>
                  </a:cubicBezTo>
                  <a:cubicBezTo>
                    <a:pt x="7161" y="10773"/>
                    <a:pt x="7256" y="10880"/>
                    <a:pt x="7378" y="10880"/>
                  </a:cubicBezTo>
                  <a:lnTo>
                    <a:pt x="7640" y="10880"/>
                  </a:lnTo>
                  <a:cubicBezTo>
                    <a:pt x="7763" y="10880"/>
                    <a:pt x="7856" y="10773"/>
                    <a:pt x="7842" y="10652"/>
                  </a:cubicBezTo>
                  <a:cubicBezTo>
                    <a:pt x="7826" y="10551"/>
                    <a:pt x="7738" y="10475"/>
                    <a:pt x="7636" y="10475"/>
                  </a:cubicBezTo>
                  <a:close/>
                  <a:moveTo>
                    <a:pt x="7380" y="11258"/>
                  </a:moveTo>
                  <a:cubicBezTo>
                    <a:pt x="7278" y="11258"/>
                    <a:pt x="7192" y="11334"/>
                    <a:pt x="7176" y="11436"/>
                  </a:cubicBezTo>
                  <a:cubicBezTo>
                    <a:pt x="7161" y="11557"/>
                    <a:pt x="7256" y="11663"/>
                    <a:pt x="7378" y="11663"/>
                  </a:cubicBezTo>
                  <a:lnTo>
                    <a:pt x="7640" y="11663"/>
                  </a:lnTo>
                  <a:cubicBezTo>
                    <a:pt x="7763" y="11663"/>
                    <a:pt x="7856" y="11557"/>
                    <a:pt x="7842" y="11436"/>
                  </a:cubicBezTo>
                  <a:cubicBezTo>
                    <a:pt x="7826" y="11334"/>
                    <a:pt x="7738" y="11258"/>
                    <a:pt x="7636" y="11258"/>
                  </a:cubicBezTo>
                  <a:cubicBezTo>
                    <a:pt x="7635" y="11258"/>
                    <a:pt x="7634" y="11258"/>
                    <a:pt x="7633" y="11258"/>
                  </a:cubicBezTo>
                  <a:lnTo>
                    <a:pt x="7385" y="11258"/>
                  </a:lnTo>
                  <a:cubicBezTo>
                    <a:pt x="7383" y="11258"/>
                    <a:pt x="7381" y="11258"/>
                    <a:pt x="7380" y="11258"/>
                  </a:cubicBezTo>
                  <a:close/>
                  <a:moveTo>
                    <a:pt x="4883" y="10421"/>
                  </a:moveTo>
                  <a:lnTo>
                    <a:pt x="4883" y="11469"/>
                  </a:lnTo>
                  <a:cubicBezTo>
                    <a:pt x="4883" y="11619"/>
                    <a:pt x="4783" y="11754"/>
                    <a:pt x="4638" y="11789"/>
                  </a:cubicBezTo>
                  <a:cubicBezTo>
                    <a:pt x="4611" y="11796"/>
                    <a:pt x="4584" y="11799"/>
                    <a:pt x="4557" y="11799"/>
                  </a:cubicBezTo>
                  <a:cubicBezTo>
                    <a:pt x="4384" y="11799"/>
                    <a:pt x="4236" y="11659"/>
                    <a:pt x="4234" y="11477"/>
                  </a:cubicBezTo>
                  <a:lnTo>
                    <a:pt x="4234" y="11148"/>
                  </a:lnTo>
                  <a:cubicBezTo>
                    <a:pt x="4234" y="11103"/>
                    <a:pt x="4220" y="11058"/>
                    <a:pt x="4193" y="11022"/>
                  </a:cubicBezTo>
                  <a:cubicBezTo>
                    <a:pt x="4154" y="10970"/>
                    <a:pt x="4093" y="10942"/>
                    <a:pt x="4032" y="10942"/>
                  </a:cubicBezTo>
                  <a:cubicBezTo>
                    <a:pt x="3998" y="10942"/>
                    <a:pt x="3963" y="10951"/>
                    <a:pt x="3932" y="10969"/>
                  </a:cubicBezTo>
                  <a:cubicBezTo>
                    <a:pt x="3884" y="10998"/>
                    <a:pt x="3831" y="11012"/>
                    <a:pt x="3776" y="11012"/>
                  </a:cubicBezTo>
                  <a:cubicBezTo>
                    <a:pt x="3775" y="11012"/>
                    <a:pt x="3773" y="11012"/>
                    <a:pt x="3771" y="11012"/>
                  </a:cubicBezTo>
                  <a:cubicBezTo>
                    <a:pt x="3595" y="11012"/>
                    <a:pt x="3452" y="10858"/>
                    <a:pt x="3452" y="10681"/>
                  </a:cubicBezTo>
                  <a:lnTo>
                    <a:pt x="3452" y="10423"/>
                  </a:lnTo>
                  <a:lnTo>
                    <a:pt x="4881" y="10423"/>
                  </a:lnTo>
                  <a:lnTo>
                    <a:pt x="4883" y="10421"/>
                  </a:lnTo>
                  <a:close/>
                  <a:moveTo>
                    <a:pt x="10249" y="10720"/>
                  </a:moveTo>
                  <a:cubicBezTo>
                    <a:pt x="10283" y="10720"/>
                    <a:pt x="10309" y="10746"/>
                    <a:pt x="10309" y="10777"/>
                  </a:cubicBezTo>
                  <a:lnTo>
                    <a:pt x="10309" y="11972"/>
                  </a:lnTo>
                  <a:cubicBezTo>
                    <a:pt x="10309" y="12287"/>
                    <a:pt x="10064" y="12557"/>
                    <a:pt x="9750" y="12568"/>
                  </a:cubicBezTo>
                  <a:cubicBezTo>
                    <a:pt x="9743" y="12568"/>
                    <a:pt x="9737" y="12568"/>
                    <a:pt x="9731" y="12568"/>
                  </a:cubicBezTo>
                  <a:cubicBezTo>
                    <a:pt x="9411" y="12568"/>
                    <a:pt x="9147" y="12307"/>
                    <a:pt x="9149" y="11985"/>
                  </a:cubicBezTo>
                  <a:lnTo>
                    <a:pt x="9149" y="10720"/>
                  </a:lnTo>
                  <a:close/>
                  <a:moveTo>
                    <a:pt x="5651" y="10421"/>
                  </a:moveTo>
                  <a:cubicBezTo>
                    <a:pt x="5674" y="10421"/>
                    <a:pt x="5695" y="10436"/>
                    <a:pt x="5705" y="10457"/>
                  </a:cubicBezTo>
                  <a:cubicBezTo>
                    <a:pt x="5996" y="11156"/>
                    <a:pt x="5991" y="11941"/>
                    <a:pt x="5690" y="12636"/>
                  </a:cubicBezTo>
                  <a:lnTo>
                    <a:pt x="755" y="12636"/>
                  </a:lnTo>
                  <a:cubicBezTo>
                    <a:pt x="457" y="11941"/>
                    <a:pt x="451" y="11156"/>
                    <a:pt x="741" y="10457"/>
                  </a:cubicBezTo>
                  <a:cubicBezTo>
                    <a:pt x="749" y="10436"/>
                    <a:pt x="771" y="10421"/>
                    <a:pt x="795" y="10421"/>
                  </a:cubicBezTo>
                  <a:lnTo>
                    <a:pt x="3046" y="10421"/>
                  </a:lnTo>
                  <a:lnTo>
                    <a:pt x="3046" y="10429"/>
                  </a:lnTo>
                  <a:lnTo>
                    <a:pt x="3046" y="10691"/>
                  </a:lnTo>
                  <a:cubicBezTo>
                    <a:pt x="3046" y="11091"/>
                    <a:pt x="3370" y="11416"/>
                    <a:pt x="3770" y="11417"/>
                  </a:cubicBezTo>
                  <a:cubicBezTo>
                    <a:pt x="3789" y="11417"/>
                    <a:pt x="3809" y="11417"/>
                    <a:pt x="3830" y="11414"/>
                  </a:cubicBezTo>
                  <a:lnTo>
                    <a:pt x="3830" y="11462"/>
                  </a:lnTo>
                  <a:cubicBezTo>
                    <a:pt x="3830" y="11830"/>
                    <a:pt x="4099" y="12152"/>
                    <a:pt x="4466" y="12196"/>
                  </a:cubicBezTo>
                  <a:cubicBezTo>
                    <a:pt x="4498" y="12201"/>
                    <a:pt x="4530" y="12203"/>
                    <a:pt x="4561" y="12203"/>
                  </a:cubicBezTo>
                  <a:cubicBezTo>
                    <a:pt x="4956" y="12203"/>
                    <a:pt x="5286" y="11882"/>
                    <a:pt x="5288" y="11476"/>
                  </a:cubicBezTo>
                  <a:lnTo>
                    <a:pt x="5288" y="10429"/>
                  </a:lnTo>
                  <a:lnTo>
                    <a:pt x="5288" y="10421"/>
                  </a:lnTo>
                  <a:close/>
                  <a:moveTo>
                    <a:pt x="5612" y="13041"/>
                  </a:moveTo>
                  <a:lnTo>
                    <a:pt x="5612" y="13097"/>
                  </a:lnTo>
                  <a:cubicBezTo>
                    <a:pt x="5612" y="13274"/>
                    <a:pt x="5468" y="13418"/>
                    <a:pt x="5289" y="13418"/>
                  </a:cubicBezTo>
                  <a:lnTo>
                    <a:pt x="1128" y="13418"/>
                  </a:lnTo>
                  <a:cubicBezTo>
                    <a:pt x="951" y="13418"/>
                    <a:pt x="807" y="13274"/>
                    <a:pt x="807" y="13097"/>
                  </a:cubicBezTo>
                  <a:lnTo>
                    <a:pt x="807" y="13041"/>
                  </a:lnTo>
                  <a:close/>
                  <a:moveTo>
                    <a:pt x="1821" y="1"/>
                  </a:moveTo>
                  <a:cubicBezTo>
                    <a:pt x="1275" y="1"/>
                    <a:pt x="833" y="443"/>
                    <a:pt x="833" y="989"/>
                  </a:cubicBezTo>
                  <a:lnTo>
                    <a:pt x="833" y="2182"/>
                  </a:lnTo>
                  <a:cubicBezTo>
                    <a:pt x="833" y="2438"/>
                    <a:pt x="1040" y="2647"/>
                    <a:pt x="1297" y="2647"/>
                  </a:cubicBezTo>
                  <a:lnTo>
                    <a:pt x="2399" y="2647"/>
                  </a:lnTo>
                  <a:lnTo>
                    <a:pt x="2399" y="10017"/>
                  </a:lnTo>
                  <a:lnTo>
                    <a:pt x="774" y="10017"/>
                  </a:lnTo>
                  <a:cubicBezTo>
                    <a:pt x="773" y="10017"/>
                    <a:pt x="771" y="10017"/>
                    <a:pt x="770" y="10017"/>
                  </a:cubicBezTo>
                  <a:cubicBezTo>
                    <a:pt x="584" y="10017"/>
                    <a:pt x="417" y="10129"/>
                    <a:pt x="346" y="10299"/>
                  </a:cubicBezTo>
                  <a:cubicBezTo>
                    <a:pt x="0" y="11129"/>
                    <a:pt x="20" y="12065"/>
                    <a:pt x="401" y="12881"/>
                  </a:cubicBezTo>
                  <a:lnTo>
                    <a:pt x="401" y="13097"/>
                  </a:lnTo>
                  <a:cubicBezTo>
                    <a:pt x="401" y="13497"/>
                    <a:pt x="726" y="13823"/>
                    <a:pt x="1127" y="13823"/>
                  </a:cubicBezTo>
                  <a:lnTo>
                    <a:pt x="5289" y="13823"/>
                  </a:lnTo>
                  <a:cubicBezTo>
                    <a:pt x="5691" y="13823"/>
                    <a:pt x="6017" y="13497"/>
                    <a:pt x="6017" y="13097"/>
                  </a:cubicBezTo>
                  <a:lnTo>
                    <a:pt x="6017" y="12881"/>
                  </a:lnTo>
                  <a:cubicBezTo>
                    <a:pt x="6395" y="12065"/>
                    <a:pt x="6416" y="11129"/>
                    <a:pt x="6071" y="10299"/>
                  </a:cubicBezTo>
                  <a:cubicBezTo>
                    <a:pt x="6000" y="10129"/>
                    <a:pt x="5833" y="10017"/>
                    <a:pt x="5647" y="10017"/>
                  </a:cubicBezTo>
                  <a:cubicBezTo>
                    <a:pt x="5646" y="10017"/>
                    <a:pt x="5645" y="10017"/>
                    <a:pt x="5643" y="10017"/>
                  </a:cubicBezTo>
                  <a:lnTo>
                    <a:pt x="5053" y="10017"/>
                  </a:lnTo>
                  <a:lnTo>
                    <a:pt x="6594" y="8878"/>
                  </a:lnTo>
                  <a:lnTo>
                    <a:pt x="7018" y="8566"/>
                  </a:lnTo>
                  <a:cubicBezTo>
                    <a:pt x="7214" y="8422"/>
                    <a:pt x="7335" y="8208"/>
                    <a:pt x="7371" y="7945"/>
                  </a:cubicBezTo>
                  <a:lnTo>
                    <a:pt x="8742" y="6420"/>
                  </a:lnTo>
                  <a:lnTo>
                    <a:pt x="8742" y="11998"/>
                  </a:lnTo>
                  <a:cubicBezTo>
                    <a:pt x="8742" y="12208"/>
                    <a:pt x="8809" y="12413"/>
                    <a:pt x="8934" y="12581"/>
                  </a:cubicBezTo>
                  <a:lnTo>
                    <a:pt x="6622" y="12581"/>
                  </a:lnTo>
                  <a:cubicBezTo>
                    <a:pt x="6621" y="12581"/>
                    <a:pt x="6620" y="12581"/>
                    <a:pt x="6619" y="12581"/>
                  </a:cubicBezTo>
                  <a:cubicBezTo>
                    <a:pt x="6515" y="12581"/>
                    <a:pt x="6427" y="12657"/>
                    <a:pt x="6413" y="12758"/>
                  </a:cubicBezTo>
                  <a:cubicBezTo>
                    <a:pt x="6397" y="12879"/>
                    <a:pt x="6492" y="12986"/>
                    <a:pt x="6613" y="12986"/>
                  </a:cubicBezTo>
                  <a:lnTo>
                    <a:pt x="9725" y="12986"/>
                  </a:lnTo>
                  <a:cubicBezTo>
                    <a:pt x="10271" y="12986"/>
                    <a:pt x="10713" y="12544"/>
                    <a:pt x="10713" y="11998"/>
                  </a:cubicBezTo>
                  <a:lnTo>
                    <a:pt x="10713" y="10805"/>
                  </a:lnTo>
                  <a:cubicBezTo>
                    <a:pt x="10713" y="10548"/>
                    <a:pt x="10506" y="10341"/>
                    <a:pt x="10249" y="10341"/>
                  </a:cubicBezTo>
                  <a:lnTo>
                    <a:pt x="9147" y="10341"/>
                  </a:lnTo>
                  <a:lnTo>
                    <a:pt x="9147" y="5998"/>
                  </a:lnTo>
                  <a:lnTo>
                    <a:pt x="13778" y="875"/>
                  </a:lnTo>
                  <a:cubicBezTo>
                    <a:pt x="13944" y="692"/>
                    <a:pt x="13936" y="413"/>
                    <a:pt x="13762" y="238"/>
                  </a:cubicBezTo>
                  <a:lnTo>
                    <a:pt x="13726" y="202"/>
                  </a:lnTo>
                  <a:cubicBezTo>
                    <a:pt x="13636" y="112"/>
                    <a:pt x="13517" y="67"/>
                    <a:pt x="13399" y="67"/>
                  </a:cubicBezTo>
                  <a:cubicBezTo>
                    <a:pt x="13288" y="67"/>
                    <a:pt x="13177" y="106"/>
                    <a:pt x="13089" y="186"/>
                  </a:cubicBezTo>
                  <a:lnTo>
                    <a:pt x="9147" y="3742"/>
                  </a:lnTo>
                  <a:lnTo>
                    <a:pt x="9147" y="214"/>
                  </a:lnTo>
                  <a:cubicBezTo>
                    <a:pt x="9147" y="96"/>
                    <a:pt x="9052" y="1"/>
                    <a:pt x="8936" y="1"/>
                  </a:cubicBezTo>
                  <a:lnTo>
                    <a:pt x="7031" y="1"/>
                  </a:lnTo>
                  <a:cubicBezTo>
                    <a:pt x="7019" y="1"/>
                    <a:pt x="7008" y="5"/>
                    <a:pt x="7001" y="14"/>
                  </a:cubicBezTo>
                  <a:cubicBezTo>
                    <a:pt x="6816" y="189"/>
                    <a:pt x="6939" y="405"/>
                    <a:pt x="7112" y="405"/>
                  </a:cubicBezTo>
                  <a:lnTo>
                    <a:pt x="8159" y="405"/>
                  </a:lnTo>
                  <a:cubicBezTo>
                    <a:pt x="8482" y="405"/>
                    <a:pt x="8742" y="668"/>
                    <a:pt x="8742" y="989"/>
                  </a:cubicBezTo>
                  <a:lnTo>
                    <a:pt x="8742" y="4023"/>
                  </a:lnTo>
                  <a:cubicBezTo>
                    <a:pt x="8742" y="4035"/>
                    <a:pt x="8744" y="4046"/>
                    <a:pt x="8747" y="4059"/>
                  </a:cubicBezTo>
                  <a:lnTo>
                    <a:pt x="5979" y="6557"/>
                  </a:lnTo>
                  <a:cubicBezTo>
                    <a:pt x="5715" y="6593"/>
                    <a:pt x="5502" y="6716"/>
                    <a:pt x="5357" y="6912"/>
                  </a:cubicBezTo>
                  <a:lnTo>
                    <a:pt x="5045" y="7335"/>
                  </a:lnTo>
                  <a:lnTo>
                    <a:pt x="3075" y="10017"/>
                  </a:lnTo>
                  <a:lnTo>
                    <a:pt x="2804" y="10017"/>
                  </a:lnTo>
                  <a:lnTo>
                    <a:pt x="2804" y="989"/>
                  </a:lnTo>
                  <a:cubicBezTo>
                    <a:pt x="2804" y="780"/>
                    <a:pt x="2737" y="575"/>
                    <a:pt x="2614" y="405"/>
                  </a:cubicBezTo>
                  <a:lnTo>
                    <a:pt x="6302" y="405"/>
                  </a:lnTo>
                  <a:cubicBezTo>
                    <a:pt x="6303" y="405"/>
                    <a:pt x="6304" y="405"/>
                    <a:pt x="6305" y="405"/>
                  </a:cubicBezTo>
                  <a:cubicBezTo>
                    <a:pt x="6407" y="405"/>
                    <a:pt x="6495" y="331"/>
                    <a:pt x="6511" y="228"/>
                  </a:cubicBezTo>
                  <a:cubicBezTo>
                    <a:pt x="6527" y="107"/>
                    <a:pt x="6431" y="1"/>
                    <a:pt x="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1488;p96">
            <a:extLst>
              <a:ext uri="{FF2B5EF4-FFF2-40B4-BE49-F238E27FC236}">
                <a16:creationId xmlns:a16="http://schemas.microsoft.com/office/drawing/2014/main" id="{DF57DA8E-9FC3-6AAD-EC5C-4F150934AFD7}"/>
              </a:ext>
            </a:extLst>
          </p:cNvPr>
          <p:cNvGrpSpPr/>
          <p:nvPr/>
        </p:nvGrpSpPr>
        <p:grpSpPr>
          <a:xfrm>
            <a:off x="4082340" y="2859348"/>
            <a:ext cx="373546" cy="335067"/>
            <a:chOff x="3979238" y="2108955"/>
            <a:chExt cx="373546" cy="335067"/>
          </a:xfrm>
        </p:grpSpPr>
        <p:sp>
          <p:nvSpPr>
            <p:cNvPr id="742" name="Google Shape;1489;p96">
              <a:extLst>
                <a:ext uri="{FF2B5EF4-FFF2-40B4-BE49-F238E27FC236}">
                  <a16:creationId xmlns:a16="http://schemas.microsoft.com/office/drawing/2014/main" id="{E6A1ACBC-D556-B7EE-8119-F509C7520B58}"/>
                </a:ext>
              </a:extLst>
            </p:cNvPr>
            <p:cNvSpPr/>
            <p:nvPr/>
          </p:nvSpPr>
          <p:spPr>
            <a:xfrm>
              <a:off x="3991642" y="2285279"/>
              <a:ext cx="348010" cy="156559"/>
            </a:xfrm>
            <a:custGeom>
              <a:avLst/>
              <a:gdLst/>
              <a:ahLst/>
              <a:cxnLst/>
              <a:rect l="l" t="t" r="r" b="b"/>
              <a:pathLst>
                <a:path w="12906" h="5806" extrusionOk="0">
                  <a:moveTo>
                    <a:pt x="2264" y="1"/>
                  </a:moveTo>
                  <a:cubicBezTo>
                    <a:pt x="2192" y="1"/>
                    <a:pt x="2134" y="60"/>
                    <a:pt x="2134" y="132"/>
                  </a:cubicBezTo>
                  <a:lnTo>
                    <a:pt x="2134" y="785"/>
                  </a:lnTo>
                  <a:lnTo>
                    <a:pt x="1351" y="785"/>
                  </a:lnTo>
                  <a:lnTo>
                    <a:pt x="1351" y="133"/>
                  </a:lnTo>
                  <a:cubicBezTo>
                    <a:pt x="1351" y="61"/>
                    <a:pt x="1293" y="2"/>
                    <a:pt x="1222" y="2"/>
                  </a:cubicBezTo>
                  <a:cubicBezTo>
                    <a:pt x="1221" y="2"/>
                    <a:pt x="1220" y="2"/>
                    <a:pt x="1219" y="2"/>
                  </a:cubicBezTo>
                  <a:lnTo>
                    <a:pt x="699" y="2"/>
                  </a:lnTo>
                  <a:cubicBezTo>
                    <a:pt x="626" y="2"/>
                    <a:pt x="568" y="60"/>
                    <a:pt x="568" y="132"/>
                  </a:cubicBezTo>
                  <a:lnTo>
                    <a:pt x="568" y="785"/>
                  </a:lnTo>
                  <a:lnTo>
                    <a:pt x="263" y="785"/>
                  </a:lnTo>
                  <a:cubicBezTo>
                    <a:pt x="119" y="785"/>
                    <a:pt x="1" y="901"/>
                    <a:pt x="1" y="1047"/>
                  </a:cubicBezTo>
                  <a:lnTo>
                    <a:pt x="1" y="5806"/>
                  </a:lnTo>
                  <a:lnTo>
                    <a:pt x="12905" y="5806"/>
                  </a:lnTo>
                  <a:lnTo>
                    <a:pt x="12905" y="1047"/>
                  </a:lnTo>
                  <a:cubicBezTo>
                    <a:pt x="12905" y="901"/>
                    <a:pt x="12787" y="785"/>
                    <a:pt x="12643" y="785"/>
                  </a:cubicBezTo>
                  <a:lnTo>
                    <a:pt x="12365" y="785"/>
                  </a:lnTo>
                  <a:lnTo>
                    <a:pt x="12365" y="132"/>
                  </a:lnTo>
                  <a:cubicBezTo>
                    <a:pt x="12365" y="60"/>
                    <a:pt x="12306" y="1"/>
                    <a:pt x="12234" y="1"/>
                  </a:cubicBezTo>
                  <a:lnTo>
                    <a:pt x="11714" y="1"/>
                  </a:lnTo>
                  <a:cubicBezTo>
                    <a:pt x="11640" y="2"/>
                    <a:pt x="11583" y="60"/>
                    <a:pt x="11583" y="132"/>
                  </a:cubicBezTo>
                  <a:lnTo>
                    <a:pt x="11583" y="785"/>
                  </a:lnTo>
                  <a:lnTo>
                    <a:pt x="10799" y="785"/>
                  </a:lnTo>
                  <a:lnTo>
                    <a:pt x="10799" y="132"/>
                  </a:lnTo>
                  <a:cubicBezTo>
                    <a:pt x="10799" y="60"/>
                    <a:pt x="10741" y="1"/>
                    <a:pt x="10668" y="1"/>
                  </a:cubicBezTo>
                  <a:lnTo>
                    <a:pt x="10148" y="1"/>
                  </a:lnTo>
                  <a:cubicBezTo>
                    <a:pt x="10076" y="2"/>
                    <a:pt x="10017" y="60"/>
                    <a:pt x="10017" y="132"/>
                  </a:cubicBezTo>
                  <a:lnTo>
                    <a:pt x="10017" y="785"/>
                  </a:lnTo>
                  <a:lnTo>
                    <a:pt x="2917" y="785"/>
                  </a:lnTo>
                  <a:lnTo>
                    <a:pt x="2917" y="132"/>
                  </a:lnTo>
                  <a:cubicBezTo>
                    <a:pt x="2917" y="60"/>
                    <a:pt x="2858" y="1"/>
                    <a:pt x="2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490;p96">
              <a:extLst>
                <a:ext uri="{FF2B5EF4-FFF2-40B4-BE49-F238E27FC236}">
                  <a16:creationId xmlns:a16="http://schemas.microsoft.com/office/drawing/2014/main" id="{8C98B31D-57C7-C21D-FD83-8405C4D9DC9B}"/>
                </a:ext>
              </a:extLst>
            </p:cNvPr>
            <p:cNvSpPr/>
            <p:nvPr/>
          </p:nvSpPr>
          <p:spPr>
            <a:xfrm>
              <a:off x="3991642" y="2192142"/>
              <a:ext cx="348010" cy="249696"/>
            </a:xfrm>
            <a:custGeom>
              <a:avLst/>
              <a:gdLst/>
              <a:ahLst/>
              <a:cxnLst/>
              <a:rect l="l" t="t" r="r" b="b"/>
              <a:pathLst>
                <a:path w="12906" h="9260" extrusionOk="0">
                  <a:moveTo>
                    <a:pt x="4212" y="0"/>
                  </a:moveTo>
                  <a:lnTo>
                    <a:pt x="4212" y="5021"/>
                  </a:lnTo>
                  <a:lnTo>
                    <a:pt x="1" y="5021"/>
                  </a:lnTo>
                  <a:lnTo>
                    <a:pt x="1" y="9260"/>
                  </a:lnTo>
                  <a:lnTo>
                    <a:pt x="12905" y="9260"/>
                  </a:lnTo>
                  <a:lnTo>
                    <a:pt x="12905" y="5021"/>
                  </a:lnTo>
                  <a:lnTo>
                    <a:pt x="8721" y="5021"/>
                  </a:lnTo>
                  <a:lnTo>
                    <a:pt x="87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491;p96">
              <a:extLst>
                <a:ext uri="{FF2B5EF4-FFF2-40B4-BE49-F238E27FC236}">
                  <a16:creationId xmlns:a16="http://schemas.microsoft.com/office/drawing/2014/main" id="{8DA8BD64-13EE-7B21-DB13-9F133ED7BC84}"/>
                </a:ext>
              </a:extLst>
            </p:cNvPr>
            <p:cNvSpPr/>
            <p:nvPr/>
          </p:nvSpPr>
          <p:spPr>
            <a:xfrm>
              <a:off x="4205663" y="2192142"/>
              <a:ext cx="133989" cy="249696"/>
            </a:xfrm>
            <a:custGeom>
              <a:avLst/>
              <a:gdLst/>
              <a:ahLst/>
              <a:cxnLst/>
              <a:rect l="l" t="t" r="r" b="b"/>
              <a:pathLst>
                <a:path w="4969" h="9260" extrusionOk="0">
                  <a:moveTo>
                    <a:pt x="1" y="0"/>
                  </a:moveTo>
                  <a:lnTo>
                    <a:pt x="1" y="6587"/>
                  </a:lnTo>
                  <a:lnTo>
                    <a:pt x="784" y="6587"/>
                  </a:lnTo>
                  <a:lnTo>
                    <a:pt x="784" y="0"/>
                  </a:lnTo>
                  <a:close/>
                  <a:moveTo>
                    <a:pt x="4212" y="5021"/>
                  </a:moveTo>
                  <a:lnTo>
                    <a:pt x="4212" y="9260"/>
                  </a:lnTo>
                  <a:lnTo>
                    <a:pt x="4968" y="9260"/>
                  </a:lnTo>
                  <a:lnTo>
                    <a:pt x="4968" y="502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492;p96">
              <a:extLst>
                <a:ext uri="{FF2B5EF4-FFF2-40B4-BE49-F238E27FC236}">
                  <a16:creationId xmlns:a16="http://schemas.microsoft.com/office/drawing/2014/main" id="{1699E4C9-9F22-73D7-3F14-FEF6E0BA1B42}"/>
                </a:ext>
              </a:extLst>
            </p:cNvPr>
            <p:cNvSpPr/>
            <p:nvPr/>
          </p:nvSpPr>
          <p:spPr>
            <a:xfrm>
              <a:off x="4081813" y="2149887"/>
              <a:ext cx="168289" cy="36430"/>
            </a:xfrm>
            <a:custGeom>
              <a:avLst/>
              <a:gdLst/>
              <a:ahLst/>
              <a:cxnLst/>
              <a:rect l="l" t="t" r="r" b="b"/>
              <a:pathLst>
                <a:path w="6241" h="1351" extrusionOk="0">
                  <a:moveTo>
                    <a:pt x="781" y="1"/>
                  </a:moveTo>
                  <a:lnTo>
                    <a:pt x="1" y="1351"/>
                  </a:lnTo>
                  <a:lnTo>
                    <a:pt x="6240" y="1351"/>
                  </a:lnTo>
                  <a:lnTo>
                    <a:pt x="54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493;p96">
              <a:extLst>
                <a:ext uri="{FF2B5EF4-FFF2-40B4-BE49-F238E27FC236}">
                  <a16:creationId xmlns:a16="http://schemas.microsoft.com/office/drawing/2014/main" id="{D10E19F4-7E12-112E-3492-4080EE1A68EA}"/>
                </a:ext>
              </a:extLst>
            </p:cNvPr>
            <p:cNvSpPr/>
            <p:nvPr/>
          </p:nvSpPr>
          <p:spPr>
            <a:xfrm>
              <a:off x="4068951" y="2179738"/>
              <a:ext cx="194013" cy="21114"/>
            </a:xfrm>
            <a:custGeom>
              <a:avLst/>
              <a:gdLst/>
              <a:ahLst/>
              <a:cxnLst/>
              <a:rect l="l" t="t" r="r" b="b"/>
              <a:pathLst>
                <a:path w="7195" h="783" extrusionOk="0">
                  <a:moveTo>
                    <a:pt x="176" y="0"/>
                  </a:moveTo>
                  <a:cubicBezTo>
                    <a:pt x="60" y="0"/>
                    <a:pt x="1" y="142"/>
                    <a:pt x="83" y="224"/>
                  </a:cubicBezTo>
                  <a:lnTo>
                    <a:pt x="606" y="745"/>
                  </a:lnTo>
                  <a:cubicBezTo>
                    <a:pt x="630" y="770"/>
                    <a:pt x="663" y="783"/>
                    <a:pt x="698" y="783"/>
                  </a:cubicBezTo>
                  <a:lnTo>
                    <a:pt x="6497" y="783"/>
                  </a:lnTo>
                  <a:cubicBezTo>
                    <a:pt x="6532" y="783"/>
                    <a:pt x="6565" y="770"/>
                    <a:pt x="6589" y="745"/>
                  </a:cubicBezTo>
                  <a:lnTo>
                    <a:pt x="7112" y="224"/>
                  </a:lnTo>
                  <a:cubicBezTo>
                    <a:pt x="7194" y="142"/>
                    <a:pt x="7137" y="0"/>
                    <a:pt x="7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494;p96">
              <a:extLst>
                <a:ext uri="{FF2B5EF4-FFF2-40B4-BE49-F238E27FC236}">
                  <a16:creationId xmlns:a16="http://schemas.microsoft.com/office/drawing/2014/main" id="{3567902F-B807-7631-B041-AA4B8045602F}"/>
                </a:ext>
              </a:extLst>
            </p:cNvPr>
            <p:cNvSpPr/>
            <p:nvPr/>
          </p:nvSpPr>
          <p:spPr>
            <a:xfrm>
              <a:off x="3985117" y="2243105"/>
              <a:ext cx="361843" cy="198732"/>
            </a:xfrm>
            <a:custGeom>
              <a:avLst/>
              <a:gdLst/>
              <a:ahLst/>
              <a:cxnLst/>
              <a:rect l="l" t="t" r="r" b="b"/>
              <a:pathLst>
                <a:path w="13419" h="7370" extrusionOk="0">
                  <a:moveTo>
                    <a:pt x="4099" y="0"/>
                  </a:moveTo>
                  <a:cubicBezTo>
                    <a:pt x="4027" y="0"/>
                    <a:pt x="3968" y="58"/>
                    <a:pt x="3968" y="130"/>
                  </a:cubicBezTo>
                  <a:lnTo>
                    <a:pt x="3968" y="6533"/>
                  </a:lnTo>
                  <a:lnTo>
                    <a:pt x="132" y="6533"/>
                  </a:lnTo>
                  <a:cubicBezTo>
                    <a:pt x="60" y="6533"/>
                    <a:pt x="1" y="6592"/>
                    <a:pt x="1" y="6664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lnTo>
                    <a:pt x="13287" y="7370"/>
                  </a:lnTo>
                  <a:cubicBezTo>
                    <a:pt x="13359" y="7370"/>
                    <a:pt x="13418" y="7311"/>
                    <a:pt x="13418" y="7239"/>
                  </a:cubicBezTo>
                  <a:lnTo>
                    <a:pt x="13418" y="6664"/>
                  </a:lnTo>
                  <a:cubicBezTo>
                    <a:pt x="13417" y="6592"/>
                    <a:pt x="13359" y="6533"/>
                    <a:pt x="13287" y="6533"/>
                  </a:cubicBezTo>
                  <a:lnTo>
                    <a:pt x="9449" y="6533"/>
                  </a:lnTo>
                  <a:lnTo>
                    <a:pt x="9449" y="131"/>
                  </a:lnTo>
                  <a:cubicBezTo>
                    <a:pt x="9449" y="58"/>
                    <a:pt x="9390" y="0"/>
                    <a:pt x="9318" y="0"/>
                  </a:cubicBezTo>
                  <a:lnTo>
                    <a:pt x="8798" y="0"/>
                  </a:lnTo>
                  <a:cubicBezTo>
                    <a:pt x="8724" y="0"/>
                    <a:pt x="8667" y="58"/>
                    <a:pt x="8667" y="130"/>
                  </a:cubicBezTo>
                  <a:lnTo>
                    <a:pt x="8667" y="783"/>
                  </a:lnTo>
                  <a:lnTo>
                    <a:pt x="7883" y="783"/>
                  </a:lnTo>
                  <a:lnTo>
                    <a:pt x="7883" y="131"/>
                  </a:lnTo>
                  <a:cubicBezTo>
                    <a:pt x="7883" y="58"/>
                    <a:pt x="7825" y="0"/>
                    <a:pt x="7752" y="0"/>
                  </a:cubicBezTo>
                  <a:lnTo>
                    <a:pt x="7232" y="0"/>
                  </a:lnTo>
                  <a:cubicBezTo>
                    <a:pt x="7160" y="0"/>
                    <a:pt x="7101" y="58"/>
                    <a:pt x="7101" y="131"/>
                  </a:cubicBezTo>
                  <a:lnTo>
                    <a:pt x="7101" y="783"/>
                  </a:lnTo>
                  <a:lnTo>
                    <a:pt x="6318" y="783"/>
                  </a:lnTo>
                  <a:lnTo>
                    <a:pt x="6318" y="131"/>
                  </a:lnTo>
                  <a:cubicBezTo>
                    <a:pt x="6318" y="58"/>
                    <a:pt x="6259" y="0"/>
                    <a:pt x="6187" y="0"/>
                  </a:cubicBezTo>
                  <a:lnTo>
                    <a:pt x="5666" y="0"/>
                  </a:lnTo>
                  <a:cubicBezTo>
                    <a:pt x="5594" y="0"/>
                    <a:pt x="5534" y="58"/>
                    <a:pt x="5534" y="130"/>
                  </a:cubicBezTo>
                  <a:lnTo>
                    <a:pt x="5534" y="783"/>
                  </a:lnTo>
                  <a:lnTo>
                    <a:pt x="4752" y="783"/>
                  </a:lnTo>
                  <a:lnTo>
                    <a:pt x="4752" y="131"/>
                  </a:lnTo>
                  <a:cubicBezTo>
                    <a:pt x="4752" y="58"/>
                    <a:pt x="4693" y="0"/>
                    <a:pt x="4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495;p96">
              <a:extLst>
                <a:ext uri="{FF2B5EF4-FFF2-40B4-BE49-F238E27FC236}">
                  <a16:creationId xmlns:a16="http://schemas.microsoft.com/office/drawing/2014/main" id="{09C70ECB-0408-B18F-7040-ECE927EA5542}"/>
                </a:ext>
              </a:extLst>
            </p:cNvPr>
            <p:cNvSpPr/>
            <p:nvPr/>
          </p:nvSpPr>
          <p:spPr>
            <a:xfrm>
              <a:off x="4101578" y="2130230"/>
              <a:ext cx="128866" cy="22624"/>
            </a:xfrm>
            <a:custGeom>
              <a:avLst/>
              <a:gdLst/>
              <a:ahLst/>
              <a:cxnLst/>
              <a:rect l="l" t="t" r="r" b="b"/>
              <a:pathLst>
                <a:path w="4779" h="839" extrusionOk="0">
                  <a:moveTo>
                    <a:pt x="1" y="1"/>
                  </a:moveTo>
                  <a:lnTo>
                    <a:pt x="1" y="838"/>
                  </a:lnTo>
                  <a:lnTo>
                    <a:pt x="4778" y="838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496;p96">
              <a:extLst>
                <a:ext uri="{FF2B5EF4-FFF2-40B4-BE49-F238E27FC236}">
                  <a16:creationId xmlns:a16="http://schemas.microsoft.com/office/drawing/2014/main" id="{DB19FA4E-EB10-A39E-F90D-DEDEC1CCB461}"/>
                </a:ext>
              </a:extLst>
            </p:cNvPr>
            <p:cNvSpPr/>
            <p:nvPr/>
          </p:nvSpPr>
          <p:spPr>
            <a:xfrm>
              <a:off x="4091359" y="2243105"/>
              <a:ext cx="148550" cy="42254"/>
            </a:xfrm>
            <a:custGeom>
              <a:avLst/>
              <a:gdLst/>
              <a:ahLst/>
              <a:cxnLst/>
              <a:rect l="l" t="t" r="r" b="b"/>
              <a:pathLst>
                <a:path w="5509" h="1567" extrusionOk="0">
                  <a:moveTo>
                    <a:pt x="132" y="0"/>
                  </a:moveTo>
                  <a:cubicBezTo>
                    <a:pt x="60" y="0"/>
                    <a:pt x="1" y="58"/>
                    <a:pt x="1" y="131"/>
                  </a:cubicBezTo>
                  <a:lnTo>
                    <a:pt x="1" y="1566"/>
                  </a:lnTo>
                  <a:lnTo>
                    <a:pt x="5509" y="1566"/>
                  </a:lnTo>
                  <a:lnTo>
                    <a:pt x="5509" y="130"/>
                  </a:lnTo>
                  <a:cubicBezTo>
                    <a:pt x="5509" y="58"/>
                    <a:pt x="5450" y="0"/>
                    <a:pt x="5378" y="0"/>
                  </a:cubicBezTo>
                  <a:lnTo>
                    <a:pt x="4856" y="0"/>
                  </a:lnTo>
                  <a:cubicBezTo>
                    <a:pt x="4784" y="0"/>
                    <a:pt x="4725" y="58"/>
                    <a:pt x="4725" y="130"/>
                  </a:cubicBezTo>
                  <a:lnTo>
                    <a:pt x="4725" y="783"/>
                  </a:lnTo>
                  <a:lnTo>
                    <a:pt x="3943" y="783"/>
                  </a:lnTo>
                  <a:lnTo>
                    <a:pt x="3943" y="131"/>
                  </a:lnTo>
                  <a:cubicBezTo>
                    <a:pt x="3943" y="58"/>
                    <a:pt x="3884" y="0"/>
                    <a:pt x="3812" y="0"/>
                  </a:cubicBezTo>
                  <a:lnTo>
                    <a:pt x="3292" y="0"/>
                  </a:lnTo>
                  <a:cubicBezTo>
                    <a:pt x="3218" y="0"/>
                    <a:pt x="3161" y="58"/>
                    <a:pt x="3161" y="131"/>
                  </a:cubicBezTo>
                  <a:lnTo>
                    <a:pt x="3161" y="783"/>
                  </a:lnTo>
                  <a:lnTo>
                    <a:pt x="2377" y="783"/>
                  </a:lnTo>
                  <a:lnTo>
                    <a:pt x="2377" y="131"/>
                  </a:lnTo>
                  <a:cubicBezTo>
                    <a:pt x="2377" y="58"/>
                    <a:pt x="2319" y="0"/>
                    <a:pt x="2246" y="0"/>
                  </a:cubicBezTo>
                  <a:lnTo>
                    <a:pt x="1726" y="0"/>
                  </a:lnTo>
                  <a:cubicBezTo>
                    <a:pt x="1654" y="0"/>
                    <a:pt x="1594" y="58"/>
                    <a:pt x="1594" y="130"/>
                  </a:cubicBezTo>
                  <a:lnTo>
                    <a:pt x="1594" y="783"/>
                  </a:lnTo>
                  <a:lnTo>
                    <a:pt x="812" y="783"/>
                  </a:lnTo>
                  <a:lnTo>
                    <a:pt x="812" y="131"/>
                  </a:lnTo>
                  <a:cubicBezTo>
                    <a:pt x="812" y="58"/>
                    <a:pt x="753" y="0"/>
                    <a:pt x="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497;p96">
              <a:extLst>
                <a:ext uri="{FF2B5EF4-FFF2-40B4-BE49-F238E27FC236}">
                  <a16:creationId xmlns:a16="http://schemas.microsoft.com/office/drawing/2014/main" id="{6D635565-1B92-CDE8-DD90-965D5BBE9275}"/>
                </a:ext>
              </a:extLst>
            </p:cNvPr>
            <p:cNvSpPr/>
            <p:nvPr/>
          </p:nvSpPr>
          <p:spPr>
            <a:xfrm>
              <a:off x="4113092" y="2313133"/>
              <a:ext cx="105730" cy="35513"/>
            </a:xfrm>
            <a:custGeom>
              <a:avLst/>
              <a:gdLst/>
              <a:ahLst/>
              <a:cxnLst/>
              <a:rect l="l" t="t" r="r" b="b"/>
              <a:pathLst>
                <a:path w="3921" h="1317" extrusionOk="0">
                  <a:moveTo>
                    <a:pt x="397" y="1"/>
                  </a:moveTo>
                  <a:cubicBezTo>
                    <a:pt x="178" y="1"/>
                    <a:pt x="0" y="181"/>
                    <a:pt x="6" y="401"/>
                  </a:cubicBezTo>
                  <a:lnTo>
                    <a:pt x="6" y="1185"/>
                  </a:lnTo>
                  <a:cubicBezTo>
                    <a:pt x="5" y="1259"/>
                    <a:pt x="64" y="1316"/>
                    <a:pt x="136" y="1316"/>
                  </a:cubicBezTo>
                  <a:lnTo>
                    <a:pt x="657" y="1316"/>
                  </a:lnTo>
                  <a:cubicBezTo>
                    <a:pt x="729" y="1316"/>
                    <a:pt x="788" y="1259"/>
                    <a:pt x="788" y="1185"/>
                  </a:cubicBezTo>
                  <a:lnTo>
                    <a:pt x="788" y="401"/>
                  </a:lnTo>
                  <a:cubicBezTo>
                    <a:pt x="793" y="181"/>
                    <a:pt x="617" y="1"/>
                    <a:pt x="397" y="1"/>
                  </a:cubicBezTo>
                  <a:close/>
                  <a:moveTo>
                    <a:pt x="1963" y="8"/>
                  </a:moveTo>
                  <a:cubicBezTo>
                    <a:pt x="1747" y="10"/>
                    <a:pt x="1571" y="185"/>
                    <a:pt x="1571" y="401"/>
                  </a:cubicBezTo>
                  <a:lnTo>
                    <a:pt x="1571" y="1187"/>
                  </a:lnTo>
                  <a:cubicBezTo>
                    <a:pt x="1571" y="1259"/>
                    <a:pt x="1630" y="1316"/>
                    <a:pt x="1702" y="1316"/>
                  </a:cubicBezTo>
                  <a:lnTo>
                    <a:pt x="2223" y="1316"/>
                  </a:lnTo>
                  <a:cubicBezTo>
                    <a:pt x="2295" y="1316"/>
                    <a:pt x="2355" y="1259"/>
                    <a:pt x="2355" y="1185"/>
                  </a:cubicBezTo>
                  <a:lnTo>
                    <a:pt x="2355" y="401"/>
                  </a:lnTo>
                  <a:cubicBezTo>
                    <a:pt x="2355" y="185"/>
                    <a:pt x="2179" y="10"/>
                    <a:pt x="1963" y="8"/>
                  </a:cubicBezTo>
                  <a:close/>
                  <a:moveTo>
                    <a:pt x="3529" y="8"/>
                  </a:moveTo>
                  <a:cubicBezTo>
                    <a:pt x="3313" y="10"/>
                    <a:pt x="3137" y="185"/>
                    <a:pt x="3137" y="401"/>
                  </a:cubicBezTo>
                  <a:lnTo>
                    <a:pt x="3137" y="1187"/>
                  </a:lnTo>
                  <a:cubicBezTo>
                    <a:pt x="3137" y="1259"/>
                    <a:pt x="3196" y="1316"/>
                    <a:pt x="3268" y="1316"/>
                  </a:cubicBezTo>
                  <a:lnTo>
                    <a:pt x="3790" y="1316"/>
                  </a:lnTo>
                  <a:cubicBezTo>
                    <a:pt x="3862" y="1316"/>
                    <a:pt x="3919" y="1259"/>
                    <a:pt x="3919" y="1185"/>
                  </a:cubicBezTo>
                  <a:lnTo>
                    <a:pt x="3919" y="401"/>
                  </a:lnTo>
                  <a:cubicBezTo>
                    <a:pt x="3921" y="185"/>
                    <a:pt x="3745" y="10"/>
                    <a:pt x="3529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498;p96">
              <a:extLst>
                <a:ext uri="{FF2B5EF4-FFF2-40B4-BE49-F238E27FC236}">
                  <a16:creationId xmlns:a16="http://schemas.microsoft.com/office/drawing/2014/main" id="{22354B38-A0C9-AAF6-F1D2-64D81E9ECB8D}"/>
                </a:ext>
              </a:extLst>
            </p:cNvPr>
            <p:cNvSpPr/>
            <p:nvPr/>
          </p:nvSpPr>
          <p:spPr>
            <a:xfrm>
              <a:off x="3979238" y="2108955"/>
              <a:ext cx="373546" cy="335067"/>
            </a:xfrm>
            <a:custGeom>
              <a:avLst/>
              <a:gdLst/>
              <a:ahLst/>
              <a:cxnLst/>
              <a:rect l="l" t="t" r="r" b="b"/>
              <a:pathLst>
                <a:path w="13853" h="12426" extrusionOk="0">
                  <a:moveTo>
                    <a:pt x="9099" y="925"/>
                  </a:moveTo>
                  <a:lnTo>
                    <a:pt x="9099" y="1250"/>
                  </a:lnTo>
                  <a:lnTo>
                    <a:pt x="8098" y="1250"/>
                  </a:lnTo>
                  <a:cubicBezTo>
                    <a:pt x="8096" y="1249"/>
                    <a:pt x="8094" y="1249"/>
                    <a:pt x="8092" y="1249"/>
                  </a:cubicBezTo>
                  <a:cubicBezTo>
                    <a:pt x="7991" y="1249"/>
                    <a:pt x="7905" y="1325"/>
                    <a:pt x="7889" y="1427"/>
                  </a:cubicBezTo>
                  <a:cubicBezTo>
                    <a:pt x="7875" y="1546"/>
                    <a:pt x="7968" y="1654"/>
                    <a:pt x="8091" y="1654"/>
                  </a:cubicBezTo>
                  <a:lnTo>
                    <a:pt x="9167" y="1654"/>
                  </a:lnTo>
                  <a:lnTo>
                    <a:pt x="9566" y="2329"/>
                  </a:lnTo>
                  <a:lnTo>
                    <a:pt x="4283" y="2329"/>
                  </a:lnTo>
                  <a:lnTo>
                    <a:pt x="4683" y="1654"/>
                  </a:lnTo>
                  <a:lnTo>
                    <a:pt x="7297" y="1654"/>
                  </a:lnTo>
                  <a:cubicBezTo>
                    <a:pt x="7298" y="1654"/>
                    <a:pt x="7299" y="1654"/>
                    <a:pt x="7300" y="1654"/>
                  </a:cubicBezTo>
                  <a:cubicBezTo>
                    <a:pt x="7404" y="1654"/>
                    <a:pt x="7490" y="1579"/>
                    <a:pt x="7506" y="1477"/>
                  </a:cubicBezTo>
                  <a:cubicBezTo>
                    <a:pt x="7522" y="1356"/>
                    <a:pt x="7427" y="1250"/>
                    <a:pt x="7306" y="1250"/>
                  </a:cubicBezTo>
                  <a:lnTo>
                    <a:pt x="4727" y="1250"/>
                  </a:lnTo>
                  <a:lnTo>
                    <a:pt x="4727" y="925"/>
                  </a:lnTo>
                  <a:close/>
                  <a:moveTo>
                    <a:pt x="10206" y="2735"/>
                  </a:moveTo>
                  <a:lnTo>
                    <a:pt x="9824" y="3112"/>
                  </a:lnTo>
                  <a:lnTo>
                    <a:pt x="4025" y="3112"/>
                  </a:lnTo>
                  <a:lnTo>
                    <a:pt x="3645" y="2735"/>
                  </a:lnTo>
                  <a:close/>
                  <a:moveTo>
                    <a:pt x="4862" y="3516"/>
                  </a:moveTo>
                  <a:lnTo>
                    <a:pt x="8991" y="3517"/>
                  </a:lnTo>
                  <a:lnTo>
                    <a:pt x="8991" y="4681"/>
                  </a:lnTo>
                  <a:cubicBezTo>
                    <a:pt x="8824" y="4702"/>
                    <a:pt x="8697" y="4843"/>
                    <a:pt x="8694" y="5011"/>
                  </a:cubicBezTo>
                  <a:lnTo>
                    <a:pt x="8694" y="5462"/>
                  </a:lnTo>
                  <a:lnTo>
                    <a:pt x="8317" y="5462"/>
                  </a:lnTo>
                  <a:lnTo>
                    <a:pt x="8317" y="5013"/>
                  </a:lnTo>
                  <a:cubicBezTo>
                    <a:pt x="8317" y="4828"/>
                    <a:pt x="8169" y="4680"/>
                    <a:pt x="7984" y="4678"/>
                  </a:cubicBezTo>
                  <a:lnTo>
                    <a:pt x="7463" y="4678"/>
                  </a:lnTo>
                  <a:cubicBezTo>
                    <a:pt x="7278" y="4680"/>
                    <a:pt x="7130" y="4828"/>
                    <a:pt x="7130" y="5013"/>
                  </a:cubicBezTo>
                  <a:lnTo>
                    <a:pt x="7130" y="5461"/>
                  </a:lnTo>
                  <a:lnTo>
                    <a:pt x="6725" y="5461"/>
                  </a:lnTo>
                  <a:lnTo>
                    <a:pt x="6725" y="5011"/>
                  </a:lnTo>
                  <a:cubicBezTo>
                    <a:pt x="6725" y="4827"/>
                    <a:pt x="6575" y="4677"/>
                    <a:pt x="6392" y="4677"/>
                  </a:cubicBezTo>
                  <a:lnTo>
                    <a:pt x="5869" y="4677"/>
                  </a:lnTo>
                  <a:cubicBezTo>
                    <a:pt x="5686" y="4677"/>
                    <a:pt x="5536" y="4827"/>
                    <a:pt x="5536" y="5011"/>
                  </a:cubicBezTo>
                  <a:lnTo>
                    <a:pt x="5536" y="5461"/>
                  </a:lnTo>
                  <a:lnTo>
                    <a:pt x="5159" y="5461"/>
                  </a:lnTo>
                  <a:lnTo>
                    <a:pt x="5159" y="5010"/>
                  </a:lnTo>
                  <a:cubicBezTo>
                    <a:pt x="5156" y="4841"/>
                    <a:pt x="5029" y="4700"/>
                    <a:pt x="4862" y="4680"/>
                  </a:cubicBezTo>
                  <a:lnTo>
                    <a:pt x="4862" y="3516"/>
                  </a:lnTo>
                  <a:close/>
                  <a:moveTo>
                    <a:pt x="9478" y="5082"/>
                  </a:moveTo>
                  <a:lnTo>
                    <a:pt x="9478" y="6243"/>
                  </a:lnTo>
                  <a:lnTo>
                    <a:pt x="4375" y="6243"/>
                  </a:lnTo>
                  <a:lnTo>
                    <a:pt x="4375" y="5082"/>
                  </a:lnTo>
                  <a:lnTo>
                    <a:pt x="4754" y="5082"/>
                  </a:lnTo>
                  <a:lnTo>
                    <a:pt x="4754" y="5663"/>
                  </a:lnTo>
                  <a:cubicBezTo>
                    <a:pt x="4754" y="5773"/>
                    <a:pt x="4845" y="5864"/>
                    <a:pt x="4956" y="5864"/>
                  </a:cubicBezTo>
                  <a:lnTo>
                    <a:pt x="5739" y="5864"/>
                  </a:lnTo>
                  <a:cubicBezTo>
                    <a:pt x="5850" y="5864"/>
                    <a:pt x="5941" y="5773"/>
                    <a:pt x="5941" y="5663"/>
                  </a:cubicBezTo>
                  <a:lnTo>
                    <a:pt x="5941" y="5082"/>
                  </a:lnTo>
                  <a:lnTo>
                    <a:pt x="6320" y="5082"/>
                  </a:lnTo>
                  <a:lnTo>
                    <a:pt x="6320" y="5663"/>
                  </a:lnTo>
                  <a:cubicBezTo>
                    <a:pt x="6319" y="5775"/>
                    <a:pt x="6409" y="5866"/>
                    <a:pt x="6522" y="5866"/>
                  </a:cubicBezTo>
                  <a:lnTo>
                    <a:pt x="7304" y="5866"/>
                  </a:lnTo>
                  <a:cubicBezTo>
                    <a:pt x="7416" y="5866"/>
                    <a:pt x="7507" y="5775"/>
                    <a:pt x="7507" y="5663"/>
                  </a:cubicBezTo>
                  <a:lnTo>
                    <a:pt x="7507" y="5082"/>
                  </a:lnTo>
                  <a:lnTo>
                    <a:pt x="7912" y="5082"/>
                  </a:lnTo>
                  <a:lnTo>
                    <a:pt x="7912" y="5663"/>
                  </a:lnTo>
                  <a:cubicBezTo>
                    <a:pt x="7912" y="5773"/>
                    <a:pt x="8003" y="5864"/>
                    <a:pt x="8115" y="5864"/>
                  </a:cubicBezTo>
                  <a:lnTo>
                    <a:pt x="8898" y="5864"/>
                  </a:lnTo>
                  <a:cubicBezTo>
                    <a:pt x="9009" y="5864"/>
                    <a:pt x="9099" y="5773"/>
                    <a:pt x="9099" y="5663"/>
                  </a:cubicBezTo>
                  <a:lnTo>
                    <a:pt x="9099" y="5082"/>
                  </a:lnTo>
                  <a:close/>
                  <a:moveTo>
                    <a:pt x="3189" y="6649"/>
                  </a:moveTo>
                  <a:lnTo>
                    <a:pt x="3189" y="7229"/>
                  </a:lnTo>
                  <a:cubicBezTo>
                    <a:pt x="3189" y="7341"/>
                    <a:pt x="3279" y="7432"/>
                    <a:pt x="3391" y="7432"/>
                  </a:cubicBezTo>
                  <a:lnTo>
                    <a:pt x="3972" y="7432"/>
                  </a:lnTo>
                  <a:lnTo>
                    <a:pt x="3972" y="7809"/>
                  </a:lnTo>
                  <a:lnTo>
                    <a:pt x="677" y="7809"/>
                  </a:lnTo>
                  <a:lnTo>
                    <a:pt x="677" y="7489"/>
                  </a:lnTo>
                  <a:cubicBezTo>
                    <a:pt x="677" y="7458"/>
                    <a:pt x="703" y="7432"/>
                    <a:pt x="735" y="7432"/>
                  </a:cubicBezTo>
                  <a:cubicBezTo>
                    <a:pt x="736" y="7432"/>
                    <a:pt x="736" y="7432"/>
                    <a:pt x="737" y="7432"/>
                  </a:cubicBezTo>
                  <a:lnTo>
                    <a:pt x="737" y="7430"/>
                  </a:lnTo>
                  <a:lnTo>
                    <a:pt x="1043" y="7430"/>
                  </a:lnTo>
                  <a:cubicBezTo>
                    <a:pt x="1154" y="7430"/>
                    <a:pt x="1244" y="7340"/>
                    <a:pt x="1244" y="7229"/>
                  </a:cubicBezTo>
                  <a:lnTo>
                    <a:pt x="1244" y="6649"/>
                  </a:lnTo>
                  <a:lnTo>
                    <a:pt x="1623" y="6649"/>
                  </a:lnTo>
                  <a:lnTo>
                    <a:pt x="1623" y="7229"/>
                  </a:lnTo>
                  <a:cubicBezTo>
                    <a:pt x="1623" y="7341"/>
                    <a:pt x="1714" y="7432"/>
                    <a:pt x="1825" y="7432"/>
                  </a:cubicBezTo>
                  <a:lnTo>
                    <a:pt x="2609" y="7432"/>
                  </a:lnTo>
                  <a:cubicBezTo>
                    <a:pt x="2720" y="7432"/>
                    <a:pt x="2810" y="7341"/>
                    <a:pt x="2810" y="7229"/>
                  </a:cubicBezTo>
                  <a:lnTo>
                    <a:pt x="2810" y="6649"/>
                  </a:lnTo>
                  <a:close/>
                  <a:moveTo>
                    <a:pt x="12609" y="6649"/>
                  </a:moveTo>
                  <a:lnTo>
                    <a:pt x="12609" y="7229"/>
                  </a:lnTo>
                  <a:cubicBezTo>
                    <a:pt x="12609" y="7341"/>
                    <a:pt x="12700" y="7432"/>
                    <a:pt x="12812" y="7432"/>
                  </a:cubicBezTo>
                  <a:lnTo>
                    <a:pt x="13116" y="7432"/>
                  </a:lnTo>
                  <a:cubicBezTo>
                    <a:pt x="13149" y="7432"/>
                    <a:pt x="13175" y="7458"/>
                    <a:pt x="13177" y="7489"/>
                  </a:cubicBezTo>
                  <a:lnTo>
                    <a:pt x="13177" y="7809"/>
                  </a:lnTo>
                  <a:lnTo>
                    <a:pt x="9883" y="7809"/>
                  </a:lnTo>
                  <a:lnTo>
                    <a:pt x="9883" y="7432"/>
                  </a:lnTo>
                  <a:lnTo>
                    <a:pt x="10464" y="7432"/>
                  </a:lnTo>
                  <a:cubicBezTo>
                    <a:pt x="10575" y="7432"/>
                    <a:pt x="10665" y="7341"/>
                    <a:pt x="10665" y="7229"/>
                  </a:cubicBezTo>
                  <a:lnTo>
                    <a:pt x="10665" y="6649"/>
                  </a:lnTo>
                  <a:lnTo>
                    <a:pt x="11044" y="6649"/>
                  </a:lnTo>
                  <a:lnTo>
                    <a:pt x="11044" y="7229"/>
                  </a:lnTo>
                  <a:cubicBezTo>
                    <a:pt x="11044" y="7341"/>
                    <a:pt x="11135" y="7432"/>
                    <a:pt x="11246" y="7432"/>
                  </a:cubicBezTo>
                  <a:lnTo>
                    <a:pt x="12030" y="7432"/>
                  </a:lnTo>
                  <a:cubicBezTo>
                    <a:pt x="12141" y="7432"/>
                    <a:pt x="12231" y="7340"/>
                    <a:pt x="12231" y="7229"/>
                  </a:cubicBezTo>
                  <a:lnTo>
                    <a:pt x="12231" y="6649"/>
                  </a:lnTo>
                  <a:close/>
                  <a:moveTo>
                    <a:pt x="5347" y="7697"/>
                  </a:moveTo>
                  <a:cubicBezTo>
                    <a:pt x="5451" y="7697"/>
                    <a:pt x="5536" y="7781"/>
                    <a:pt x="5536" y="7887"/>
                  </a:cubicBezTo>
                  <a:lnTo>
                    <a:pt x="5536" y="8592"/>
                  </a:lnTo>
                  <a:lnTo>
                    <a:pt x="5157" y="8592"/>
                  </a:lnTo>
                  <a:lnTo>
                    <a:pt x="5157" y="7894"/>
                  </a:lnTo>
                  <a:cubicBezTo>
                    <a:pt x="5156" y="7796"/>
                    <a:pt x="5227" y="7713"/>
                    <a:pt x="5323" y="7698"/>
                  </a:cubicBezTo>
                  <a:cubicBezTo>
                    <a:pt x="5331" y="7697"/>
                    <a:pt x="5339" y="7697"/>
                    <a:pt x="5347" y="7697"/>
                  </a:cubicBezTo>
                  <a:close/>
                  <a:moveTo>
                    <a:pt x="6913" y="7697"/>
                  </a:moveTo>
                  <a:cubicBezTo>
                    <a:pt x="7017" y="7697"/>
                    <a:pt x="7102" y="7781"/>
                    <a:pt x="7102" y="7887"/>
                  </a:cubicBezTo>
                  <a:lnTo>
                    <a:pt x="7102" y="8592"/>
                  </a:lnTo>
                  <a:lnTo>
                    <a:pt x="6723" y="8592"/>
                  </a:lnTo>
                  <a:lnTo>
                    <a:pt x="6723" y="7894"/>
                  </a:lnTo>
                  <a:cubicBezTo>
                    <a:pt x="6722" y="7796"/>
                    <a:pt x="6793" y="7713"/>
                    <a:pt x="6889" y="7698"/>
                  </a:cubicBezTo>
                  <a:cubicBezTo>
                    <a:pt x="6897" y="7697"/>
                    <a:pt x="6905" y="7697"/>
                    <a:pt x="6913" y="7697"/>
                  </a:cubicBezTo>
                  <a:close/>
                  <a:moveTo>
                    <a:pt x="8506" y="7697"/>
                  </a:moveTo>
                  <a:cubicBezTo>
                    <a:pt x="8609" y="7697"/>
                    <a:pt x="8694" y="7781"/>
                    <a:pt x="8694" y="7887"/>
                  </a:cubicBezTo>
                  <a:lnTo>
                    <a:pt x="8694" y="8592"/>
                  </a:lnTo>
                  <a:lnTo>
                    <a:pt x="8317" y="8592"/>
                  </a:lnTo>
                  <a:lnTo>
                    <a:pt x="8317" y="7894"/>
                  </a:lnTo>
                  <a:cubicBezTo>
                    <a:pt x="8316" y="7796"/>
                    <a:pt x="8386" y="7713"/>
                    <a:pt x="8483" y="7698"/>
                  </a:cubicBezTo>
                  <a:cubicBezTo>
                    <a:pt x="8491" y="7697"/>
                    <a:pt x="8499" y="7697"/>
                    <a:pt x="8506" y="7697"/>
                  </a:cubicBezTo>
                  <a:close/>
                  <a:moveTo>
                    <a:pt x="5347" y="7293"/>
                  </a:moveTo>
                  <a:cubicBezTo>
                    <a:pt x="5340" y="7293"/>
                    <a:pt x="5333" y="7293"/>
                    <a:pt x="5326" y="7293"/>
                  </a:cubicBezTo>
                  <a:cubicBezTo>
                    <a:pt x="5003" y="7304"/>
                    <a:pt x="4754" y="7579"/>
                    <a:pt x="4754" y="7901"/>
                  </a:cubicBezTo>
                  <a:lnTo>
                    <a:pt x="4754" y="8664"/>
                  </a:lnTo>
                  <a:cubicBezTo>
                    <a:pt x="4754" y="8848"/>
                    <a:pt x="4902" y="8996"/>
                    <a:pt x="5087" y="8996"/>
                  </a:cubicBezTo>
                  <a:lnTo>
                    <a:pt x="5608" y="8996"/>
                  </a:lnTo>
                  <a:cubicBezTo>
                    <a:pt x="5791" y="8996"/>
                    <a:pt x="5941" y="8848"/>
                    <a:pt x="5941" y="8664"/>
                  </a:cubicBezTo>
                  <a:lnTo>
                    <a:pt x="5941" y="7887"/>
                  </a:lnTo>
                  <a:cubicBezTo>
                    <a:pt x="5941" y="7558"/>
                    <a:pt x="5673" y="7293"/>
                    <a:pt x="5347" y="7293"/>
                  </a:cubicBezTo>
                  <a:close/>
                  <a:moveTo>
                    <a:pt x="6914" y="7293"/>
                  </a:moveTo>
                  <a:cubicBezTo>
                    <a:pt x="6906" y="7293"/>
                    <a:pt x="6898" y="7293"/>
                    <a:pt x="6891" y="7293"/>
                  </a:cubicBezTo>
                  <a:cubicBezTo>
                    <a:pt x="6569" y="7304"/>
                    <a:pt x="6319" y="7579"/>
                    <a:pt x="6319" y="7901"/>
                  </a:cubicBezTo>
                  <a:lnTo>
                    <a:pt x="6319" y="8664"/>
                  </a:lnTo>
                  <a:cubicBezTo>
                    <a:pt x="6319" y="8848"/>
                    <a:pt x="6468" y="8996"/>
                    <a:pt x="6653" y="8996"/>
                  </a:cubicBezTo>
                  <a:lnTo>
                    <a:pt x="7173" y="8996"/>
                  </a:lnTo>
                  <a:cubicBezTo>
                    <a:pt x="7357" y="8996"/>
                    <a:pt x="7507" y="8848"/>
                    <a:pt x="7507" y="8664"/>
                  </a:cubicBezTo>
                  <a:lnTo>
                    <a:pt x="7507" y="7887"/>
                  </a:lnTo>
                  <a:cubicBezTo>
                    <a:pt x="7507" y="7558"/>
                    <a:pt x="7241" y="7293"/>
                    <a:pt x="6914" y="7293"/>
                  </a:cubicBezTo>
                  <a:close/>
                  <a:moveTo>
                    <a:pt x="8507" y="7293"/>
                  </a:moveTo>
                  <a:cubicBezTo>
                    <a:pt x="8500" y="7293"/>
                    <a:pt x="8492" y="7293"/>
                    <a:pt x="8484" y="7293"/>
                  </a:cubicBezTo>
                  <a:cubicBezTo>
                    <a:pt x="8161" y="7304"/>
                    <a:pt x="7912" y="7579"/>
                    <a:pt x="7912" y="7901"/>
                  </a:cubicBezTo>
                  <a:lnTo>
                    <a:pt x="7912" y="8664"/>
                  </a:lnTo>
                  <a:cubicBezTo>
                    <a:pt x="7912" y="8848"/>
                    <a:pt x="8061" y="8996"/>
                    <a:pt x="8245" y="8996"/>
                  </a:cubicBezTo>
                  <a:lnTo>
                    <a:pt x="8766" y="8996"/>
                  </a:lnTo>
                  <a:cubicBezTo>
                    <a:pt x="8951" y="8996"/>
                    <a:pt x="9099" y="8848"/>
                    <a:pt x="9099" y="8664"/>
                  </a:cubicBezTo>
                  <a:lnTo>
                    <a:pt x="9099" y="7887"/>
                  </a:lnTo>
                  <a:cubicBezTo>
                    <a:pt x="9099" y="7558"/>
                    <a:pt x="8833" y="7293"/>
                    <a:pt x="8507" y="7293"/>
                  </a:cubicBezTo>
                  <a:close/>
                  <a:moveTo>
                    <a:pt x="12528" y="8592"/>
                  </a:moveTo>
                  <a:cubicBezTo>
                    <a:pt x="12527" y="8592"/>
                    <a:pt x="12526" y="8592"/>
                    <a:pt x="12525" y="8592"/>
                  </a:cubicBezTo>
                  <a:lnTo>
                    <a:pt x="12010" y="8592"/>
                  </a:lnTo>
                  <a:cubicBezTo>
                    <a:pt x="11887" y="8592"/>
                    <a:pt x="11792" y="8698"/>
                    <a:pt x="11808" y="8819"/>
                  </a:cubicBezTo>
                  <a:cubicBezTo>
                    <a:pt x="11824" y="8922"/>
                    <a:pt x="11911" y="8996"/>
                    <a:pt x="12014" y="8996"/>
                  </a:cubicBezTo>
                  <a:cubicBezTo>
                    <a:pt x="12015" y="8996"/>
                    <a:pt x="12016" y="8996"/>
                    <a:pt x="12017" y="8996"/>
                  </a:cubicBezTo>
                  <a:lnTo>
                    <a:pt x="12533" y="8996"/>
                  </a:lnTo>
                  <a:cubicBezTo>
                    <a:pt x="12655" y="8996"/>
                    <a:pt x="12749" y="8890"/>
                    <a:pt x="12734" y="8769"/>
                  </a:cubicBezTo>
                  <a:cubicBezTo>
                    <a:pt x="12719" y="8667"/>
                    <a:pt x="12631" y="8592"/>
                    <a:pt x="12528" y="8592"/>
                  </a:cubicBezTo>
                  <a:close/>
                  <a:moveTo>
                    <a:pt x="2576" y="9348"/>
                  </a:moveTo>
                  <a:cubicBezTo>
                    <a:pt x="2453" y="9348"/>
                    <a:pt x="2358" y="9455"/>
                    <a:pt x="2374" y="9576"/>
                  </a:cubicBezTo>
                  <a:cubicBezTo>
                    <a:pt x="2390" y="9678"/>
                    <a:pt x="2477" y="9753"/>
                    <a:pt x="2580" y="9753"/>
                  </a:cubicBezTo>
                  <a:cubicBezTo>
                    <a:pt x="2581" y="9753"/>
                    <a:pt x="2582" y="9753"/>
                    <a:pt x="2583" y="9753"/>
                  </a:cubicBezTo>
                  <a:lnTo>
                    <a:pt x="3091" y="9753"/>
                  </a:lnTo>
                  <a:cubicBezTo>
                    <a:pt x="3092" y="9753"/>
                    <a:pt x="3093" y="9753"/>
                    <a:pt x="3094" y="9753"/>
                  </a:cubicBezTo>
                  <a:cubicBezTo>
                    <a:pt x="3197" y="9753"/>
                    <a:pt x="3285" y="9678"/>
                    <a:pt x="3300" y="9576"/>
                  </a:cubicBezTo>
                  <a:cubicBezTo>
                    <a:pt x="3315" y="9455"/>
                    <a:pt x="3221" y="9348"/>
                    <a:pt x="3099" y="9348"/>
                  </a:cubicBezTo>
                  <a:close/>
                  <a:moveTo>
                    <a:pt x="10436" y="9619"/>
                  </a:moveTo>
                  <a:cubicBezTo>
                    <a:pt x="10315" y="9619"/>
                    <a:pt x="10220" y="9725"/>
                    <a:pt x="10236" y="9846"/>
                  </a:cubicBezTo>
                  <a:cubicBezTo>
                    <a:pt x="10250" y="9948"/>
                    <a:pt x="10338" y="10024"/>
                    <a:pt x="10442" y="10024"/>
                  </a:cubicBezTo>
                  <a:cubicBezTo>
                    <a:pt x="10443" y="10024"/>
                    <a:pt x="10444" y="10024"/>
                    <a:pt x="10445" y="10024"/>
                  </a:cubicBezTo>
                  <a:lnTo>
                    <a:pt x="10954" y="10024"/>
                  </a:lnTo>
                  <a:lnTo>
                    <a:pt x="10954" y="10022"/>
                  </a:lnTo>
                  <a:cubicBezTo>
                    <a:pt x="10955" y="10022"/>
                    <a:pt x="10955" y="10022"/>
                    <a:pt x="10956" y="10022"/>
                  </a:cubicBezTo>
                  <a:cubicBezTo>
                    <a:pt x="11059" y="10022"/>
                    <a:pt x="11147" y="9948"/>
                    <a:pt x="11161" y="9846"/>
                  </a:cubicBezTo>
                  <a:cubicBezTo>
                    <a:pt x="11177" y="9725"/>
                    <a:pt x="11083" y="9619"/>
                    <a:pt x="10961" y="9619"/>
                  </a:cubicBezTo>
                  <a:close/>
                  <a:moveTo>
                    <a:pt x="1265" y="10132"/>
                  </a:moveTo>
                  <a:cubicBezTo>
                    <a:pt x="1143" y="10132"/>
                    <a:pt x="1048" y="10238"/>
                    <a:pt x="1064" y="10359"/>
                  </a:cubicBezTo>
                  <a:cubicBezTo>
                    <a:pt x="1079" y="10461"/>
                    <a:pt x="1166" y="10537"/>
                    <a:pt x="1269" y="10537"/>
                  </a:cubicBezTo>
                  <a:cubicBezTo>
                    <a:pt x="1270" y="10537"/>
                    <a:pt x="1271" y="10537"/>
                    <a:pt x="1272" y="10537"/>
                  </a:cubicBezTo>
                  <a:lnTo>
                    <a:pt x="1782" y="10537"/>
                  </a:lnTo>
                  <a:lnTo>
                    <a:pt x="1782" y="10535"/>
                  </a:lnTo>
                  <a:cubicBezTo>
                    <a:pt x="1783" y="10535"/>
                    <a:pt x="1784" y="10535"/>
                    <a:pt x="1785" y="10535"/>
                  </a:cubicBezTo>
                  <a:cubicBezTo>
                    <a:pt x="1887" y="10535"/>
                    <a:pt x="1975" y="10461"/>
                    <a:pt x="1989" y="10359"/>
                  </a:cubicBezTo>
                  <a:cubicBezTo>
                    <a:pt x="2005" y="10238"/>
                    <a:pt x="1910" y="10132"/>
                    <a:pt x="1789" y="10132"/>
                  </a:cubicBezTo>
                  <a:close/>
                  <a:moveTo>
                    <a:pt x="3970" y="8214"/>
                  </a:moveTo>
                  <a:lnTo>
                    <a:pt x="3970" y="11183"/>
                  </a:lnTo>
                  <a:lnTo>
                    <a:pt x="677" y="11183"/>
                  </a:lnTo>
                  <a:lnTo>
                    <a:pt x="677" y="8996"/>
                  </a:lnTo>
                  <a:lnTo>
                    <a:pt x="991" y="8996"/>
                  </a:lnTo>
                  <a:cubicBezTo>
                    <a:pt x="992" y="8996"/>
                    <a:pt x="993" y="8996"/>
                    <a:pt x="994" y="8996"/>
                  </a:cubicBezTo>
                  <a:cubicBezTo>
                    <a:pt x="1098" y="8996"/>
                    <a:pt x="1184" y="8922"/>
                    <a:pt x="1200" y="8819"/>
                  </a:cubicBezTo>
                  <a:cubicBezTo>
                    <a:pt x="1216" y="8698"/>
                    <a:pt x="1120" y="8592"/>
                    <a:pt x="999" y="8592"/>
                  </a:cubicBezTo>
                  <a:lnTo>
                    <a:pt x="677" y="8592"/>
                  </a:lnTo>
                  <a:lnTo>
                    <a:pt x="677" y="8214"/>
                  </a:lnTo>
                  <a:close/>
                  <a:moveTo>
                    <a:pt x="9478" y="6649"/>
                  </a:moveTo>
                  <a:lnTo>
                    <a:pt x="9478" y="11183"/>
                  </a:lnTo>
                  <a:lnTo>
                    <a:pt x="4375" y="11183"/>
                  </a:lnTo>
                  <a:lnTo>
                    <a:pt x="4375" y="6649"/>
                  </a:lnTo>
                  <a:close/>
                  <a:moveTo>
                    <a:pt x="13177" y="8214"/>
                  </a:moveTo>
                  <a:lnTo>
                    <a:pt x="13177" y="10401"/>
                  </a:lnTo>
                  <a:lnTo>
                    <a:pt x="12809" y="10401"/>
                  </a:lnTo>
                  <a:cubicBezTo>
                    <a:pt x="12808" y="10401"/>
                    <a:pt x="12807" y="10401"/>
                    <a:pt x="12806" y="10401"/>
                  </a:cubicBezTo>
                  <a:cubicBezTo>
                    <a:pt x="12704" y="10401"/>
                    <a:pt x="12616" y="10477"/>
                    <a:pt x="12602" y="10578"/>
                  </a:cubicBezTo>
                  <a:cubicBezTo>
                    <a:pt x="12586" y="10699"/>
                    <a:pt x="12681" y="10806"/>
                    <a:pt x="12802" y="10806"/>
                  </a:cubicBezTo>
                  <a:lnTo>
                    <a:pt x="13177" y="10806"/>
                  </a:lnTo>
                  <a:lnTo>
                    <a:pt x="13177" y="11185"/>
                  </a:lnTo>
                  <a:lnTo>
                    <a:pt x="9883" y="11185"/>
                  </a:lnTo>
                  <a:lnTo>
                    <a:pt x="9883" y="8214"/>
                  </a:lnTo>
                  <a:close/>
                  <a:moveTo>
                    <a:pt x="13420" y="11588"/>
                  </a:moveTo>
                  <a:lnTo>
                    <a:pt x="13420" y="12020"/>
                  </a:lnTo>
                  <a:lnTo>
                    <a:pt x="407" y="12020"/>
                  </a:lnTo>
                  <a:lnTo>
                    <a:pt x="407" y="11588"/>
                  </a:lnTo>
                  <a:close/>
                  <a:moveTo>
                    <a:pt x="4550" y="0"/>
                  </a:moveTo>
                  <a:cubicBezTo>
                    <a:pt x="4441" y="0"/>
                    <a:pt x="4349" y="90"/>
                    <a:pt x="4349" y="202"/>
                  </a:cubicBezTo>
                  <a:lnTo>
                    <a:pt x="4349" y="1411"/>
                  </a:lnTo>
                  <a:lnTo>
                    <a:pt x="4349" y="1427"/>
                  </a:lnTo>
                  <a:lnTo>
                    <a:pt x="3809" y="2329"/>
                  </a:lnTo>
                  <a:lnTo>
                    <a:pt x="3479" y="2329"/>
                  </a:lnTo>
                  <a:cubicBezTo>
                    <a:pt x="3478" y="2329"/>
                    <a:pt x="3477" y="2329"/>
                    <a:pt x="3476" y="2329"/>
                  </a:cubicBezTo>
                  <a:cubicBezTo>
                    <a:pt x="3329" y="2329"/>
                    <a:pt x="3199" y="2422"/>
                    <a:pt x="3152" y="2561"/>
                  </a:cubicBezTo>
                  <a:cubicBezTo>
                    <a:pt x="3113" y="2683"/>
                    <a:pt x="3148" y="2816"/>
                    <a:pt x="3241" y="2905"/>
                  </a:cubicBezTo>
                  <a:lnTo>
                    <a:pt x="3780" y="3424"/>
                  </a:lnTo>
                  <a:cubicBezTo>
                    <a:pt x="3841" y="3483"/>
                    <a:pt x="3923" y="3517"/>
                    <a:pt x="4009" y="3517"/>
                  </a:cubicBezTo>
                  <a:lnTo>
                    <a:pt x="4482" y="3517"/>
                  </a:lnTo>
                  <a:lnTo>
                    <a:pt x="4482" y="4677"/>
                  </a:lnTo>
                  <a:lnTo>
                    <a:pt x="4313" y="4677"/>
                  </a:lnTo>
                  <a:cubicBezTo>
                    <a:pt x="4123" y="4677"/>
                    <a:pt x="3969" y="4827"/>
                    <a:pt x="3969" y="5011"/>
                  </a:cubicBezTo>
                  <a:lnTo>
                    <a:pt x="3969" y="7027"/>
                  </a:lnTo>
                  <a:lnTo>
                    <a:pt x="3591" y="7027"/>
                  </a:lnTo>
                  <a:lnTo>
                    <a:pt x="3591" y="6577"/>
                  </a:lnTo>
                  <a:cubicBezTo>
                    <a:pt x="3591" y="6393"/>
                    <a:pt x="3441" y="6243"/>
                    <a:pt x="3259" y="6243"/>
                  </a:cubicBezTo>
                  <a:lnTo>
                    <a:pt x="2736" y="6243"/>
                  </a:lnTo>
                  <a:cubicBezTo>
                    <a:pt x="2551" y="6243"/>
                    <a:pt x="2403" y="6393"/>
                    <a:pt x="2403" y="6577"/>
                  </a:cubicBezTo>
                  <a:lnTo>
                    <a:pt x="2403" y="7027"/>
                  </a:lnTo>
                  <a:lnTo>
                    <a:pt x="2025" y="7027"/>
                  </a:lnTo>
                  <a:lnTo>
                    <a:pt x="2025" y="6577"/>
                  </a:lnTo>
                  <a:cubicBezTo>
                    <a:pt x="2025" y="6393"/>
                    <a:pt x="1877" y="6243"/>
                    <a:pt x="1692" y="6243"/>
                  </a:cubicBezTo>
                  <a:lnTo>
                    <a:pt x="1171" y="6243"/>
                  </a:lnTo>
                  <a:cubicBezTo>
                    <a:pt x="986" y="6243"/>
                    <a:pt x="838" y="6393"/>
                    <a:pt x="838" y="6577"/>
                  </a:cubicBezTo>
                  <a:lnTo>
                    <a:pt x="838" y="7027"/>
                  </a:lnTo>
                  <a:lnTo>
                    <a:pt x="749" y="7027"/>
                  </a:lnTo>
                  <a:cubicBezTo>
                    <a:pt x="485" y="7027"/>
                    <a:pt x="270" y="7234"/>
                    <a:pt x="270" y="7489"/>
                  </a:cubicBezTo>
                  <a:lnTo>
                    <a:pt x="270" y="11198"/>
                  </a:lnTo>
                  <a:cubicBezTo>
                    <a:pt x="115" y="11230"/>
                    <a:pt x="2" y="11366"/>
                    <a:pt x="1" y="11526"/>
                  </a:cubicBezTo>
                  <a:lnTo>
                    <a:pt x="1" y="12088"/>
                  </a:lnTo>
                  <a:cubicBezTo>
                    <a:pt x="1" y="12274"/>
                    <a:pt x="152" y="12425"/>
                    <a:pt x="338" y="12425"/>
                  </a:cubicBezTo>
                  <a:lnTo>
                    <a:pt x="13512" y="12425"/>
                  </a:lnTo>
                  <a:cubicBezTo>
                    <a:pt x="13513" y="12425"/>
                    <a:pt x="13514" y="12425"/>
                    <a:pt x="13515" y="12425"/>
                  </a:cubicBezTo>
                  <a:cubicBezTo>
                    <a:pt x="13701" y="12425"/>
                    <a:pt x="13852" y="12273"/>
                    <a:pt x="13852" y="12088"/>
                  </a:cubicBezTo>
                  <a:lnTo>
                    <a:pt x="13852" y="11525"/>
                  </a:lnTo>
                  <a:cubicBezTo>
                    <a:pt x="13849" y="11366"/>
                    <a:pt x="13737" y="11230"/>
                    <a:pt x="13581" y="11196"/>
                  </a:cubicBezTo>
                  <a:lnTo>
                    <a:pt x="13581" y="7489"/>
                  </a:lnTo>
                  <a:cubicBezTo>
                    <a:pt x="13581" y="7234"/>
                    <a:pt x="13367" y="7027"/>
                    <a:pt x="13103" y="7027"/>
                  </a:cubicBezTo>
                  <a:lnTo>
                    <a:pt x="13015" y="7027"/>
                  </a:lnTo>
                  <a:lnTo>
                    <a:pt x="13015" y="6577"/>
                  </a:lnTo>
                  <a:cubicBezTo>
                    <a:pt x="13015" y="6393"/>
                    <a:pt x="12865" y="6243"/>
                    <a:pt x="12682" y="6243"/>
                  </a:cubicBezTo>
                  <a:lnTo>
                    <a:pt x="12159" y="6243"/>
                  </a:lnTo>
                  <a:cubicBezTo>
                    <a:pt x="11975" y="6243"/>
                    <a:pt x="11827" y="6393"/>
                    <a:pt x="11827" y="6577"/>
                  </a:cubicBezTo>
                  <a:lnTo>
                    <a:pt x="11827" y="7027"/>
                  </a:lnTo>
                  <a:lnTo>
                    <a:pt x="11449" y="7027"/>
                  </a:lnTo>
                  <a:lnTo>
                    <a:pt x="11449" y="6577"/>
                  </a:lnTo>
                  <a:cubicBezTo>
                    <a:pt x="11449" y="6393"/>
                    <a:pt x="11301" y="6243"/>
                    <a:pt x="11116" y="6243"/>
                  </a:cubicBezTo>
                  <a:lnTo>
                    <a:pt x="10593" y="6243"/>
                  </a:lnTo>
                  <a:cubicBezTo>
                    <a:pt x="10410" y="6243"/>
                    <a:pt x="10261" y="6393"/>
                    <a:pt x="10261" y="6577"/>
                  </a:cubicBezTo>
                  <a:lnTo>
                    <a:pt x="10261" y="7027"/>
                  </a:lnTo>
                  <a:lnTo>
                    <a:pt x="9883" y="7027"/>
                  </a:lnTo>
                  <a:lnTo>
                    <a:pt x="9883" y="5011"/>
                  </a:lnTo>
                  <a:cubicBezTo>
                    <a:pt x="9884" y="4830"/>
                    <a:pt x="9739" y="4680"/>
                    <a:pt x="9557" y="4677"/>
                  </a:cubicBezTo>
                  <a:lnTo>
                    <a:pt x="9396" y="4677"/>
                  </a:lnTo>
                  <a:lnTo>
                    <a:pt x="9396" y="3517"/>
                  </a:lnTo>
                  <a:lnTo>
                    <a:pt x="9848" y="3517"/>
                  </a:lnTo>
                  <a:cubicBezTo>
                    <a:pt x="9936" y="3517"/>
                    <a:pt x="10021" y="3481"/>
                    <a:pt x="10085" y="3419"/>
                  </a:cubicBezTo>
                  <a:lnTo>
                    <a:pt x="10609" y="2898"/>
                  </a:lnTo>
                  <a:cubicBezTo>
                    <a:pt x="10821" y="2689"/>
                    <a:pt x="10672" y="2329"/>
                    <a:pt x="10376" y="2329"/>
                  </a:cubicBezTo>
                  <a:cubicBezTo>
                    <a:pt x="10376" y="2329"/>
                    <a:pt x="10375" y="2329"/>
                    <a:pt x="10374" y="2329"/>
                  </a:cubicBezTo>
                  <a:lnTo>
                    <a:pt x="10027" y="2329"/>
                  </a:lnTo>
                  <a:lnTo>
                    <a:pt x="9504" y="1434"/>
                  </a:lnTo>
                  <a:lnTo>
                    <a:pt x="9504" y="1420"/>
                  </a:lnTo>
                  <a:lnTo>
                    <a:pt x="9504" y="214"/>
                  </a:lnTo>
                  <a:cubicBezTo>
                    <a:pt x="9506" y="110"/>
                    <a:pt x="9429" y="19"/>
                    <a:pt x="9327" y="5"/>
                  </a:cubicBezTo>
                  <a:cubicBezTo>
                    <a:pt x="9318" y="4"/>
                    <a:pt x="9309" y="3"/>
                    <a:pt x="9300" y="3"/>
                  </a:cubicBezTo>
                  <a:cubicBezTo>
                    <a:pt x="9191" y="3"/>
                    <a:pt x="9099" y="92"/>
                    <a:pt x="9099" y="205"/>
                  </a:cubicBezTo>
                  <a:lnTo>
                    <a:pt x="9099" y="521"/>
                  </a:lnTo>
                  <a:lnTo>
                    <a:pt x="4754" y="521"/>
                  </a:lnTo>
                  <a:lnTo>
                    <a:pt x="4754" y="211"/>
                  </a:lnTo>
                  <a:cubicBezTo>
                    <a:pt x="4755" y="106"/>
                    <a:pt x="4679" y="16"/>
                    <a:pt x="4577" y="2"/>
                  </a:cubicBezTo>
                  <a:cubicBezTo>
                    <a:pt x="4568" y="1"/>
                    <a:pt x="4559" y="0"/>
                    <a:pt x="4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1499;p96">
            <a:extLst>
              <a:ext uri="{FF2B5EF4-FFF2-40B4-BE49-F238E27FC236}">
                <a16:creationId xmlns:a16="http://schemas.microsoft.com/office/drawing/2014/main" id="{30973778-76C9-A082-FDB4-0FD92E678EF3}"/>
              </a:ext>
            </a:extLst>
          </p:cNvPr>
          <p:cNvGrpSpPr/>
          <p:nvPr/>
        </p:nvGrpSpPr>
        <p:grpSpPr>
          <a:xfrm>
            <a:off x="5709637" y="2863123"/>
            <a:ext cx="376054" cy="327517"/>
            <a:chOff x="5598298" y="2117583"/>
            <a:chExt cx="376054" cy="327517"/>
          </a:xfrm>
        </p:grpSpPr>
        <p:sp>
          <p:nvSpPr>
            <p:cNvPr id="753" name="Google Shape;1500;p96">
              <a:extLst>
                <a:ext uri="{FF2B5EF4-FFF2-40B4-BE49-F238E27FC236}">
                  <a16:creationId xmlns:a16="http://schemas.microsoft.com/office/drawing/2014/main" id="{A76249F5-86E3-8723-1EB2-5CEBE6DFABF7}"/>
                </a:ext>
              </a:extLst>
            </p:cNvPr>
            <p:cNvSpPr/>
            <p:nvPr/>
          </p:nvSpPr>
          <p:spPr>
            <a:xfrm>
              <a:off x="5639932" y="2236957"/>
              <a:ext cx="294134" cy="98287"/>
            </a:xfrm>
            <a:custGeom>
              <a:avLst/>
              <a:gdLst/>
              <a:ahLst/>
              <a:cxnLst/>
              <a:rect l="l" t="t" r="r" b="b"/>
              <a:pathLst>
                <a:path w="10908" h="3645" extrusionOk="0">
                  <a:moveTo>
                    <a:pt x="3073" y="1"/>
                  </a:moveTo>
                  <a:cubicBezTo>
                    <a:pt x="3001" y="1"/>
                    <a:pt x="2943" y="58"/>
                    <a:pt x="2943" y="130"/>
                  </a:cubicBezTo>
                  <a:lnTo>
                    <a:pt x="2943" y="653"/>
                  </a:lnTo>
                  <a:cubicBezTo>
                    <a:pt x="2943" y="725"/>
                    <a:pt x="3001" y="783"/>
                    <a:pt x="3073" y="783"/>
                  </a:cubicBezTo>
                  <a:lnTo>
                    <a:pt x="7833" y="783"/>
                  </a:lnTo>
                  <a:cubicBezTo>
                    <a:pt x="7905" y="783"/>
                    <a:pt x="7964" y="725"/>
                    <a:pt x="7964" y="653"/>
                  </a:cubicBezTo>
                  <a:lnTo>
                    <a:pt x="7964" y="130"/>
                  </a:lnTo>
                  <a:cubicBezTo>
                    <a:pt x="7964" y="58"/>
                    <a:pt x="7905" y="1"/>
                    <a:pt x="7833" y="1"/>
                  </a:cubicBezTo>
                  <a:close/>
                  <a:moveTo>
                    <a:pt x="131" y="2862"/>
                  </a:moveTo>
                  <a:cubicBezTo>
                    <a:pt x="59" y="2862"/>
                    <a:pt x="0" y="2920"/>
                    <a:pt x="0" y="2992"/>
                  </a:cubicBezTo>
                  <a:lnTo>
                    <a:pt x="0" y="3515"/>
                  </a:lnTo>
                  <a:cubicBezTo>
                    <a:pt x="0" y="3586"/>
                    <a:pt x="58" y="3644"/>
                    <a:pt x="129" y="3644"/>
                  </a:cubicBezTo>
                  <a:cubicBezTo>
                    <a:pt x="129" y="3644"/>
                    <a:pt x="130" y="3644"/>
                    <a:pt x="131" y="3644"/>
                  </a:cubicBezTo>
                  <a:lnTo>
                    <a:pt x="2811" y="3644"/>
                  </a:lnTo>
                  <a:cubicBezTo>
                    <a:pt x="2812" y="3644"/>
                    <a:pt x="2813" y="3644"/>
                    <a:pt x="2814" y="3644"/>
                  </a:cubicBezTo>
                  <a:cubicBezTo>
                    <a:pt x="2886" y="3644"/>
                    <a:pt x="2942" y="3586"/>
                    <a:pt x="2943" y="3515"/>
                  </a:cubicBezTo>
                  <a:lnTo>
                    <a:pt x="2943" y="2992"/>
                  </a:lnTo>
                  <a:cubicBezTo>
                    <a:pt x="2942" y="2920"/>
                    <a:pt x="2884" y="2862"/>
                    <a:pt x="2811" y="2862"/>
                  </a:cubicBezTo>
                  <a:close/>
                  <a:moveTo>
                    <a:pt x="8096" y="2862"/>
                  </a:moveTo>
                  <a:cubicBezTo>
                    <a:pt x="8024" y="2862"/>
                    <a:pt x="7964" y="2920"/>
                    <a:pt x="7964" y="2992"/>
                  </a:cubicBezTo>
                  <a:lnTo>
                    <a:pt x="7964" y="3515"/>
                  </a:lnTo>
                  <a:cubicBezTo>
                    <a:pt x="7964" y="3586"/>
                    <a:pt x="8022" y="3644"/>
                    <a:pt x="8093" y="3644"/>
                  </a:cubicBezTo>
                  <a:cubicBezTo>
                    <a:pt x="8094" y="3644"/>
                    <a:pt x="8095" y="3644"/>
                    <a:pt x="8096" y="3644"/>
                  </a:cubicBezTo>
                  <a:lnTo>
                    <a:pt x="10777" y="3644"/>
                  </a:lnTo>
                  <a:cubicBezTo>
                    <a:pt x="10778" y="3644"/>
                    <a:pt x="10779" y="3644"/>
                    <a:pt x="10779" y="3644"/>
                  </a:cubicBezTo>
                  <a:cubicBezTo>
                    <a:pt x="10850" y="3644"/>
                    <a:pt x="10908" y="3586"/>
                    <a:pt x="10908" y="3515"/>
                  </a:cubicBezTo>
                  <a:lnTo>
                    <a:pt x="10908" y="2992"/>
                  </a:lnTo>
                  <a:cubicBezTo>
                    <a:pt x="10908" y="2920"/>
                    <a:pt x="10849" y="2862"/>
                    <a:pt x="10777" y="28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501;p96">
              <a:extLst>
                <a:ext uri="{FF2B5EF4-FFF2-40B4-BE49-F238E27FC236}">
                  <a16:creationId xmlns:a16="http://schemas.microsoft.com/office/drawing/2014/main" id="{806CA697-F696-D14C-B5D1-1AA29E681A65}"/>
                </a:ext>
              </a:extLst>
            </p:cNvPr>
            <p:cNvSpPr/>
            <p:nvPr/>
          </p:nvSpPr>
          <p:spPr>
            <a:xfrm>
              <a:off x="5622890" y="2138670"/>
              <a:ext cx="328191" cy="148550"/>
            </a:xfrm>
            <a:custGeom>
              <a:avLst/>
              <a:gdLst/>
              <a:ahLst/>
              <a:cxnLst/>
              <a:rect l="l" t="t" r="r" b="b"/>
              <a:pathLst>
                <a:path w="12171" h="5509" extrusionOk="0">
                  <a:moveTo>
                    <a:pt x="4248" y="1"/>
                  </a:moveTo>
                  <a:cubicBezTo>
                    <a:pt x="4204" y="1"/>
                    <a:pt x="4163" y="24"/>
                    <a:pt x="4139" y="61"/>
                  </a:cubicBezTo>
                  <a:cubicBezTo>
                    <a:pt x="3822" y="532"/>
                    <a:pt x="3369" y="898"/>
                    <a:pt x="2841" y="1109"/>
                  </a:cubicBezTo>
                  <a:lnTo>
                    <a:pt x="1688" y="1567"/>
                  </a:lnTo>
                  <a:cubicBezTo>
                    <a:pt x="1690" y="1999"/>
                    <a:pt x="2040" y="2349"/>
                    <a:pt x="2472" y="2349"/>
                  </a:cubicBezTo>
                  <a:cubicBezTo>
                    <a:pt x="2473" y="2349"/>
                    <a:pt x="2474" y="2349"/>
                    <a:pt x="2475" y="2349"/>
                  </a:cubicBezTo>
                  <a:lnTo>
                    <a:pt x="9687" y="2349"/>
                  </a:lnTo>
                  <a:cubicBezTo>
                    <a:pt x="9689" y="2349"/>
                    <a:pt x="9691" y="2349"/>
                    <a:pt x="9692" y="2349"/>
                  </a:cubicBezTo>
                  <a:cubicBezTo>
                    <a:pt x="10124" y="2349"/>
                    <a:pt x="10474" y="1999"/>
                    <a:pt x="10475" y="1567"/>
                  </a:cubicBezTo>
                  <a:lnTo>
                    <a:pt x="9323" y="1109"/>
                  </a:lnTo>
                  <a:cubicBezTo>
                    <a:pt x="8795" y="898"/>
                    <a:pt x="8343" y="532"/>
                    <a:pt x="8026" y="61"/>
                  </a:cubicBezTo>
                  <a:cubicBezTo>
                    <a:pt x="8001" y="24"/>
                    <a:pt x="7960" y="1"/>
                    <a:pt x="7915" y="1"/>
                  </a:cubicBezTo>
                  <a:close/>
                  <a:moveTo>
                    <a:pt x="8084" y="3347"/>
                  </a:moveTo>
                  <a:lnTo>
                    <a:pt x="8084" y="5507"/>
                  </a:lnTo>
                  <a:lnTo>
                    <a:pt x="11446" y="5507"/>
                  </a:lnTo>
                  <a:cubicBezTo>
                    <a:pt x="11447" y="5507"/>
                    <a:pt x="11448" y="5507"/>
                    <a:pt x="11449" y="5507"/>
                  </a:cubicBezTo>
                  <a:cubicBezTo>
                    <a:pt x="11847" y="5507"/>
                    <a:pt x="12170" y="5185"/>
                    <a:pt x="12171" y="4787"/>
                  </a:cubicBezTo>
                  <a:lnTo>
                    <a:pt x="11111" y="4366"/>
                  </a:lnTo>
                  <a:cubicBezTo>
                    <a:pt x="10625" y="4173"/>
                    <a:pt x="10209" y="3836"/>
                    <a:pt x="9918" y="3402"/>
                  </a:cubicBezTo>
                  <a:cubicBezTo>
                    <a:pt x="9895" y="3368"/>
                    <a:pt x="9857" y="3347"/>
                    <a:pt x="9817" y="3347"/>
                  </a:cubicBezTo>
                  <a:close/>
                  <a:moveTo>
                    <a:pt x="2355" y="3347"/>
                  </a:moveTo>
                  <a:cubicBezTo>
                    <a:pt x="2315" y="3347"/>
                    <a:pt x="2277" y="3368"/>
                    <a:pt x="2254" y="3401"/>
                  </a:cubicBezTo>
                  <a:cubicBezTo>
                    <a:pt x="1963" y="3836"/>
                    <a:pt x="1547" y="4172"/>
                    <a:pt x="1061" y="4366"/>
                  </a:cubicBezTo>
                  <a:lnTo>
                    <a:pt x="1" y="4788"/>
                  </a:lnTo>
                  <a:cubicBezTo>
                    <a:pt x="2" y="5186"/>
                    <a:pt x="327" y="5509"/>
                    <a:pt x="726" y="5509"/>
                  </a:cubicBezTo>
                  <a:lnTo>
                    <a:pt x="4088" y="5509"/>
                  </a:lnTo>
                  <a:lnTo>
                    <a:pt x="4088" y="3349"/>
                  </a:lnTo>
                  <a:lnTo>
                    <a:pt x="3862" y="3349"/>
                  </a:lnTo>
                  <a:lnTo>
                    <a:pt x="2355" y="33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502;p96">
              <a:extLst>
                <a:ext uri="{FF2B5EF4-FFF2-40B4-BE49-F238E27FC236}">
                  <a16:creationId xmlns:a16="http://schemas.microsoft.com/office/drawing/2014/main" id="{2C1B9B16-01D9-A5F4-2314-6FD64BD5F350}"/>
                </a:ext>
              </a:extLst>
            </p:cNvPr>
            <p:cNvSpPr/>
            <p:nvPr/>
          </p:nvSpPr>
          <p:spPr>
            <a:xfrm>
              <a:off x="5629011" y="2279158"/>
              <a:ext cx="315248" cy="151462"/>
            </a:xfrm>
            <a:custGeom>
              <a:avLst/>
              <a:gdLst/>
              <a:ahLst/>
              <a:cxnLst/>
              <a:rect l="l" t="t" r="r" b="b"/>
              <a:pathLst>
                <a:path w="11691" h="5617" extrusionOk="0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lnTo>
                    <a:pt x="0" y="5485"/>
                  </a:lnTo>
                  <a:cubicBezTo>
                    <a:pt x="0" y="5557"/>
                    <a:pt x="59" y="5616"/>
                    <a:pt x="131" y="5616"/>
                  </a:cubicBezTo>
                  <a:lnTo>
                    <a:pt x="653" y="5616"/>
                  </a:lnTo>
                  <a:cubicBezTo>
                    <a:pt x="725" y="5616"/>
                    <a:pt x="784" y="5557"/>
                    <a:pt x="784" y="5485"/>
                  </a:cubicBezTo>
                  <a:lnTo>
                    <a:pt x="784" y="131"/>
                  </a:lnTo>
                  <a:cubicBezTo>
                    <a:pt x="784" y="59"/>
                    <a:pt x="725" y="0"/>
                    <a:pt x="653" y="0"/>
                  </a:cubicBezTo>
                  <a:close/>
                  <a:moveTo>
                    <a:pt x="11038" y="0"/>
                  </a:moveTo>
                  <a:cubicBezTo>
                    <a:pt x="10966" y="0"/>
                    <a:pt x="10907" y="59"/>
                    <a:pt x="10907" y="131"/>
                  </a:cubicBezTo>
                  <a:lnTo>
                    <a:pt x="10907" y="5485"/>
                  </a:lnTo>
                  <a:cubicBezTo>
                    <a:pt x="10907" y="5557"/>
                    <a:pt x="10966" y="5616"/>
                    <a:pt x="11038" y="5616"/>
                  </a:cubicBezTo>
                  <a:lnTo>
                    <a:pt x="11559" y="5616"/>
                  </a:lnTo>
                  <a:cubicBezTo>
                    <a:pt x="11631" y="5616"/>
                    <a:pt x="11690" y="5557"/>
                    <a:pt x="11690" y="5485"/>
                  </a:cubicBezTo>
                  <a:lnTo>
                    <a:pt x="11690" y="131"/>
                  </a:lnTo>
                  <a:cubicBezTo>
                    <a:pt x="11690" y="59"/>
                    <a:pt x="11631" y="2"/>
                    <a:pt x="11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503;p96">
              <a:extLst>
                <a:ext uri="{FF2B5EF4-FFF2-40B4-BE49-F238E27FC236}">
                  <a16:creationId xmlns:a16="http://schemas.microsoft.com/office/drawing/2014/main" id="{BC4259C8-0660-E244-0373-4BA7B6500921}"/>
                </a:ext>
              </a:extLst>
            </p:cNvPr>
            <p:cNvSpPr/>
            <p:nvPr/>
          </p:nvSpPr>
          <p:spPr>
            <a:xfrm>
              <a:off x="5603772" y="2260794"/>
              <a:ext cx="366481" cy="33679"/>
            </a:xfrm>
            <a:custGeom>
              <a:avLst/>
              <a:gdLst/>
              <a:ahLst/>
              <a:cxnLst/>
              <a:rect l="l" t="t" r="r" b="b"/>
              <a:pathLst>
                <a:path w="13591" h="1249" extrusionOk="0">
                  <a:moveTo>
                    <a:pt x="152" y="2"/>
                  </a:moveTo>
                  <a:cubicBezTo>
                    <a:pt x="65" y="2"/>
                    <a:pt x="0" y="97"/>
                    <a:pt x="46" y="181"/>
                  </a:cubicBezTo>
                  <a:lnTo>
                    <a:pt x="214" y="490"/>
                  </a:lnTo>
                  <a:cubicBezTo>
                    <a:pt x="472" y="958"/>
                    <a:pt x="964" y="1249"/>
                    <a:pt x="1497" y="1249"/>
                  </a:cubicBezTo>
                  <a:cubicBezTo>
                    <a:pt x="1498" y="1249"/>
                    <a:pt x="1500" y="1249"/>
                    <a:pt x="1501" y="1249"/>
                  </a:cubicBezTo>
                  <a:lnTo>
                    <a:pt x="4797" y="1249"/>
                  </a:lnTo>
                  <a:lnTo>
                    <a:pt x="4797" y="276"/>
                  </a:lnTo>
                  <a:lnTo>
                    <a:pt x="1897" y="276"/>
                  </a:lnTo>
                  <a:cubicBezTo>
                    <a:pt x="1893" y="276"/>
                    <a:pt x="1888" y="276"/>
                    <a:pt x="1884" y="276"/>
                  </a:cubicBezTo>
                  <a:cubicBezTo>
                    <a:pt x="1308" y="276"/>
                    <a:pt x="737" y="186"/>
                    <a:pt x="190" y="8"/>
                  </a:cubicBezTo>
                  <a:cubicBezTo>
                    <a:pt x="177" y="4"/>
                    <a:pt x="164" y="2"/>
                    <a:pt x="152" y="2"/>
                  </a:cubicBezTo>
                  <a:close/>
                  <a:moveTo>
                    <a:pt x="13439" y="1"/>
                  </a:moveTo>
                  <a:cubicBezTo>
                    <a:pt x="13426" y="1"/>
                    <a:pt x="13413" y="3"/>
                    <a:pt x="13400" y="7"/>
                  </a:cubicBezTo>
                  <a:cubicBezTo>
                    <a:pt x="12848" y="186"/>
                    <a:pt x="12273" y="276"/>
                    <a:pt x="11694" y="276"/>
                  </a:cubicBezTo>
                  <a:lnTo>
                    <a:pt x="8793" y="276"/>
                  </a:lnTo>
                  <a:lnTo>
                    <a:pt x="8793" y="1249"/>
                  </a:lnTo>
                  <a:lnTo>
                    <a:pt x="12089" y="1249"/>
                  </a:lnTo>
                  <a:cubicBezTo>
                    <a:pt x="12090" y="1249"/>
                    <a:pt x="12092" y="1249"/>
                    <a:pt x="12093" y="1249"/>
                  </a:cubicBezTo>
                  <a:cubicBezTo>
                    <a:pt x="12626" y="1249"/>
                    <a:pt x="13118" y="958"/>
                    <a:pt x="13376" y="490"/>
                  </a:cubicBezTo>
                  <a:lnTo>
                    <a:pt x="13544" y="181"/>
                  </a:lnTo>
                  <a:cubicBezTo>
                    <a:pt x="13591" y="97"/>
                    <a:pt x="13525" y="1"/>
                    <a:pt x="13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504;p96">
              <a:extLst>
                <a:ext uri="{FF2B5EF4-FFF2-40B4-BE49-F238E27FC236}">
                  <a16:creationId xmlns:a16="http://schemas.microsoft.com/office/drawing/2014/main" id="{7D7BEE75-B78F-524B-D7C1-92B8190007D0}"/>
                </a:ext>
              </a:extLst>
            </p:cNvPr>
            <p:cNvSpPr/>
            <p:nvPr/>
          </p:nvSpPr>
          <p:spPr>
            <a:xfrm>
              <a:off x="5711982" y="2201984"/>
              <a:ext cx="150033" cy="200242"/>
            </a:xfrm>
            <a:custGeom>
              <a:avLst/>
              <a:gdLst/>
              <a:ahLst/>
              <a:cxnLst/>
              <a:rect l="l" t="t" r="r" b="b"/>
              <a:pathLst>
                <a:path w="5564" h="7426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7295"/>
                  </a:lnTo>
                  <a:cubicBezTo>
                    <a:pt x="1" y="7367"/>
                    <a:pt x="60" y="7425"/>
                    <a:pt x="132" y="7425"/>
                  </a:cubicBezTo>
                  <a:lnTo>
                    <a:pt x="653" y="7425"/>
                  </a:lnTo>
                  <a:cubicBezTo>
                    <a:pt x="725" y="7425"/>
                    <a:pt x="784" y="7367"/>
                    <a:pt x="784" y="7295"/>
                  </a:cubicBezTo>
                  <a:lnTo>
                    <a:pt x="784" y="132"/>
                  </a:lnTo>
                  <a:cubicBezTo>
                    <a:pt x="784" y="60"/>
                    <a:pt x="725" y="1"/>
                    <a:pt x="653" y="1"/>
                  </a:cubicBezTo>
                  <a:close/>
                  <a:moveTo>
                    <a:pt x="4909" y="1"/>
                  </a:moveTo>
                  <a:cubicBezTo>
                    <a:pt x="4837" y="1"/>
                    <a:pt x="4780" y="60"/>
                    <a:pt x="4780" y="132"/>
                  </a:cubicBezTo>
                  <a:lnTo>
                    <a:pt x="4780" y="7295"/>
                  </a:lnTo>
                  <a:cubicBezTo>
                    <a:pt x="4780" y="7367"/>
                    <a:pt x="4837" y="7425"/>
                    <a:pt x="4909" y="7425"/>
                  </a:cubicBezTo>
                  <a:lnTo>
                    <a:pt x="5432" y="7425"/>
                  </a:lnTo>
                  <a:cubicBezTo>
                    <a:pt x="5504" y="7425"/>
                    <a:pt x="5562" y="7367"/>
                    <a:pt x="5563" y="7295"/>
                  </a:cubicBezTo>
                  <a:lnTo>
                    <a:pt x="5563" y="132"/>
                  </a:lnTo>
                  <a:cubicBezTo>
                    <a:pt x="5562" y="60"/>
                    <a:pt x="5504" y="1"/>
                    <a:pt x="5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505;p96">
              <a:extLst>
                <a:ext uri="{FF2B5EF4-FFF2-40B4-BE49-F238E27FC236}">
                  <a16:creationId xmlns:a16="http://schemas.microsoft.com/office/drawing/2014/main" id="{76BA0310-643A-9B7F-119A-01E24799D13B}"/>
                </a:ext>
              </a:extLst>
            </p:cNvPr>
            <p:cNvSpPr/>
            <p:nvPr/>
          </p:nvSpPr>
          <p:spPr>
            <a:xfrm>
              <a:off x="5649477" y="2173563"/>
              <a:ext cx="274854" cy="36457"/>
            </a:xfrm>
            <a:custGeom>
              <a:avLst/>
              <a:gdLst/>
              <a:ahLst/>
              <a:cxnLst/>
              <a:rect l="l" t="t" r="r" b="b"/>
              <a:pathLst>
                <a:path w="10193" h="1352" extrusionOk="0">
                  <a:moveTo>
                    <a:pt x="164" y="1"/>
                  </a:moveTo>
                  <a:cubicBezTo>
                    <a:pt x="70" y="1"/>
                    <a:pt x="0" y="104"/>
                    <a:pt x="49" y="195"/>
                  </a:cubicBezTo>
                  <a:lnTo>
                    <a:pt x="231" y="529"/>
                  </a:lnTo>
                  <a:cubicBezTo>
                    <a:pt x="506" y="1036"/>
                    <a:pt x="1035" y="1352"/>
                    <a:pt x="1611" y="1352"/>
                  </a:cubicBezTo>
                  <a:lnTo>
                    <a:pt x="8582" y="1352"/>
                  </a:lnTo>
                  <a:cubicBezTo>
                    <a:pt x="9158" y="1352"/>
                    <a:pt x="9687" y="1036"/>
                    <a:pt x="9962" y="529"/>
                  </a:cubicBezTo>
                  <a:lnTo>
                    <a:pt x="10143" y="195"/>
                  </a:lnTo>
                  <a:cubicBezTo>
                    <a:pt x="10193" y="104"/>
                    <a:pt x="10122" y="1"/>
                    <a:pt x="10029" y="1"/>
                  </a:cubicBezTo>
                  <a:cubicBezTo>
                    <a:pt x="10015" y="1"/>
                    <a:pt x="10002" y="3"/>
                    <a:pt x="9988" y="8"/>
                  </a:cubicBezTo>
                  <a:cubicBezTo>
                    <a:pt x="9397" y="201"/>
                    <a:pt x="8779" y="300"/>
                    <a:pt x="8158" y="300"/>
                  </a:cubicBezTo>
                  <a:lnTo>
                    <a:pt x="2036" y="300"/>
                  </a:lnTo>
                  <a:cubicBezTo>
                    <a:pt x="1414" y="300"/>
                    <a:pt x="796" y="201"/>
                    <a:pt x="206" y="8"/>
                  </a:cubicBezTo>
                  <a:cubicBezTo>
                    <a:pt x="192" y="3"/>
                    <a:pt x="178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506;p96">
              <a:extLst>
                <a:ext uri="{FF2B5EF4-FFF2-40B4-BE49-F238E27FC236}">
                  <a16:creationId xmlns:a16="http://schemas.microsoft.com/office/drawing/2014/main" id="{733DE1B9-DAAD-71D0-7D8A-0315020E7CE1}"/>
                </a:ext>
              </a:extLst>
            </p:cNvPr>
            <p:cNvSpPr/>
            <p:nvPr/>
          </p:nvSpPr>
          <p:spPr>
            <a:xfrm>
              <a:off x="5623213" y="2363612"/>
              <a:ext cx="326870" cy="59727"/>
            </a:xfrm>
            <a:custGeom>
              <a:avLst/>
              <a:gdLst/>
              <a:ahLst/>
              <a:cxnLst/>
              <a:rect l="l" t="t" r="r" b="b"/>
              <a:pathLst>
                <a:path w="12122" h="2215" extrusionOk="0">
                  <a:moveTo>
                    <a:pt x="132" y="0"/>
                  </a:moveTo>
                  <a:cubicBezTo>
                    <a:pt x="60" y="0"/>
                    <a:pt x="1" y="58"/>
                    <a:pt x="1" y="130"/>
                  </a:cubicBezTo>
                  <a:lnTo>
                    <a:pt x="1" y="2084"/>
                  </a:lnTo>
                  <a:cubicBezTo>
                    <a:pt x="1" y="2156"/>
                    <a:pt x="60" y="2215"/>
                    <a:pt x="132" y="2215"/>
                  </a:cubicBezTo>
                  <a:lnTo>
                    <a:pt x="1083" y="2215"/>
                  </a:lnTo>
                  <a:cubicBezTo>
                    <a:pt x="1155" y="2215"/>
                    <a:pt x="1214" y="2156"/>
                    <a:pt x="1215" y="2084"/>
                  </a:cubicBezTo>
                  <a:lnTo>
                    <a:pt x="1215" y="130"/>
                  </a:lnTo>
                  <a:cubicBezTo>
                    <a:pt x="1214" y="58"/>
                    <a:pt x="1155" y="0"/>
                    <a:pt x="1083" y="0"/>
                  </a:cubicBezTo>
                  <a:close/>
                  <a:moveTo>
                    <a:pt x="3209" y="0"/>
                  </a:moveTo>
                  <a:cubicBezTo>
                    <a:pt x="3137" y="0"/>
                    <a:pt x="3078" y="58"/>
                    <a:pt x="3078" y="130"/>
                  </a:cubicBezTo>
                  <a:lnTo>
                    <a:pt x="3078" y="2084"/>
                  </a:lnTo>
                  <a:cubicBezTo>
                    <a:pt x="3078" y="2156"/>
                    <a:pt x="3137" y="2215"/>
                    <a:pt x="3209" y="2215"/>
                  </a:cubicBezTo>
                  <a:lnTo>
                    <a:pt x="4160" y="2215"/>
                  </a:lnTo>
                  <a:cubicBezTo>
                    <a:pt x="4232" y="2215"/>
                    <a:pt x="4291" y="2156"/>
                    <a:pt x="4292" y="2084"/>
                  </a:cubicBezTo>
                  <a:lnTo>
                    <a:pt x="4292" y="130"/>
                  </a:lnTo>
                  <a:cubicBezTo>
                    <a:pt x="4291" y="58"/>
                    <a:pt x="4232" y="0"/>
                    <a:pt x="4160" y="0"/>
                  </a:cubicBezTo>
                  <a:close/>
                  <a:moveTo>
                    <a:pt x="7988" y="0"/>
                  </a:moveTo>
                  <a:cubicBezTo>
                    <a:pt x="7916" y="0"/>
                    <a:pt x="7855" y="58"/>
                    <a:pt x="7855" y="130"/>
                  </a:cubicBezTo>
                  <a:lnTo>
                    <a:pt x="7855" y="2084"/>
                  </a:lnTo>
                  <a:cubicBezTo>
                    <a:pt x="7855" y="2156"/>
                    <a:pt x="7916" y="2215"/>
                    <a:pt x="7988" y="2215"/>
                  </a:cubicBezTo>
                  <a:lnTo>
                    <a:pt x="8939" y="2215"/>
                  </a:lnTo>
                  <a:cubicBezTo>
                    <a:pt x="9011" y="2215"/>
                    <a:pt x="9070" y="2156"/>
                    <a:pt x="9070" y="2084"/>
                  </a:cubicBezTo>
                  <a:lnTo>
                    <a:pt x="9070" y="130"/>
                  </a:lnTo>
                  <a:cubicBezTo>
                    <a:pt x="9070" y="58"/>
                    <a:pt x="9011" y="0"/>
                    <a:pt x="8939" y="0"/>
                  </a:cubicBezTo>
                  <a:close/>
                  <a:moveTo>
                    <a:pt x="11038" y="0"/>
                  </a:moveTo>
                  <a:cubicBezTo>
                    <a:pt x="10966" y="0"/>
                    <a:pt x="10907" y="58"/>
                    <a:pt x="10907" y="130"/>
                  </a:cubicBezTo>
                  <a:lnTo>
                    <a:pt x="10907" y="2084"/>
                  </a:lnTo>
                  <a:cubicBezTo>
                    <a:pt x="10907" y="2156"/>
                    <a:pt x="10966" y="2215"/>
                    <a:pt x="11038" y="2215"/>
                  </a:cubicBezTo>
                  <a:lnTo>
                    <a:pt x="11989" y="2215"/>
                  </a:lnTo>
                  <a:cubicBezTo>
                    <a:pt x="12061" y="2215"/>
                    <a:pt x="12120" y="2156"/>
                    <a:pt x="12121" y="2084"/>
                  </a:cubicBezTo>
                  <a:lnTo>
                    <a:pt x="12121" y="130"/>
                  </a:lnTo>
                  <a:cubicBezTo>
                    <a:pt x="12120" y="58"/>
                    <a:pt x="12061" y="0"/>
                    <a:pt x="11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507;p96">
              <a:extLst>
                <a:ext uri="{FF2B5EF4-FFF2-40B4-BE49-F238E27FC236}">
                  <a16:creationId xmlns:a16="http://schemas.microsoft.com/office/drawing/2014/main" id="{8F6F18E4-53EA-FE23-5D2A-D4F859FEFC94}"/>
                </a:ext>
              </a:extLst>
            </p:cNvPr>
            <p:cNvSpPr/>
            <p:nvPr/>
          </p:nvSpPr>
          <p:spPr>
            <a:xfrm>
              <a:off x="5605740" y="2417488"/>
              <a:ext cx="361789" cy="21141"/>
            </a:xfrm>
            <a:custGeom>
              <a:avLst/>
              <a:gdLst/>
              <a:ahLst/>
              <a:cxnLst/>
              <a:rect l="l" t="t" r="r" b="b"/>
              <a:pathLst>
                <a:path w="13417" h="784" extrusionOk="0">
                  <a:moveTo>
                    <a:pt x="129" y="1"/>
                  </a:moveTo>
                  <a:cubicBezTo>
                    <a:pt x="58" y="1"/>
                    <a:pt x="0" y="59"/>
                    <a:pt x="0" y="130"/>
                  </a:cubicBezTo>
                  <a:lnTo>
                    <a:pt x="0" y="653"/>
                  </a:lnTo>
                  <a:cubicBezTo>
                    <a:pt x="0" y="725"/>
                    <a:pt x="59" y="783"/>
                    <a:pt x="131" y="783"/>
                  </a:cubicBezTo>
                  <a:lnTo>
                    <a:pt x="13287" y="783"/>
                  </a:lnTo>
                  <a:cubicBezTo>
                    <a:pt x="13359" y="783"/>
                    <a:pt x="13416" y="725"/>
                    <a:pt x="13416" y="653"/>
                  </a:cubicBezTo>
                  <a:lnTo>
                    <a:pt x="13416" y="130"/>
                  </a:lnTo>
                  <a:cubicBezTo>
                    <a:pt x="13416" y="59"/>
                    <a:pt x="13360" y="1"/>
                    <a:pt x="13288" y="1"/>
                  </a:cubicBezTo>
                  <a:cubicBezTo>
                    <a:pt x="13287" y="1"/>
                    <a:pt x="13286" y="1"/>
                    <a:pt x="13285" y="1"/>
                  </a:cubicBezTo>
                  <a:lnTo>
                    <a:pt x="131" y="1"/>
                  </a:lnTo>
                  <a:cubicBezTo>
                    <a:pt x="130" y="1"/>
                    <a:pt x="130" y="1"/>
                    <a:pt x="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508;p96">
              <a:extLst>
                <a:ext uri="{FF2B5EF4-FFF2-40B4-BE49-F238E27FC236}">
                  <a16:creationId xmlns:a16="http://schemas.microsoft.com/office/drawing/2014/main" id="{A15E8E7F-8FFA-05DF-A226-F082C87CB3B2}"/>
                </a:ext>
              </a:extLst>
            </p:cNvPr>
            <p:cNvSpPr/>
            <p:nvPr/>
          </p:nvSpPr>
          <p:spPr>
            <a:xfrm>
              <a:off x="5598298" y="2117583"/>
              <a:ext cx="376054" cy="327517"/>
            </a:xfrm>
            <a:custGeom>
              <a:avLst/>
              <a:gdLst/>
              <a:ahLst/>
              <a:cxnLst/>
              <a:rect l="l" t="t" r="r" b="b"/>
              <a:pathLst>
                <a:path w="13946" h="12146" extrusionOk="0">
                  <a:moveTo>
                    <a:pt x="8769" y="971"/>
                  </a:moveTo>
                  <a:cubicBezTo>
                    <a:pt x="9104" y="1460"/>
                    <a:pt x="9575" y="1836"/>
                    <a:pt x="10124" y="2055"/>
                  </a:cubicBezTo>
                  <a:lnTo>
                    <a:pt x="10359" y="2150"/>
                  </a:lnTo>
                  <a:cubicBezTo>
                    <a:pt x="10248" y="2156"/>
                    <a:pt x="10135" y="2160"/>
                    <a:pt x="10023" y="2160"/>
                  </a:cubicBezTo>
                  <a:lnTo>
                    <a:pt x="8949" y="2160"/>
                  </a:lnTo>
                  <a:cubicBezTo>
                    <a:pt x="8948" y="2160"/>
                    <a:pt x="8948" y="2160"/>
                    <a:pt x="8947" y="2160"/>
                  </a:cubicBezTo>
                  <a:cubicBezTo>
                    <a:pt x="8844" y="2160"/>
                    <a:pt x="8756" y="2234"/>
                    <a:pt x="8741" y="2337"/>
                  </a:cubicBezTo>
                  <a:cubicBezTo>
                    <a:pt x="8725" y="2457"/>
                    <a:pt x="8820" y="2565"/>
                    <a:pt x="8942" y="2565"/>
                  </a:cubicBezTo>
                  <a:lnTo>
                    <a:pt x="10057" y="2565"/>
                  </a:lnTo>
                  <a:cubicBezTo>
                    <a:pt x="10639" y="2565"/>
                    <a:pt x="11220" y="2480"/>
                    <a:pt x="11781" y="2314"/>
                  </a:cubicBezTo>
                  <a:lnTo>
                    <a:pt x="11781" y="2314"/>
                  </a:lnTo>
                  <a:lnTo>
                    <a:pt x="11684" y="2493"/>
                  </a:lnTo>
                  <a:cubicBezTo>
                    <a:pt x="11445" y="2935"/>
                    <a:pt x="10984" y="3212"/>
                    <a:pt x="10481" y="3212"/>
                  </a:cubicBezTo>
                  <a:lnTo>
                    <a:pt x="3511" y="3212"/>
                  </a:lnTo>
                  <a:cubicBezTo>
                    <a:pt x="3008" y="3212"/>
                    <a:pt x="2545" y="2935"/>
                    <a:pt x="2308" y="2493"/>
                  </a:cubicBezTo>
                  <a:lnTo>
                    <a:pt x="2211" y="2314"/>
                  </a:lnTo>
                  <a:lnTo>
                    <a:pt x="2211" y="2314"/>
                  </a:lnTo>
                  <a:cubicBezTo>
                    <a:pt x="2770" y="2480"/>
                    <a:pt x="3351" y="2565"/>
                    <a:pt x="3934" y="2565"/>
                  </a:cubicBezTo>
                  <a:lnTo>
                    <a:pt x="8154" y="2565"/>
                  </a:lnTo>
                  <a:cubicBezTo>
                    <a:pt x="8155" y="2565"/>
                    <a:pt x="8156" y="2565"/>
                    <a:pt x="8157" y="2565"/>
                  </a:cubicBezTo>
                  <a:cubicBezTo>
                    <a:pt x="8260" y="2565"/>
                    <a:pt x="8347" y="2489"/>
                    <a:pt x="8362" y="2388"/>
                  </a:cubicBezTo>
                  <a:cubicBezTo>
                    <a:pt x="8377" y="2267"/>
                    <a:pt x="8282" y="2160"/>
                    <a:pt x="8161" y="2160"/>
                  </a:cubicBezTo>
                  <a:lnTo>
                    <a:pt x="3967" y="2160"/>
                  </a:lnTo>
                  <a:cubicBezTo>
                    <a:pt x="3855" y="2160"/>
                    <a:pt x="3744" y="2156"/>
                    <a:pt x="3632" y="2150"/>
                  </a:cubicBezTo>
                  <a:lnTo>
                    <a:pt x="3868" y="2055"/>
                  </a:lnTo>
                  <a:cubicBezTo>
                    <a:pt x="4417" y="1836"/>
                    <a:pt x="4888" y="1460"/>
                    <a:pt x="5222" y="971"/>
                  </a:cubicBezTo>
                  <a:close/>
                  <a:moveTo>
                    <a:pt x="8779" y="3644"/>
                  </a:moveTo>
                  <a:lnTo>
                    <a:pt x="8779" y="4239"/>
                  </a:lnTo>
                  <a:lnTo>
                    <a:pt x="5189" y="4239"/>
                  </a:lnTo>
                  <a:lnTo>
                    <a:pt x="5189" y="3644"/>
                  </a:lnTo>
                  <a:close/>
                  <a:moveTo>
                    <a:pt x="8779" y="4644"/>
                  </a:moveTo>
                  <a:lnTo>
                    <a:pt x="8779" y="5021"/>
                  </a:lnTo>
                  <a:lnTo>
                    <a:pt x="5189" y="5021"/>
                  </a:lnTo>
                  <a:lnTo>
                    <a:pt x="5189" y="4644"/>
                  </a:lnTo>
                  <a:close/>
                  <a:moveTo>
                    <a:pt x="9968" y="4318"/>
                  </a:moveTo>
                  <a:lnTo>
                    <a:pt x="10674" y="4320"/>
                  </a:lnTo>
                  <a:cubicBezTo>
                    <a:pt x="10988" y="4775"/>
                    <a:pt x="11430" y="5126"/>
                    <a:pt x="11943" y="5331"/>
                  </a:cubicBezTo>
                  <a:lnTo>
                    <a:pt x="12097" y="5393"/>
                  </a:lnTo>
                  <a:cubicBezTo>
                    <a:pt x="12017" y="5397"/>
                    <a:pt x="11936" y="5399"/>
                    <a:pt x="11855" y="5399"/>
                  </a:cubicBezTo>
                  <a:lnTo>
                    <a:pt x="9968" y="5399"/>
                  </a:lnTo>
                  <a:lnTo>
                    <a:pt x="9968" y="4318"/>
                  </a:lnTo>
                  <a:close/>
                  <a:moveTo>
                    <a:pt x="4002" y="4320"/>
                  </a:moveTo>
                  <a:lnTo>
                    <a:pt x="4002" y="5400"/>
                  </a:lnTo>
                  <a:lnTo>
                    <a:pt x="2115" y="5400"/>
                  </a:lnTo>
                  <a:cubicBezTo>
                    <a:pt x="2034" y="5400"/>
                    <a:pt x="1953" y="5397"/>
                    <a:pt x="1873" y="5394"/>
                  </a:cubicBezTo>
                  <a:lnTo>
                    <a:pt x="2027" y="5332"/>
                  </a:lnTo>
                  <a:cubicBezTo>
                    <a:pt x="2540" y="5126"/>
                    <a:pt x="2982" y="4775"/>
                    <a:pt x="3296" y="4320"/>
                  </a:cubicBezTo>
                  <a:close/>
                  <a:moveTo>
                    <a:pt x="525" y="5583"/>
                  </a:moveTo>
                  <a:lnTo>
                    <a:pt x="525" y="5583"/>
                  </a:lnTo>
                  <a:cubicBezTo>
                    <a:pt x="1037" y="5730"/>
                    <a:pt x="1567" y="5804"/>
                    <a:pt x="2100" y="5804"/>
                  </a:cubicBezTo>
                  <a:lnTo>
                    <a:pt x="4002" y="5804"/>
                  </a:lnTo>
                  <a:lnTo>
                    <a:pt x="4002" y="6371"/>
                  </a:lnTo>
                  <a:lnTo>
                    <a:pt x="1704" y="6371"/>
                  </a:lnTo>
                  <a:cubicBezTo>
                    <a:pt x="1243" y="6371"/>
                    <a:pt x="818" y="6119"/>
                    <a:pt x="597" y="5714"/>
                  </a:cubicBezTo>
                  <a:lnTo>
                    <a:pt x="525" y="5583"/>
                  </a:lnTo>
                  <a:close/>
                  <a:moveTo>
                    <a:pt x="13446" y="5583"/>
                  </a:moveTo>
                  <a:lnTo>
                    <a:pt x="13374" y="5714"/>
                  </a:lnTo>
                  <a:cubicBezTo>
                    <a:pt x="13152" y="6119"/>
                    <a:pt x="12727" y="6371"/>
                    <a:pt x="12266" y="6371"/>
                  </a:cubicBezTo>
                  <a:lnTo>
                    <a:pt x="9968" y="6371"/>
                  </a:lnTo>
                  <a:lnTo>
                    <a:pt x="9968" y="5804"/>
                  </a:lnTo>
                  <a:lnTo>
                    <a:pt x="11871" y="5804"/>
                  </a:lnTo>
                  <a:cubicBezTo>
                    <a:pt x="12403" y="5804"/>
                    <a:pt x="12933" y="5730"/>
                    <a:pt x="13446" y="5583"/>
                  </a:cubicBezTo>
                  <a:close/>
                  <a:moveTo>
                    <a:pt x="4001" y="6776"/>
                  </a:moveTo>
                  <a:lnTo>
                    <a:pt x="4001" y="7126"/>
                  </a:lnTo>
                  <a:lnTo>
                    <a:pt x="2138" y="7126"/>
                  </a:lnTo>
                  <a:lnTo>
                    <a:pt x="2138" y="6776"/>
                  </a:lnTo>
                  <a:close/>
                  <a:moveTo>
                    <a:pt x="11830" y="6776"/>
                  </a:moveTo>
                  <a:lnTo>
                    <a:pt x="11830" y="7126"/>
                  </a:lnTo>
                  <a:lnTo>
                    <a:pt x="9968" y="7126"/>
                  </a:lnTo>
                  <a:lnTo>
                    <a:pt x="9968" y="6776"/>
                  </a:lnTo>
                  <a:close/>
                  <a:moveTo>
                    <a:pt x="4001" y="7505"/>
                  </a:moveTo>
                  <a:lnTo>
                    <a:pt x="4001" y="7883"/>
                  </a:lnTo>
                  <a:lnTo>
                    <a:pt x="2138" y="7883"/>
                  </a:lnTo>
                  <a:lnTo>
                    <a:pt x="2138" y="7505"/>
                  </a:lnTo>
                  <a:close/>
                  <a:moveTo>
                    <a:pt x="11830" y="7505"/>
                  </a:moveTo>
                  <a:lnTo>
                    <a:pt x="11830" y="7883"/>
                  </a:lnTo>
                  <a:lnTo>
                    <a:pt x="9968" y="7883"/>
                  </a:lnTo>
                  <a:lnTo>
                    <a:pt x="9968" y="7505"/>
                  </a:lnTo>
                  <a:close/>
                  <a:moveTo>
                    <a:pt x="1357" y="6713"/>
                  </a:moveTo>
                  <a:cubicBezTo>
                    <a:pt x="1479" y="6743"/>
                    <a:pt x="1606" y="6757"/>
                    <a:pt x="1734" y="6759"/>
                  </a:cubicBezTo>
                  <a:lnTo>
                    <a:pt x="1734" y="8936"/>
                  </a:lnTo>
                  <a:lnTo>
                    <a:pt x="1357" y="8936"/>
                  </a:lnTo>
                  <a:lnTo>
                    <a:pt x="1357" y="6713"/>
                  </a:lnTo>
                  <a:close/>
                  <a:moveTo>
                    <a:pt x="4812" y="3618"/>
                  </a:moveTo>
                  <a:lnTo>
                    <a:pt x="4812" y="8936"/>
                  </a:lnTo>
                  <a:lnTo>
                    <a:pt x="4434" y="8936"/>
                  </a:lnTo>
                  <a:lnTo>
                    <a:pt x="4434" y="3618"/>
                  </a:lnTo>
                  <a:close/>
                  <a:moveTo>
                    <a:pt x="9563" y="3617"/>
                  </a:moveTo>
                  <a:lnTo>
                    <a:pt x="9563" y="8936"/>
                  </a:lnTo>
                  <a:lnTo>
                    <a:pt x="9184" y="8936"/>
                  </a:lnTo>
                  <a:lnTo>
                    <a:pt x="9184" y="3617"/>
                  </a:lnTo>
                  <a:close/>
                  <a:moveTo>
                    <a:pt x="12641" y="6713"/>
                  </a:moveTo>
                  <a:lnTo>
                    <a:pt x="12641" y="8936"/>
                  </a:lnTo>
                  <a:lnTo>
                    <a:pt x="12262" y="8936"/>
                  </a:lnTo>
                  <a:lnTo>
                    <a:pt x="12262" y="6759"/>
                  </a:lnTo>
                  <a:cubicBezTo>
                    <a:pt x="12390" y="6757"/>
                    <a:pt x="12517" y="6743"/>
                    <a:pt x="12641" y="6713"/>
                  </a:cubicBezTo>
                  <a:close/>
                  <a:moveTo>
                    <a:pt x="1950" y="9341"/>
                  </a:moveTo>
                  <a:lnTo>
                    <a:pt x="1950" y="10960"/>
                  </a:lnTo>
                  <a:lnTo>
                    <a:pt x="1141" y="10960"/>
                  </a:lnTo>
                  <a:lnTo>
                    <a:pt x="1141" y="9341"/>
                  </a:lnTo>
                  <a:close/>
                  <a:moveTo>
                    <a:pt x="4028" y="8315"/>
                  </a:moveTo>
                  <a:lnTo>
                    <a:pt x="4028" y="8977"/>
                  </a:lnTo>
                  <a:cubicBezTo>
                    <a:pt x="3898" y="9025"/>
                    <a:pt x="3813" y="9148"/>
                    <a:pt x="3812" y="9286"/>
                  </a:cubicBezTo>
                  <a:lnTo>
                    <a:pt x="3812" y="10960"/>
                  </a:lnTo>
                  <a:lnTo>
                    <a:pt x="2354" y="10960"/>
                  </a:lnTo>
                  <a:lnTo>
                    <a:pt x="2354" y="9286"/>
                  </a:lnTo>
                  <a:cubicBezTo>
                    <a:pt x="2352" y="9148"/>
                    <a:pt x="2266" y="9025"/>
                    <a:pt x="2138" y="8977"/>
                  </a:cubicBezTo>
                  <a:lnTo>
                    <a:pt x="2138" y="8315"/>
                  </a:lnTo>
                  <a:close/>
                  <a:moveTo>
                    <a:pt x="5026" y="9341"/>
                  </a:moveTo>
                  <a:lnTo>
                    <a:pt x="5026" y="10960"/>
                  </a:lnTo>
                  <a:lnTo>
                    <a:pt x="4217" y="10960"/>
                  </a:lnTo>
                  <a:lnTo>
                    <a:pt x="4217" y="9341"/>
                  </a:lnTo>
                  <a:close/>
                  <a:moveTo>
                    <a:pt x="8779" y="5426"/>
                  </a:moveTo>
                  <a:lnTo>
                    <a:pt x="8779" y="8970"/>
                  </a:lnTo>
                  <a:cubicBezTo>
                    <a:pt x="8651" y="9018"/>
                    <a:pt x="8565" y="9142"/>
                    <a:pt x="8563" y="9279"/>
                  </a:cubicBezTo>
                  <a:lnTo>
                    <a:pt x="8563" y="10960"/>
                  </a:lnTo>
                  <a:lnTo>
                    <a:pt x="5405" y="10960"/>
                  </a:lnTo>
                  <a:lnTo>
                    <a:pt x="5405" y="9279"/>
                  </a:lnTo>
                  <a:cubicBezTo>
                    <a:pt x="5404" y="9140"/>
                    <a:pt x="5317" y="9018"/>
                    <a:pt x="5189" y="8970"/>
                  </a:cubicBezTo>
                  <a:lnTo>
                    <a:pt x="5189" y="5426"/>
                  </a:lnTo>
                  <a:close/>
                  <a:moveTo>
                    <a:pt x="9779" y="9341"/>
                  </a:moveTo>
                  <a:lnTo>
                    <a:pt x="9779" y="10960"/>
                  </a:lnTo>
                  <a:lnTo>
                    <a:pt x="8968" y="10960"/>
                  </a:lnTo>
                  <a:lnTo>
                    <a:pt x="8968" y="9341"/>
                  </a:lnTo>
                  <a:close/>
                  <a:moveTo>
                    <a:pt x="11857" y="8315"/>
                  </a:moveTo>
                  <a:lnTo>
                    <a:pt x="11857" y="8977"/>
                  </a:lnTo>
                  <a:cubicBezTo>
                    <a:pt x="11729" y="9025"/>
                    <a:pt x="11642" y="9148"/>
                    <a:pt x="11641" y="9286"/>
                  </a:cubicBezTo>
                  <a:lnTo>
                    <a:pt x="11641" y="10960"/>
                  </a:lnTo>
                  <a:lnTo>
                    <a:pt x="10184" y="10960"/>
                  </a:lnTo>
                  <a:lnTo>
                    <a:pt x="10184" y="9286"/>
                  </a:lnTo>
                  <a:cubicBezTo>
                    <a:pt x="10181" y="9148"/>
                    <a:pt x="10096" y="9025"/>
                    <a:pt x="9968" y="8977"/>
                  </a:cubicBezTo>
                  <a:lnTo>
                    <a:pt x="9968" y="8315"/>
                  </a:lnTo>
                  <a:close/>
                  <a:moveTo>
                    <a:pt x="12857" y="9341"/>
                  </a:moveTo>
                  <a:lnTo>
                    <a:pt x="12857" y="10960"/>
                  </a:lnTo>
                  <a:lnTo>
                    <a:pt x="12046" y="10960"/>
                  </a:lnTo>
                  <a:lnTo>
                    <a:pt x="12046" y="9341"/>
                  </a:lnTo>
                  <a:close/>
                  <a:moveTo>
                    <a:pt x="13505" y="11365"/>
                  </a:moveTo>
                  <a:lnTo>
                    <a:pt x="13505" y="11744"/>
                  </a:lnTo>
                  <a:lnTo>
                    <a:pt x="492" y="11744"/>
                  </a:lnTo>
                  <a:lnTo>
                    <a:pt x="492" y="11365"/>
                  </a:lnTo>
                  <a:close/>
                  <a:moveTo>
                    <a:pt x="9466" y="1"/>
                  </a:moveTo>
                  <a:cubicBezTo>
                    <a:pt x="9412" y="1"/>
                    <a:pt x="9358" y="22"/>
                    <a:pt x="9317" y="64"/>
                  </a:cubicBezTo>
                  <a:lnTo>
                    <a:pt x="8815" y="565"/>
                  </a:lnTo>
                  <a:lnTo>
                    <a:pt x="5159" y="565"/>
                  </a:lnTo>
                  <a:cubicBezTo>
                    <a:pt x="5153" y="565"/>
                    <a:pt x="5147" y="565"/>
                    <a:pt x="5140" y="566"/>
                  </a:cubicBezTo>
                  <a:lnTo>
                    <a:pt x="4649" y="75"/>
                  </a:lnTo>
                  <a:cubicBezTo>
                    <a:pt x="4609" y="34"/>
                    <a:pt x="4554" y="13"/>
                    <a:pt x="4500" y="13"/>
                  </a:cubicBezTo>
                  <a:cubicBezTo>
                    <a:pt x="4457" y="13"/>
                    <a:pt x="4413" y="26"/>
                    <a:pt x="4377" y="54"/>
                  </a:cubicBezTo>
                  <a:cubicBezTo>
                    <a:pt x="4281" y="128"/>
                    <a:pt x="4273" y="270"/>
                    <a:pt x="4359" y="356"/>
                  </a:cubicBezTo>
                  <a:lnTo>
                    <a:pt x="4813" y="810"/>
                  </a:lnTo>
                  <a:cubicBezTo>
                    <a:pt x="4525" y="1203"/>
                    <a:pt x="4133" y="1506"/>
                    <a:pt x="3681" y="1687"/>
                  </a:cubicBezTo>
                  <a:lnTo>
                    <a:pt x="2780" y="2048"/>
                  </a:lnTo>
                  <a:lnTo>
                    <a:pt x="2777" y="2049"/>
                  </a:lnTo>
                  <a:cubicBezTo>
                    <a:pt x="2571" y="2006"/>
                    <a:pt x="2368" y="1951"/>
                    <a:pt x="2168" y="1886"/>
                  </a:cubicBezTo>
                  <a:cubicBezTo>
                    <a:pt x="2139" y="1878"/>
                    <a:pt x="2109" y="1872"/>
                    <a:pt x="2077" y="1870"/>
                  </a:cubicBezTo>
                  <a:lnTo>
                    <a:pt x="1619" y="1412"/>
                  </a:lnTo>
                  <a:cubicBezTo>
                    <a:pt x="1578" y="1371"/>
                    <a:pt x="1524" y="1349"/>
                    <a:pt x="1470" y="1349"/>
                  </a:cubicBezTo>
                  <a:cubicBezTo>
                    <a:pt x="1426" y="1349"/>
                    <a:pt x="1382" y="1363"/>
                    <a:pt x="1345" y="1391"/>
                  </a:cubicBezTo>
                  <a:cubicBezTo>
                    <a:pt x="1250" y="1465"/>
                    <a:pt x="1241" y="1607"/>
                    <a:pt x="1328" y="1693"/>
                  </a:cubicBezTo>
                  <a:lnTo>
                    <a:pt x="1746" y="2111"/>
                  </a:lnTo>
                  <a:cubicBezTo>
                    <a:pt x="1721" y="2195"/>
                    <a:pt x="1731" y="2285"/>
                    <a:pt x="1773" y="2363"/>
                  </a:cubicBezTo>
                  <a:lnTo>
                    <a:pt x="1953" y="2693"/>
                  </a:lnTo>
                  <a:cubicBezTo>
                    <a:pt x="2264" y="3262"/>
                    <a:pt x="2861" y="3615"/>
                    <a:pt x="3508" y="3615"/>
                  </a:cubicBezTo>
                  <a:lnTo>
                    <a:pt x="4001" y="3615"/>
                  </a:lnTo>
                  <a:lnTo>
                    <a:pt x="4001" y="3912"/>
                  </a:lnTo>
                  <a:lnTo>
                    <a:pt x="3266" y="3912"/>
                  </a:lnTo>
                  <a:cubicBezTo>
                    <a:pt x="3266" y="3912"/>
                    <a:pt x="3057" y="3965"/>
                    <a:pt x="2998" y="4056"/>
                  </a:cubicBezTo>
                  <a:cubicBezTo>
                    <a:pt x="2728" y="4459"/>
                    <a:pt x="2344" y="4771"/>
                    <a:pt x="1894" y="4951"/>
                  </a:cubicBezTo>
                  <a:lnTo>
                    <a:pt x="1063" y="5282"/>
                  </a:lnTo>
                  <a:cubicBezTo>
                    <a:pt x="874" y="5243"/>
                    <a:pt x="690" y="5194"/>
                    <a:pt x="507" y="5135"/>
                  </a:cubicBezTo>
                  <a:cubicBezTo>
                    <a:pt x="472" y="5124"/>
                    <a:pt x="437" y="5118"/>
                    <a:pt x="404" y="5118"/>
                  </a:cubicBezTo>
                  <a:cubicBezTo>
                    <a:pt x="173" y="5118"/>
                    <a:pt x="0" y="5373"/>
                    <a:pt x="123" y="5598"/>
                  </a:cubicBezTo>
                  <a:lnTo>
                    <a:pt x="291" y="5903"/>
                  </a:lnTo>
                  <a:cubicBezTo>
                    <a:pt x="442" y="6182"/>
                    <a:pt x="671" y="6410"/>
                    <a:pt x="950" y="6561"/>
                  </a:cubicBezTo>
                  <a:lnTo>
                    <a:pt x="950" y="8965"/>
                  </a:lnTo>
                  <a:cubicBezTo>
                    <a:pt x="822" y="9015"/>
                    <a:pt x="737" y="9137"/>
                    <a:pt x="734" y="9274"/>
                  </a:cubicBezTo>
                  <a:lnTo>
                    <a:pt x="734" y="10959"/>
                  </a:lnTo>
                  <a:lnTo>
                    <a:pt x="423" y="10959"/>
                  </a:lnTo>
                  <a:cubicBezTo>
                    <a:pt x="237" y="10959"/>
                    <a:pt x="86" y="11110"/>
                    <a:pt x="86" y="11296"/>
                  </a:cubicBezTo>
                  <a:lnTo>
                    <a:pt x="86" y="11809"/>
                  </a:lnTo>
                  <a:cubicBezTo>
                    <a:pt x="86" y="11994"/>
                    <a:pt x="237" y="12146"/>
                    <a:pt x="423" y="12146"/>
                  </a:cubicBezTo>
                  <a:lnTo>
                    <a:pt x="13570" y="12146"/>
                  </a:lnTo>
                  <a:cubicBezTo>
                    <a:pt x="13757" y="12146"/>
                    <a:pt x="13909" y="11994"/>
                    <a:pt x="13909" y="11809"/>
                  </a:cubicBezTo>
                  <a:lnTo>
                    <a:pt x="13909" y="11296"/>
                  </a:lnTo>
                  <a:cubicBezTo>
                    <a:pt x="13907" y="11111"/>
                    <a:pt x="13757" y="10961"/>
                    <a:pt x="13571" y="10960"/>
                  </a:cubicBezTo>
                  <a:lnTo>
                    <a:pt x="13262" y="10960"/>
                  </a:lnTo>
                  <a:lnTo>
                    <a:pt x="13262" y="9279"/>
                  </a:lnTo>
                  <a:cubicBezTo>
                    <a:pt x="13260" y="9140"/>
                    <a:pt x="13174" y="9018"/>
                    <a:pt x="13045" y="8969"/>
                  </a:cubicBezTo>
                  <a:lnTo>
                    <a:pt x="13045" y="6563"/>
                  </a:lnTo>
                  <a:cubicBezTo>
                    <a:pt x="13324" y="6412"/>
                    <a:pt x="13553" y="6182"/>
                    <a:pt x="13705" y="5904"/>
                  </a:cubicBezTo>
                  <a:lnTo>
                    <a:pt x="13872" y="5599"/>
                  </a:lnTo>
                  <a:cubicBezTo>
                    <a:pt x="13946" y="5466"/>
                    <a:pt x="13917" y="5301"/>
                    <a:pt x="13803" y="5201"/>
                  </a:cubicBezTo>
                  <a:cubicBezTo>
                    <a:pt x="13743" y="5149"/>
                    <a:pt x="13665" y="5121"/>
                    <a:pt x="13587" y="5121"/>
                  </a:cubicBezTo>
                  <a:cubicBezTo>
                    <a:pt x="13553" y="5121"/>
                    <a:pt x="13517" y="5127"/>
                    <a:pt x="13483" y="5138"/>
                  </a:cubicBezTo>
                  <a:cubicBezTo>
                    <a:pt x="13301" y="5197"/>
                    <a:pt x="13116" y="5246"/>
                    <a:pt x="12930" y="5285"/>
                  </a:cubicBezTo>
                  <a:lnTo>
                    <a:pt x="12095" y="4952"/>
                  </a:lnTo>
                  <a:cubicBezTo>
                    <a:pt x="11644" y="4773"/>
                    <a:pt x="11258" y="4461"/>
                    <a:pt x="10988" y="4057"/>
                  </a:cubicBezTo>
                  <a:cubicBezTo>
                    <a:pt x="10928" y="3968"/>
                    <a:pt x="10827" y="3913"/>
                    <a:pt x="10719" y="3913"/>
                  </a:cubicBezTo>
                  <a:lnTo>
                    <a:pt x="9968" y="3913"/>
                  </a:lnTo>
                  <a:lnTo>
                    <a:pt x="9968" y="3617"/>
                  </a:lnTo>
                  <a:lnTo>
                    <a:pt x="10472" y="3617"/>
                  </a:lnTo>
                  <a:cubicBezTo>
                    <a:pt x="11119" y="3617"/>
                    <a:pt x="11716" y="3264"/>
                    <a:pt x="12025" y="2694"/>
                  </a:cubicBezTo>
                  <a:lnTo>
                    <a:pt x="12206" y="2363"/>
                  </a:lnTo>
                  <a:cubicBezTo>
                    <a:pt x="12249" y="2287"/>
                    <a:pt x="12259" y="2196"/>
                    <a:pt x="12234" y="2111"/>
                  </a:cubicBezTo>
                  <a:lnTo>
                    <a:pt x="12646" y="1699"/>
                  </a:lnTo>
                  <a:cubicBezTo>
                    <a:pt x="12721" y="1627"/>
                    <a:pt x="12731" y="1510"/>
                    <a:pt x="12669" y="1427"/>
                  </a:cubicBezTo>
                  <a:cubicBezTo>
                    <a:pt x="12629" y="1375"/>
                    <a:pt x="12570" y="1348"/>
                    <a:pt x="12510" y="1348"/>
                  </a:cubicBezTo>
                  <a:cubicBezTo>
                    <a:pt x="12459" y="1348"/>
                    <a:pt x="12407" y="1368"/>
                    <a:pt x="12367" y="1408"/>
                  </a:cubicBezTo>
                  <a:lnTo>
                    <a:pt x="11903" y="1870"/>
                  </a:lnTo>
                  <a:cubicBezTo>
                    <a:pt x="11871" y="1872"/>
                    <a:pt x="11841" y="1878"/>
                    <a:pt x="11811" y="1888"/>
                  </a:cubicBezTo>
                  <a:cubicBezTo>
                    <a:pt x="11611" y="1952"/>
                    <a:pt x="11406" y="2007"/>
                    <a:pt x="11198" y="2049"/>
                  </a:cubicBezTo>
                  <a:cubicBezTo>
                    <a:pt x="11191" y="2045"/>
                    <a:pt x="11183" y="2040"/>
                    <a:pt x="11174" y="2037"/>
                  </a:cubicBezTo>
                  <a:lnTo>
                    <a:pt x="10298" y="1687"/>
                  </a:lnTo>
                  <a:cubicBezTo>
                    <a:pt x="9841" y="1504"/>
                    <a:pt x="9444" y="1196"/>
                    <a:pt x="9155" y="797"/>
                  </a:cubicBezTo>
                  <a:lnTo>
                    <a:pt x="9608" y="345"/>
                  </a:lnTo>
                  <a:cubicBezTo>
                    <a:pt x="9694" y="258"/>
                    <a:pt x="9686" y="117"/>
                    <a:pt x="9591" y="42"/>
                  </a:cubicBezTo>
                  <a:cubicBezTo>
                    <a:pt x="9553" y="14"/>
                    <a:pt x="9510" y="1"/>
                    <a:pt x="9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1739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027" name="Google Shape;1027;p88"/>
          <p:cNvSpPr txBox="1">
            <a:spLocks noGrp="1"/>
          </p:cNvSpPr>
          <p:nvPr>
            <p:ph type="subTitle" idx="1"/>
          </p:nvPr>
        </p:nvSpPr>
        <p:spPr>
          <a:xfrm>
            <a:off x="1861727" y="1345359"/>
            <a:ext cx="5700241" cy="11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Fine Tuned VGG19 - 86.4%  &gt;  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Baseline Model - 47.7%</a:t>
            </a:r>
            <a:endParaRPr lang="en-US" b="1" i="0" dirty="0">
              <a:solidFill>
                <a:srgbClr val="000000"/>
              </a:solidFill>
              <a:effectLst/>
              <a:latin typeface="+mj-lt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139700" indent="0" algn="l"/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Jar,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+mj-lt"/>
              </a:rPr>
              <a:t>Meiping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+mj-lt"/>
              </a:rPr>
              <a:t>Brushpot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 classes were predicted perfectly.</a:t>
            </a:r>
          </a:p>
        </p:txBody>
      </p:sp>
      <p:sp>
        <p:nvSpPr>
          <p:cNvPr id="1031" name="Google Shape;1031;p88"/>
          <p:cNvSpPr/>
          <p:nvPr/>
        </p:nvSpPr>
        <p:spPr>
          <a:xfrm>
            <a:off x="7320954" y="3855945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88"/>
          <p:cNvSpPr/>
          <p:nvPr/>
        </p:nvSpPr>
        <p:spPr>
          <a:xfrm>
            <a:off x="7320942" y="2242895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" name="Google Shape;1033;p88"/>
          <p:cNvGrpSpPr/>
          <p:nvPr/>
        </p:nvGrpSpPr>
        <p:grpSpPr>
          <a:xfrm>
            <a:off x="7408358" y="2291355"/>
            <a:ext cx="248775" cy="326483"/>
            <a:chOff x="4832950" y="2065244"/>
            <a:chExt cx="284184" cy="372953"/>
          </a:xfrm>
        </p:grpSpPr>
        <p:sp>
          <p:nvSpPr>
            <p:cNvPr id="1034" name="Google Shape;1034;p88"/>
            <p:cNvSpPr/>
            <p:nvPr/>
          </p:nvSpPr>
          <p:spPr>
            <a:xfrm>
              <a:off x="4902358" y="2190658"/>
              <a:ext cx="146339" cy="240231"/>
            </a:xfrm>
            <a:custGeom>
              <a:avLst/>
              <a:gdLst/>
              <a:ahLst/>
              <a:cxnLst/>
              <a:rect l="l" t="t" r="r" b="b"/>
              <a:pathLst>
                <a:path w="5427" h="8909" extrusionOk="0">
                  <a:moveTo>
                    <a:pt x="1081" y="0"/>
                  </a:moveTo>
                  <a:lnTo>
                    <a:pt x="1081" y="3671"/>
                  </a:lnTo>
                  <a:lnTo>
                    <a:pt x="4347" y="3671"/>
                  </a:lnTo>
                  <a:lnTo>
                    <a:pt x="4347" y="0"/>
                  </a:lnTo>
                  <a:close/>
                  <a:moveTo>
                    <a:pt x="1" y="5237"/>
                  </a:moveTo>
                  <a:lnTo>
                    <a:pt x="1" y="8908"/>
                  </a:lnTo>
                  <a:lnTo>
                    <a:pt x="5426" y="8908"/>
                  </a:lnTo>
                  <a:lnTo>
                    <a:pt x="5426" y="52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8"/>
            <p:cNvSpPr/>
            <p:nvPr/>
          </p:nvSpPr>
          <p:spPr>
            <a:xfrm>
              <a:off x="4945313" y="2190658"/>
              <a:ext cx="60456" cy="240231"/>
            </a:xfrm>
            <a:custGeom>
              <a:avLst/>
              <a:gdLst/>
              <a:ahLst/>
              <a:cxnLst/>
              <a:rect l="l" t="t" r="r" b="b"/>
              <a:pathLst>
                <a:path w="2242" h="8909" extrusionOk="0">
                  <a:moveTo>
                    <a:pt x="512" y="0"/>
                  </a:moveTo>
                  <a:lnTo>
                    <a:pt x="512" y="3779"/>
                  </a:lnTo>
                  <a:lnTo>
                    <a:pt x="1" y="3779"/>
                  </a:lnTo>
                  <a:lnTo>
                    <a:pt x="1" y="8908"/>
                  </a:lnTo>
                  <a:lnTo>
                    <a:pt x="2241" y="8908"/>
                  </a:lnTo>
                  <a:lnTo>
                    <a:pt x="2241" y="3779"/>
                  </a:lnTo>
                  <a:lnTo>
                    <a:pt x="1701" y="3779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8"/>
            <p:cNvSpPr/>
            <p:nvPr/>
          </p:nvSpPr>
          <p:spPr>
            <a:xfrm>
              <a:off x="4866656" y="2325295"/>
              <a:ext cx="217014" cy="85937"/>
            </a:xfrm>
            <a:custGeom>
              <a:avLst/>
              <a:gdLst/>
              <a:ahLst/>
              <a:cxnLst/>
              <a:rect l="l" t="t" r="r" b="b"/>
              <a:pathLst>
                <a:path w="8048" h="3187" extrusionOk="0">
                  <a:moveTo>
                    <a:pt x="914" y="1"/>
                  </a:moveTo>
                  <a:cubicBezTo>
                    <a:pt x="842" y="2"/>
                    <a:pt x="784" y="61"/>
                    <a:pt x="784" y="133"/>
                  </a:cubicBezTo>
                  <a:lnTo>
                    <a:pt x="784" y="976"/>
                  </a:lnTo>
                  <a:cubicBezTo>
                    <a:pt x="784" y="1048"/>
                    <a:pt x="842" y="1107"/>
                    <a:pt x="914" y="1109"/>
                  </a:cubicBezTo>
                  <a:lnTo>
                    <a:pt x="7161" y="1109"/>
                  </a:lnTo>
                  <a:cubicBezTo>
                    <a:pt x="7233" y="1107"/>
                    <a:pt x="7291" y="1048"/>
                    <a:pt x="7291" y="976"/>
                  </a:cubicBezTo>
                  <a:lnTo>
                    <a:pt x="7291" y="133"/>
                  </a:lnTo>
                  <a:cubicBezTo>
                    <a:pt x="7291" y="61"/>
                    <a:pt x="7233" y="2"/>
                    <a:pt x="7161" y="1"/>
                  </a:cubicBezTo>
                  <a:close/>
                  <a:moveTo>
                    <a:pt x="130" y="2351"/>
                  </a:moveTo>
                  <a:cubicBezTo>
                    <a:pt x="58" y="2351"/>
                    <a:pt x="0" y="2410"/>
                    <a:pt x="2" y="2480"/>
                  </a:cubicBezTo>
                  <a:lnTo>
                    <a:pt x="2" y="3057"/>
                  </a:lnTo>
                  <a:cubicBezTo>
                    <a:pt x="0" y="3127"/>
                    <a:pt x="58" y="3186"/>
                    <a:pt x="130" y="3186"/>
                  </a:cubicBezTo>
                  <a:lnTo>
                    <a:pt x="7917" y="3186"/>
                  </a:lnTo>
                  <a:cubicBezTo>
                    <a:pt x="7989" y="3186"/>
                    <a:pt x="8047" y="3127"/>
                    <a:pt x="8047" y="3057"/>
                  </a:cubicBezTo>
                  <a:lnTo>
                    <a:pt x="8047" y="2480"/>
                  </a:lnTo>
                  <a:cubicBezTo>
                    <a:pt x="8047" y="2410"/>
                    <a:pt x="7989" y="2351"/>
                    <a:pt x="7917" y="23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8"/>
            <p:cNvSpPr/>
            <p:nvPr/>
          </p:nvSpPr>
          <p:spPr>
            <a:xfrm>
              <a:off x="4859349" y="2134598"/>
              <a:ext cx="232277" cy="190022"/>
            </a:xfrm>
            <a:custGeom>
              <a:avLst/>
              <a:gdLst/>
              <a:ahLst/>
              <a:cxnLst/>
              <a:rect l="l" t="t" r="r" b="b"/>
              <a:pathLst>
                <a:path w="8614" h="7047" extrusionOk="0">
                  <a:moveTo>
                    <a:pt x="3859" y="0"/>
                  </a:moveTo>
                  <a:cubicBezTo>
                    <a:pt x="3353" y="688"/>
                    <a:pt x="2689" y="1244"/>
                    <a:pt x="1923" y="1621"/>
                  </a:cubicBezTo>
                  <a:lnTo>
                    <a:pt x="1057" y="2048"/>
                  </a:lnTo>
                  <a:lnTo>
                    <a:pt x="1057" y="2754"/>
                  </a:lnTo>
                  <a:lnTo>
                    <a:pt x="7563" y="2754"/>
                  </a:lnTo>
                  <a:lnTo>
                    <a:pt x="7562" y="2048"/>
                  </a:lnTo>
                  <a:lnTo>
                    <a:pt x="6696" y="1621"/>
                  </a:lnTo>
                  <a:cubicBezTo>
                    <a:pt x="5931" y="1244"/>
                    <a:pt x="5267" y="688"/>
                    <a:pt x="4759" y="0"/>
                  </a:cubicBezTo>
                  <a:close/>
                  <a:moveTo>
                    <a:pt x="2510" y="4699"/>
                  </a:moveTo>
                  <a:cubicBezTo>
                    <a:pt x="2467" y="4699"/>
                    <a:pt x="2427" y="4720"/>
                    <a:pt x="2404" y="4756"/>
                  </a:cubicBezTo>
                  <a:cubicBezTo>
                    <a:pt x="2095" y="5226"/>
                    <a:pt x="1650" y="5592"/>
                    <a:pt x="1130" y="5805"/>
                  </a:cubicBezTo>
                  <a:lnTo>
                    <a:pt x="1" y="6263"/>
                  </a:lnTo>
                  <a:cubicBezTo>
                    <a:pt x="1" y="6695"/>
                    <a:pt x="346" y="7047"/>
                    <a:pt x="773" y="7047"/>
                  </a:cubicBezTo>
                  <a:lnTo>
                    <a:pt x="7843" y="7047"/>
                  </a:lnTo>
                  <a:cubicBezTo>
                    <a:pt x="8268" y="7047"/>
                    <a:pt x="8613" y="6695"/>
                    <a:pt x="8613" y="6263"/>
                  </a:cubicBezTo>
                  <a:lnTo>
                    <a:pt x="7484" y="5805"/>
                  </a:lnTo>
                  <a:cubicBezTo>
                    <a:pt x="6964" y="5592"/>
                    <a:pt x="6520" y="5226"/>
                    <a:pt x="6212" y="4756"/>
                  </a:cubicBezTo>
                  <a:cubicBezTo>
                    <a:pt x="6187" y="4720"/>
                    <a:pt x="6147" y="4699"/>
                    <a:pt x="6104" y="4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8"/>
            <p:cNvSpPr/>
            <p:nvPr/>
          </p:nvSpPr>
          <p:spPr>
            <a:xfrm>
              <a:off x="4838990" y="2325295"/>
              <a:ext cx="273075" cy="107078"/>
            </a:xfrm>
            <a:custGeom>
              <a:avLst/>
              <a:gdLst/>
              <a:ahLst/>
              <a:cxnLst/>
              <a:rect l="l" t="t" r="r" b="b"/>
              <a:pathLst>
                <a:path w="10127" h="3971" extrusionOk="0">
                  <a:moveTo>
                    <a:pt x="7542" y="1"/>
                  </a:moveTo>
                  <a:cubicBezTo>
                    <a:pt x="7612" y="2"/>
                    <a:pt x="7670" y="61"/>
                    <a:pt x="7668" y="133"/>
                  </a:cubicBezTo>
                  <a:lnTo>
                    <a:pt x="7668" y="976"/>
                  </a:lnTo>
                  <a:cubicBezTo>
                    <a:pt x="7670" y="1048"/>
                    <a:pt x="7612" y="1107"/>
                    <a:pt x="7542" y="1109"/>
                  </a:cubicBezTo>
                  <a:lnTo>
                    <a:pt x="8190" y="1109"/>
                  </a:lnTo>
                  <a:cubicBezTo>
                    <a:pt x="8260" y="1107"/>
                    <a:pt x="8318" y="1048"/>
                    <a:pt x="8317" y="976"/>
                  </a:cubicBezTo>
                  <a:lnTo>
                    <a:pt x="8317" y="133"/>
                  </a:lnTo>
                  <a:cubicBezTo>
                    <a:pt x="8318" y="61"/>
                    <a:pt x="8260" y="2"/>
                    <a:pt x="8190" y="1"/>
                  </a:cubicBezTo>
                  <a:close/>
                  <a:moveTo>
                    <a:pt x="8324" y="2349"/>
                  </a:moveTo>
                  <a:cubicBezTo>
                    <a:pt x="8394" y="2351"/>
                    <a:pt x="8452" y="2410"/>
                    <a:pt x="8452" y="2480"/>
                  </a:cubicBezTo>
                  <a:lnTo>
                    <a:pt x="8452" y="3055"/>
                  </a:lnTo>
                  <a:cubicBezTo>
                    <a:pt x="8452" y="3083"/>
                    <a:pt x="8442" y="3110"/>
                    <a:pt x="8425" y="3133"/>
                  </a:cubicBezTo>
                  <a:lnTo>
                    <a:pt x="130" y="3133"/>
                  </a:lnTo>
                  <a:cubicBezTo>
                    <a:pt x="60" y="3133"/>
                    <a:pt x="1" y="3192"/>
                    <a:pt x="2" y="3264"/>
                  </a:cubicBezTo>
                  <a:lnTo>
                    <a:pt x="2" y="3839"/>
                  </a:lnTo>
                  <a:cubicBezTo>
                    <a:pt x="1" y="3911"/>
                    <a:pt x="60" y="3970"/>
                    <a:pt x="130" y="3970"/>
                  </a:cubicBezTo>
                  <a:lnTo>
                    <a:pt x="9997" y="3970"/>
                  </a:lnTo>
                  <a:cubicBezTo>
                    <a:pt x="10069" y="3970"/>
                    <a:pt x="10126" y="3911"/>
                    <a:pt x="10125" y="3839"/>
                  </a:cubicBezTo>
                  <a:lnTo>
                    <a:pt x="10125" y="3264"/>
                  </a:lnTo>
                  <a:cubicBezTo>
                    <a:pt x="10126" y="3192"/>
                    <a:pt x="10069" y="3133"/>
                    <a:pt x="9997" y="3133"/>
                  </a:cubicBezTo>
                  <a:lnTo>
                    <a:pt x="9073" y="3133"/>
                  </a:lnTo>
                  <a:cubicBezTo>
                    <a:pt x="9090" y="3110"/>
                    <a:pt x="9100" y="3083"/>
                    <a:pt x="9100" y="3055"/>
                  </a:cubicBezTo>
                  <a:lnTo>
                    <a:pt x="9100" y="2480"/>
                  </a:lnTo>
                  <a:cubicBezTo>
                    <a:pt x="9100" y="2410"/>
                    <a:pt x="9043" y="2351"/>
                    <a:pt x="8972" y="2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8"/>
            <p:cNvSpPr/>
            <p:nvPr/>
          </p:nvSpPr>
          <p:spPr>
            <a:xfrm>
              <a:off x="5091086" y="2409776"/>
              <a:ext cx="20979" cy="22597"/>
            </a:xfrm>
            <a:custGeom>
              <a:avLst/>
              <a:gdLst/>
              <a:ahLst/>
              <a:cxnLst/>
              <a:rect l="l" t="t" r="r" b="b"/>
              <a:pathLst>
                <a:path w="778" h="838" extrusionOk="0">
                  <a:moveTo>
                    <a:pt x="1" y="0"/>
                  </a:moveTo>
                  <a:cubicBezTo>
                    <a:pt x="71" y="1"/>
                    <a:pt x="129" y="59"/>
                    <a:pt x="127" y="131"/>
                  </a:cubicBezTo>
                  <a:lnTo>
                    <a:pt x="127" y="706"/>
                  </a:lnTo>
                  <a:cubicBezTo>
                    <a:pt x="129" y="778"/>
                    <a:pt x="71" y="836"/>
                    <a:pt x="1" y="837"/>
                  </a:cubicBezTo>
                  <a:lnTo>
                    <a:pt x="649" y="837"/>
                  </a:lnTo>
                  <a:cubicBezTo>
                    <a:pt x="720" y="836"/>
                    <a:pt x="777" y="778"/>
                    <a:pt x="776" y="706"/>
                  </a:cubicBezTo>
                  <a:lnTo>
                    <a:pt x="776" y="131"/>
                  </a:lnTo>
                  <a:cubicBezTo>
                    <a:pt x="777" y="59"/>
                    <a:pt x="720" y="1"/>
                    <a:pt x="649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8"/>
            <p:cNvSpPr/>
            <p:nvPr/>
          </p:nvSpPr>
          <p:spPr>
            <a:xfrm>
              <a:off x="4980260" y="2134625"/>
              <a:ext cx="111662" cy="189995"/>
            </a:xfrm>
            <a:custGeom>
              <a:avLst/>
              <a:gdLst/>
              <a:ahLst/>
              <a:cxnLst/>
              <a:rect l="l" t="t" r="r" b="b"/>
              <a:pathLst>
                <a:path w="4141" h="7046" extrusionOk="0">
                  <a:moveTo>
                    <a:pt x="92" y="1"/>
                  </a:moveTo>
                  <a:cubicBezTo>
                    <a:pt x="32" y="256"/>
                    <a:pt x="2" y="518"/>
                    <a:pt x="2" y="780"/>
                  </a:cubicBezTo>
                  <a:cubicBezTo>
                    <a:pt x="0" y="1489"/>
                    <a:pt x="225" y="2181"/>
                    <a:pt x="643" y="2753"/>
                  </a:cubicBezTo>
                  <a:lnTo>
                    <a:pt x="3078" y="2753"/>
                  </a:lnTo>
                  <a:lnTo>
                    <a:pt x="3078" y="2048"/>
                  </a:lnTo>
                  <a:lnTo>
                    <a:pt x="2210" y="1622"/>
                  </a:lnTo>
                  <a:cubicBezTo>
                    <a:pt x="1445" y="1243"/>
                    <a:pt x="780" y="688"/>
                    <a:pt x="273" y="1"/>
                  </a:cubicBezTo>
                  <a:close/>
                  <a:moveTo>
                    <a:pt x="1095" y="4698"/>
                  </a:moveTo>
                  <a:cubicBezTo>
                    <a:pt x="1087" y="4794"/>
                    <a:pt x="1082" y="4892"/>
                    <a:pt x="1082" y="4990"/>
                  </a:cubicBezTo>
                  <a:cubicBezTo>
                    <a:pt x="1079" y="5735"/>
                    <a:pt x="1329" y="6460"/>
                    <a:pt x="1790" y="7046"/>
                  </a:cubicBezTo>
                  <a:lnTo>
                    <a:pt x="3370" y="7046"/>
                  </a:lnTo>
                  <a:cubicBezTo>
                    <a:pt x="3797" y="7046"/>
                    <a:pt x="4141" y="6694"/>
                    <a:pt x="4141" y="6262"/>
                  </a:cubicBezTo>
                  <a:lnTo>
                    <a:pt x="3011" y="5804"/>
                  </a:lnTo>
                  <a:cubicBezTo>
                    <a:pt x="2491" y="5591"/>
                    <a:pt x="2047" y="5225"/>
                    <a:pt x="1739" y="4755"/>
                  </a:cubicBezTo>
                  <a:cubicBezTo>
                    <a:pt x="1715" y="4719"/>
                    <a:pt x="1674" y="4698"/>
                    <a:pt x="1631" y="46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8"/>
            <p:cNvSpPr/>
            <p:nvPr/>
          </p:nvSpPr>
          <p:spPr>
            <a:xfrm>
              <a:off x="4839422" y="2182596"/>
              <a:ext cx="272104" cy="150734"/>
            </a:xfrm>
            <a:custGeom>
              <a:avLst/>
              <a:gdLst/>
              <a:ahLst/>
              <a:cxnLst/>
              <a:rect l="l" t="t" r="r" b="b"/>
              <a:pathLst>
                <a:path w="10091" h="5590" extrusionOk="0">
                  <a:moveTo>
                    <a:pt x="967" y="0"/>
                  </a:moveTo>
                  <a:cubicBezTo>
                    <a:pt x="873" y="0"/>
                    <a:pt x="804" y="103"/>
                    <a:pt x="853" y="196"/>
                  </a:cubicBezTo>
                  <a:lnTo>
                    <a:pt x="1032" y="528"/>
                  </a:lnTo>
                  <a:cubicBezTo>
                    <a:pt x="1301" y="1034"/>
                    <a:pt x="1827" y="1351"/>
                    <a:pt x="2399" y="1352"/>
                  </a:cubicBezTo>
                  <a:lnTo>
                    <a:pt x="7694" y="1352"/>
                  </a:lnTo>
                  <a:cubicBezTo>
                    <a:pt x="8266" y="1350"/>
                    <a:pt x="8790" y="1034"/>
                    <a:pt x="9060" y="528"/>
                  </a:cubicBezTo>
                  <a:lnTo>
                    <a:pt x="9240" y="196"/>
                  </a:lnTo>
                  <a:cubicBezTo>
                    <a:pt x="9289" y="103"/>
                    <a:pt x="9220" y="0"/>
                    <a:pt x="9127" y="0"/>
                  </a:cubicBezTo>
                  <a:cubicBezTo>
                    <a:pt x="9114" y="0"/>
                    <a:pt x="9100" y="2"/>
                    <a:pt x="9086" y="7"/>
                  </a:cubicBezTo>
                  <a:cubicBezTo>
                    <a:pt x="8502" y="200"/>
                    <a:pt x="7890" y="299"/>
                    <a:pt x="7275" y="299"/>
                  </a:cubicBezTo>
                  <a:lnTo>
                    <a:pt x="2819" y="299"/>
                  </a:lnTo>
                  <a:cubicBezTo>
                    <a:pt x="2203" y="299"/>
                    <a:pt x="1591" y="200"/>
                    <a:pt x="1008" y="7"/>
                  </a:cubicBezTo>
                  <a:cubicBezTo>
                    <a:pt x="994" y="2"/>
                    <a:pt x="980" y="0"/>
                    <a:pt x="967" y="0"/>
                  </a:cubicBezTo>
                  <a:close/>
                  <a:moveTo>
                    <a:pt x="162" y="4239"/>
                  </a:moveTo>
                  <a:cubicBezTo>
                    <a:pt x="70" y="4239"/>
                    <a:pt x="0" y="4342"/>
                    <a:pt x="49" y="4434"/>
                  </a:cubicBezTo>
                  <a:lnTo>
                    <a:pt x="230" y="4767"/>
                  </a:lnTo>
                  <a:cubicBezTo>
                    <a:pt x="499" y="5273"/>
                    <a:pt x="1025" y="5588"/>
                    <a:pt x="1597" y="5590"/>
                  </a:cubicBezTo>
                  <a:lnTo>
                    <a:pt x="8495" y="5590"/>
                  </a:lnTo>
                  <a:cubicBezTo>
                    <a:pt x="9067" y="5588"/>
                    <a:pt x="9593" y="5273"/>
                    <a:pt x="9861" y="4767"/>
                  </a:cubicBezTo>
                  <a:lnTo>
                    <a:pt x="10041" y="4434"/>
                  </a:lnTo>
                  <a:cubicBezTo>
                    <a:pt x="10090" y="4342"/>
                    <a:pt x="10022" y="4239"/>
                    <a:pt x="9929" y="4239"/>
                  </a:cubicBezTo>
                  <a:cubicBezTo>
                    <a:pt x="9915" y="4239"/>
                    <a:pt x="9901" y="4241"/>
                    <a:pt x="9887" y="4245"/>
                  </a:cubicBezTo>
                  <a:cubicBezTo>
                    <a:pt x="9303" y="4439"/>
                    <a:pt x="8691" y="4538"/>
                    <a:pt x="8076" y="4538"/>
                  </a:cubicBezTo>
                  <a:lnTo>
                    <a:pt x="2015" y="4538"/>
                  </a:lnTo>
                  <a:cubicBezTo>
                    <a:pt x="1399" y="4538"/>
                    <a:pt x="789" y="4439"/>
                    <a:pt x="204" y="4245"/>
                  </a:cubicBezTo>
                  <a:cubicBezTo>
                    <a:pt x="190" y="4241"/>
                    <a:pt x="176" y="4239"/>
                    <a:pt x="162" y="4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8"/>
            <p:cNvSpPr/>
            <p:nvPr/>
          </p:nvSpPr>
          <p:spPr>
            <a:xfrm>
              <a:off x="4957340" y="2084470"/>
              <a:ext cx="36295" cy="52312"/>
            </a:xfrm>
            <a:custGeom>
              <a:avLst/>
              <a:gdLst/>
              <a:ahLst/>
              <a:cxnLst/>
              <a:rect l="l" t="t" r="r" b="b"/>
              <a:pathLst>
                <a:path w="1346" h="1940" extrusionOk="0">
                  <a:moveTo>
                    <a:pt x="673" y="1"/>
                  </a:moveTo>
                  <a:cubicBezTo>
                    <a:pt x="303" y="1"/>
                    <a:pt x="2" y="306"/>
                    <a:pt x="2" y="682"/>
                  </a:cubicBezTo>
                  <a:cubicBezTo>
                    <a:pt x="2" y="877"/>
                    <a:pt x="82" y="1061"/>
                    <a:pt x="226" y="1191"/>
                  </a:cubicBezTo>
                  <a:cubicBezTo>
                    <a:pt x="88" y="1256"/>
                    <a:pt x="2" y="1395"/>
                    <a:pt x="2" y="1548"/>
                  </a:cubicBezTo>
                  <a:cubicBezTo>
                    <a:pt x="0" y="1763"/>
                    <a:pt x="173" y="1939"/>
                    <a:pt x="389" y="1940"/>
                  </a:cubicBezTo>
                  <a:lnTo>
                    <a:pt x="957" y="1940"/>
                  </a:lnTo>
                  <a:cubicBezTo>
                    <a:pt x="1173" y="1939"/>
                    <a:pt x="1346" y="1763"/>
                    <a:pt x="1344" y="1548"/>
                  </a:cubicBezTo>
                  <a:cubicBezTo>
                    <a:pt x="1344" y="1395"/>
                    <a:pt x="1258" y="1256"/>
                    <a:pt x="1120" y="1191"/>
                  </a:cubicBezTo>
                  <a:cubicBezTo>
                    <a:pt x="1264" y="1061"/>
                    <a:pt x="1344" y="877"/>
                    <a:pt x="1344" y="682"/>
                  </a:cubicBezTo>
                  <a:cubicBezTo>
                    <a:pt x="1344" y="306"/>
                    <a:pt x="1043" y="1"/>
                    <a:pt x="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8"/>
            <p:cNvSpPr/>
            <p:nvPr/>
          </p:nvSpPr>
          <p:spPr>
            <a:xfrm>
              <a:off x="4832950" y="2065244"/>
              <a:ext cx="284184" cy="372953"/>
            </a:xfrm>
            <a:custGeom>
              <a:avLst/>
              <a:gdLst/>
              <a:ahLst/>
              <a:cxnLst/>
              <a:rect l="l" t="t" r="r" b="b"/>
              <a:pathLst>
                <a:path w="10539" h="13831" extrusionOk="0">
                  <a:moveTo>
                    <a:pt x="5287" y="925"/>
                  </a:moveTo>
                  <a:cubicBezTo>
                    <a:pt x="5328" y="925"/>
                    <a:pt x="5370" y="930"/>
                    <a:pt x="5411" y="941"/>
                  </a:cubicBezTo>
                  <a:cubicBezTo>
                    <a:pt x="5604" y="992"/>
                    <a:pt x="5760" y="1204"/>
                    <a:pt x="5760" y="1402"/>
                  </a:cubicBezTo>
                  <a:lnTo>
                    <a:pt x="5760" y="1411"/>
                  </a:lnTo>
                  <a:cubicBezTo>
                    <a:pt x="5760" y="1623"/>
                    <a:pt x="5591" y="1839"/>
                    <a:pt x="5384" y="1881"/>
                  </a:cubicBezTo>
                  <a:cubicBezTo>
                    <a:pt x="5351" y="1887"/>
                    <a:pt x="5319" y="1891"/>
                    <a:pt x="5287" y="1891"/>
                  </a:cubicBezTo>
                  <a:cubicBezTo>
                    <a:pt x="5032" y="1891"/>
                    <a:pt x="4815" y="1685"/>
                    <a:pt x="4815" y="1418"/>
                  </a:cubicBezTo>
                  <a:lnTo>
                    <a:pt x="4815" y="1398"/>
                  </a:lnTo>
                  <a:cubicBezTo>
                    <a:pt x="4815" y="1130"/>
                    <a:pt x="5034" y="925"/>
                    <a:pt x="5287" y="925"/>
                  </a:cubicBezTo>
                  <a:close/>
                  <a:moveTo>
                    <a:pt x="5725" y="2173"/>
                  </a:moveTo>
                  <a:cubicBezTo>
                    <a:pt x="5744" y="2203"/>
                    <a:pt x="5754" y="2238"/>
                    <a:pt x="5754" y="2274"/>
                  </a:cubicBezTo>
                  <a:cubicBezTo>
                    <a:pt x="5756" y="2378"/>
                    <a:pt x="5674" y="2463"/>
                    <a:pt x="5570" y="2464"/>
                  </a:cubicBezTo>
                  <a:lnTo>
                    <a:pt x="5002" y="2464"/>
                  </a:lnTo>
                  <a:cubicBezTo>
                    <a:pt x="4898" y="2463"/>
                    <a:pt x="4815" y="2378"/>
                    <a:pt x="4818" y="2274"/>
                  </a:cubicBezTo>
                  <a:lnTo>
                    <a:pt x="4816" y="2274"/>
                  </a:lnTo>
                  <a:cubicBezTo>
                    <a:pt x="4816" y="2238"/>
                    <a:pt x="4826" y="2203"/>
                    <a:pt x="4845" y="2173"/>
                  </a:cubicBezTo>
                  <a:cubicBezTo>
                    <a:pt x="4981" y="2253"/>
                    <a:pt x="5134" y="2293"/>
                    <a:pt x="5286" y="2293"/>
                  </a:cubicBezTo>
                  <a:cubicBezTo>
                    <a:pt x="5438" y="2293"/>
                    <a:pt x="5590" y="2253"/>
                    <a:pt x="5725" y="2173"/>
                  </a:cubicBezTo>
                  <a:close/>
                  <a:moveTo>
                    <a:pt x="5708" y="2853"/>
                  </a:moveTo>
                  <a:cubicBezTo>
                    <a:pt x="6220" y="3490"/>
                    <a:pt x="6862" y="4007"/>
                    <a:pt x="7594" y="4369"/>
                  </a:cubicBezTo>
                  <a:lnTo>
                    <a:pt x="7770" y="4457"/>
                  </a:lnTo>
                  <a:cubicBezTo>
                    <a:pt x="7685" y="4460"/>
                    <a:pt x="7598" y="4463"/>
                    <a:pt x="7513" y="4463"/>
                  </a:cubicBezTo>
                  <a:lnTo>
                    <a:pt x="3060" y="4463"/>
                  </a:lnTo>
                  <a:cubicBezTo>
                    <a:pt x="2974" y="4463"/>
                    <a:pt x="2889" y="4460"/>
                    <a:pt x="2804" y="4457"/>
                  </a:cubicBezTo>
                  <a:lnTo>
                    <a:pt x="2978" y="4370"/>
                  </a:lnTo>
                  <a:cubicBezTo>
                    <a:pt x="3711" y="4007"/>
                    <a:pt x="4355" y="3490"/>
                    <a:pt x="4865" y="2853"/>
                  </a:cubicBezTo>
                  <a:cubicBezTo>
                    <a:pt x="4910" y="2863"/>
                    <a:pt x="4956" y="2869"/>
                    <a:pt x="5002" y="2869"/>
                  </a:cubicBezTo>
                  <a:lnTo>
                    <a:pt x="5573" y="2869"/>
                  </a:lnTo>
                  <a:cubicBezTo>
                    <a:pt x="5617" y="2869"/>
                    <a:pt x="5663" y="2863"/>
                    <a:pt x="5708" y="2853"/>
                  </a:cubicBezTo>
                  <a:close/>
                  <a:moveTo>
                    <a:pt x="1344" y="4618"/>
                  </a:moveTo>
                  <a:cubicBezTo>
                    <a:pt x="1899" y="4784"/>
                    <a:pt x="2474" y="4867"/>
                    <a:pt x="3051" y="4867"/>
                  </a:cubicBezTo>
                  <a:lnTo>
                    <a:pt x="7518" y="4867"/>
                  </a:lnTo>
                  <a:cubicBezTo>
                    <a:pt x="8097" y="4867"/>
                    <a:pt x="8672" y="4784"/>
                    <a:pt x="9225" y="4618"/>
                  </a:cubicBezTo>
                  <a:lnTo>
                    <a:pt x="9225" y="4618"/>
                  </a:lnTo>
                  <a:lnTo>
                    <a:pt x="9130" y="4797"/>
                  </a:lnTo>
                  <a:cubicBezTo>
                    <a:pt x="8895" y="5238"/>
                    <a:pt x="8438" y="5514"/>
                    <a:pt x="7938" y="5516"/>
                  </a:cubicBezTo>
                  <a:lnTo>
                    <a:pt x="2632" y="5516"/>
                  </a:lnTo>
                  <a:cubicBezTo>
                    <a:pt x="2134" y="5514"/>
                    <a:pt x="1675" y="5238"/>
                    <a:pt x="1441" y="4797"/>
                  </a:cubicBezTo>
                  <a:lnTo>
                    <a:pt x="1344" y="4618"/>
                  </a:lnTo>
                  <a:close/>
                  <a:moveTo>
                    <a:pt x="4491" y="5921"/>
                  </a:moveTo>
                  <a:lnTo>
                    <a:pt x="4491" y="7082"/>
                  </a:lnTo>
                  <a:lnTo>
                    <a:pt x="3870" y="7082"/>
                  </a:lnTo>
                  <a:lnTo>
                    <a:pt x="3870" y="5921"/>
                  </a:lnTo>
                  <a:close/>
                  <a:moveTo>
                    <a:pt x="5678" y="5921"/>
                  </a:moveTo>
                  <a:lnTo>
                    <a:pt x="5678" y="7082"/>
                  </a:lnTo>
                  <a:lnTo>
                    <a:pt x="4896" y="7082"/>
                  </a:lnTo>
                  <a:lnTo>
                    <a:pt x="4896" y="5921"/>
                  </a:lnTo>
                  <a:close/>
                  <a:moveTo>
                    <a:pt x="6705" y="5921"/>
                  </a:moveTo>
                  <a:lnTo>
                    <a:pt x="6705" y="7082"/>
                  </a:lnTo>
                  <a:lnTo>
                    <a:pt x="6084" y="7082"/>
                  </a:lnTo>
                  <a:lnTo>
                    <a:pt x="6084" y="5921"/>
                  </a:lnTo>
                  <a:close/>
                  <a:moveTo>
                    <a:pt x="7068" y="7487"/>
                  </a:moveTo>
                  <a:cubicBezTo>
                    <a:pt x="7402" y="7984"/>
                    <a:pt x="7876" y="8368"/>
                    <a:pt x="8431" y="8595"/>
                  </a:cubicBezTo>
                  <a:lnTo>
                    <a:pt x="8670" y="8691"/>
                  </a:lnTo>
                  <a:cubicBezTo>
                    <a:pt x="8558" y="8698"/>
                    <a:pt x="8446" y="8701"/>
                    <a:pt x="8333" y="8701"/>
                  </a:cubicBezTo>
                  <a:lnTo>
                    <a:pt x="2240" y="8701"/>
                  </a:lnTo>
                  <a:cubicBezTo>
                    <a:pt x="2126" y="8701"/>
                    <a:pt x="2014" y="8698"/>
                    <a:pt x="1902" y="8691"/>
                  </a:cubicBezTo>
                  <a:lnTo>
                    <a:pt x="2141" y="8595"/>
                  </a:lnTo>
                  <a:cubicBezTo>
                    <a:pt x="2696" y="8368"/>
                    <a:pt x="3170" y="7984"/>
                    <a:pt x="3504" y="7487"/>
                  </a:cubicBezTo>
                  <a:close/>
                  <a:moveTo>
                    <a:pt x="540" y="8829"/>
                  </a:moveTo>
                  <a:cubicBezTo>
                    <a:pt x="1095" y="8995"/>
                    <a:pt x="1670" y="9079"/>
                    <a:pt x="2247" y="9079"/>
                  </a:cubicBezTo>
                  <a:lnTo>
                    <a:pt x="8325" y="9079"/>
                  </a:lnTo>
                  <a:cubicBezTo>
                    <a:pt x="8902" y="9079"/>
                    <a:pt x="9477" y="8995"/>
                    <a:pt x="10032" y="8829"/>
                  </a:cubicBezTo>
                  <a:lnTo>
                    <a:pt x="10032" y="8829"/>
                  </a:lnTo>
                  <a:lnTo>
                    <a:pt x="9935" y="9008"/>
                  </a:lnTo>
                  <a:cubicBezTo>
                    <a:pt x="9702" y="9449"/>
                    <a:pt x="9244" y="9724"/>
                    <a:pt x="8745" y="9726"/>
                  </a:cubicBezTo>
                  <a:lnTo>
                    <a:pt x="1827" y="9726"/>
                  </a:lnTo>
                  <a:cubicBezTo>
                    <a:pt x="1328" y="9724"/>
                    <a:pt x="870" y="9449"/>
                    <a:pt x="637" y="9008"/>
                  </a:cubicBezTo>
                  <a:lnTo>
                    <a:pt x="540" y="8829"/>
                  </a:lnTo>
                  <a:close/>
                  <a:moveTo>
                    <a:pt x="8325" y="10130"/>
                  </a:moveTo>
                  <a:lnTo>
                    <a:pt x="8325" y="10537"/>
                  </a:lnTo>
                  <a:lnTo>
                    <a:pt x="2223" y="10537"/>
                  </a:lnTo>
                  <a:lnTo>
                    <a:pt x="2223" y="10130"/>
                  </a:lnTo>
                  <a:close/>
                  <a:moveTo>
                    <a:pt x="6192" y="10940"/>
                  </a:moveTo>
                  <a:lnTo>
                    <a:pt x="6192" y="11805"/>
                  </a:lnTo>
                  <a:lnTo>
                    <a:pt x="4357" y="11805"/>
                  </a:lnTo>
                  <a:lnTo>
                    <a:pt x="4357" y="10940"/>
                  </a:lnTo>
                  <a:close/>
                  <a:moveTo>
                    <a:pt x="7784" y="10940"/>
                  </a:moveTo>
                  <a:lnTo>
                    <a:pt x="7784" y="11805"/>
                  </a:lnTo>
                  <a:lnTo>
                    <a:pt x="6596" y="11805"/>
                  </a:lnTo>
                  <a:lnTo>
                    <a:pt x="6596" y="10940"/>
                  </a:lnTo>
                  <a:close/>
                  <a:moveTo>
                    <a:pt x="3979" y="10942"/>
                  </a:moveTo>
                  <a:lnTo>
                    <a:pt x="3979" y="11806"/>
                  </a:lnTo>
                  <a:lnTo>
                    <a:pt x="2791" y="11806"/>
                  </a:lnTo>
                  <a:lnTo>
                    <a:pt x="2791" y="10942"/>
                  </a:lnTo>
                  <a:close/>
                  <a:moveTo>
                    <a:pt x="9108" y="12209"/>
                  </a:moveTo>
                  <a:lnTo>
                    <a:pt x="9108" y="12588"/>
                  </a:lnTo>
                  <a:lnTo>
                    <a:pt x="7535" y="12588"/>
                  </a:lnTo>
                  <a:cubicBezTo>
                    <a:pt x="7533" y="12588"/>
                    <a:pt x="7531" y="12588"/>
                    <a:pt x="7529" y="12588"/>
                  </a:cubicBezTo>
                  <a:cubicBezTo>
                    <a:pt x="7427" y="12588"/>
                    <a:pt x="7340" y="12664"/>
                    <a:pt x="7326" y="12766"/>
                  </a:cubicBezTo>
                  <a:cubicBezTo>
                    <a:pt x="7310" y="12887"/>
                    <a:pt x="7405" y="12993"/>
                    <a:pt x="7526" y="12993"/>
                  </a:cubicBezTo>
                  <a:lnTo>
                    <a:pt x="10134" y="12993"/>
                  </a:lnTo>
                  <a:lnTo>
                    <a:pt x="10134" y="13425"/>
                  </a:lnTo>
                  <a:lnTo>
                    <a:pt x="415" y="13425"/>
                  </a:lnTo>
                  <a:lnTo>
                    <a:pt x="415" y="12993"/>
                  </a:lnTo>
                  <a:lnTo>
                    <a:pt x="6682" y="12993"/>
                  </a:lnTo>
                  <a:cubicBezTo>
                    <a:pt x="6683" y="12993"/>
                    <a:pt x="6684" y="12993"/>
                    <a:pt x="6685" y="12993"/>
                  </a:cubicBezTo>
                  <a:cubicBezTo>
                    <a:pt x="6787" y="12993"/>
                    <a:pt x="6875" y="12917"/>
                    <a:pt x="6891" y="12816"/>
                  </a:cubicBezTo>
                  <a:cubicBezTo>
                    <a:pt x="6905" y="12695"/>
                    <a:pt x="6812" y="12588"/>
                    <a:pt x="6689" y="12588"/>
                  </a:cubicBezTo>
                  <a:lnTo>
                    <a:pt x="1468" y="12588"/>
                  </a:lnTo>
                  <a:lnTo>
                    <a:pt x="1468" y="12209"/>
                  </a:lnTo>
                  <a:close/>
                  <a:moveTo>
                    <a:pt x="5287" y="0"/>
                  </a:moveTo>
                  <a:cubicBezTo>
                    <a:pt x="5177" y="0"/>
                    <a:pt x="5086" y="89"/>
                    <a:pt x="5084" y="202"/>
                  </a:cubicBezTo>
                  <a:lnTo>
                    <a:pt x="5084" y="560"/>
                  </a:lnTo>
                  <a:cubicBezTo>
                    <a:pt x="4691" y="653"/>
                    <a:pt x="4411" y="1005"/>
                    <a:pt x="4410" y="1410"/>
                  </a:cubicBezTo>
                  <a:lnTo>
                    <a:pt x="4410" y="1430"/>
                  </a:lnTo>
                  <a:cubicBezTo>
                    <a:pt x="4410" y="1597"/>
                    <a:pt x="4459" y="1761"/>
                    <a:pt x="4550" y="1901"/>
                  </a:cubicBezTo>
                  <a:cubicBezTo>
                    <a:pt x="4373" y="2113"/>
                    <a:pt x="4362" y="2417"/>
                    <a:pt x="4527" y="2639"/>
                  </a:cubicBezTo>
                  <a:cubicBezTo>
                    <a:pt x="4056" y="3215"/>
                    <a:pt x="3466" y="3683"/>
                    <a:pt x="2799" y="4012"/>
                  </a:cubicBezTo>
                  <a:lnTo>
                    <a:pt x="2075" y="4366"/>
                  </a:lnTo>
                  <a:cubicBezTo>
                    <a:pt x="2069" y="4369"/>
                    <a:pt x="2062" y="4372"/>
                    <a:pt x="2057" y="4376"/>
                  </a:cubicBezTo>
                  <a:cubicBezTo>
                    <a:pt x="1805" y="4330"/>
                    <a:pt x="1556" y="4267"/>
                    <a:pt x="1311" y="4186"/>
                  </a:cubicBezTo>
                  <a:cubicBezTo>
                    <a:pt x="1275" y="4174"/>
                    <a:pt x="1239" y="4169"/>
                    <a:pt x="1205" y="4169"/>
                  </a:cubicBezTo>
                  <a:cubicBezTo>
                    <a:pt x="968" y="4169"/>
                    <a:pt x="789" y="4430"/>
                    <a:pt x="915" y="4661"/>
                  </a:cubicBezTo>
                  <a:lnTo>
                    <a:pt x="1095" y="4994"/>
                  </a:lnTo>
                  <a:cubicBezTo>
                    <a:pt x="1400" y="5563"/>
                    <a:pt x="1994" y="5919"/>
                    <a:pt x="2641" y="5921"/>
                  </a:cubicBezTo>
                  <a:lnTo>
                    <a:pt x="3440" y="5921"/>
                  </a:lnTo>
                  <a:lnTo>
                    <a:pt x="3440" y="7088"/>
                  </a:lnTo>
                  <a:cubicBezTo>
                    <a:pt x="3340" y="7096"/>
                    <a:pt x="3249" y="7151"/>
                    <a:pt x="3194" y="7235"/>
                  </a:cubicBezTo>
                  <a:cubicBezTo>
                    <a:pt x="2907" y="7673"/>
                    <a:pt x="2494" y="8013"/>
                    <a:pt x="2010" y="8208"/>
                  </a:cubicBezTo>
                  <a:lnTo>
                    <a:pt x="1119" y="8570"/>
                  </a:lnTo>
                  <a:cubicBezTo>
                    <a:pt x="916" y="8528"/>
                    <a:pt x="717" y="8475"/>
                    <a:pt x="521" y="8410"/>
                  </a:cubicBezTo>
                  <a:cubicBezTo>
                    <a:pt x="485" y="8398"/>
                    <a:pt x="449" y="8393"/>
                    <a:pt x="415" y="8393"/>
                  </a:cubicBezTo>
                  <a:cubicBezTo>
                    <a:pt x="177" y="8393"/>
                    <a:pt x="1" y="8654"/>
                    <a:pt x="125" y="8884"/>
                  </a:cubicBezTo>
                  <a:lnTo>
                    <a:pt x="304" y="9216"/>
                  </a:lnTo>
                  <a:cubicBezTo>
                    <a:pt x="604" y="9776"/>
                    <a:pt x="1184" y="10130"/>
                    <a:pt x="1820" y="10139"/>
                  </a:cubicBezTo>
                  <a:lnTo>
                    <a:pt x="1820" y="10607"/>
                  </a:lnTo>
                  <a:cubicBezTo>
                    <a:pt x="1820" y="10790"/>
                    <a:pt x="1968" y="10940"/>
                    <a:pt x="2151" y="10940"/>
                  </a:cubicBezTo>
                  <a:lnTo>
                    <a:pt x="2387" y="10940"/>
                  </a:lnTo>
                  <a:lnTo>
                    <a:pt x="2387" y="11805"/>
                  </a:lnTo>
                  <a:lnTo>
                    <a:pt x="1396" y="11805"/>
                  </a:lnTo>
                  <a:cubicBezTo>
                    <a:pt x="1212" y="11806"/>
                    <a:pt x="1062" y="11957"/>
                    <a:pt x="1063" y="12143"/>
                  </a:cubicBezTo>
                  <a:lnTo>
                    <a:pt x="1063" y="12588"/>
                  </a:lnTo>
                  <a:lnTo>
                    <a:pt x="367" y="12588"/>
                  </a:lnTo>
                  <a:cubicBezTo>
                    <a:pt x="184" y="12588"/>
                    <a:pt x="37" y="12738"/>
                    <a:pt x="37" y="12921"/>
                  </a:cubicBezTo>
                  <a:lnTo>
                    <a:pt x="37" y="13497"/>
                  </a:lnTo>
                  <a:cubicBezTo>
                    <a:pt x="37" y="13680"/>
                    <a:pt x="184" y="13829"/>
                    <a:pt x="367" y="13830"/>
                  </a:cubicBezTo>
                  <a:lnTo>
                    <a:pt x="10209" y="13830"/>
                  </a:lnTo>
                  <a:cubicBezTo>
                    <a:pt x="10392" y="13829"/>
                    <a:pt x="10539" y="13680"/>
                    <a:pt x="10539" y="13497"/>
                  </a:cubicBezTo>
                  <a:lnTo>
                    <a:pt x="10539" y="12921"/>
                  </a:lnTo>
                  <a:cubicBezTo>
                    <a:pt x="10539" y="12738"/>
                    <a:pt x="10392" y="12588"/>
                    <a:pt x="10209" y="12588"/>
                  </a:cubicBezTo>
                  <a:lnTo>
                    <a:pt x="9512" y="12588"/>
                  </a:lnTo>
                  <a:lnTo>
                    <a:pt x="9512" y="12143"/>
                  </a:lnTo>
                  <a:cubicBezTo>
                    <a:pt x="9513" y="11957"/>
                    <a:pt x="9363" y="11806"/>
                    <a:pt x="9179" y="11805"/>
                  </a:cubicBezTo>
                  <a:lnTo>
                    <a:pt x="8188" y="11805"/>
                  </a:lnTo>
                  <a:lnTo>
                    <a:pt x="8188" y="10940"/>
                  </a:lnTo>
                  <a:lnTo>
                    <a:pt x="8397" y="10940"/>
                  </a:lnTo>
                  <a:cubicBezTo>
                    <a:pt x="8580" y="10940"/>
                    <a:pt x="8728" y="10792"/>
                    <a:pt x="8728" y="10607"/>
                  </a:cubicBezTo>
                  <a:lnTo>
                    <a:pt x="8728" y="10139"/>
                  </a:lnTo>
                  <a:cubicBezTo>
                    <a:pt x="9363" y="10130"/>
                    <a:pt x="9944" y="9776"/>
                    <a:pt x="10244" y="9216"/>
                  </a:cubicBezTo>
                  <a:lnTo>
                    <a:pt x="10418" y="8893"/>
                  </a:lnTo>
                  <a:cubicBezTo>
                    <a:pt x="10477" y="8786"/>
                    <a:pt x="10476" y="8658"/>
                    <a:pt x="10414" y="8553"/>
                  </a:cubicBezTo>
                  <a:cubicBezTo>
                    <a:pt x="10353" y="8451"/>
                    <a:pt x="10244" y="8393"/>
                    <a:pt x="10132" y="8393"/>
                  </a:cubicBezTo>
                  <a:cubicBezTo>
                    <a:pt x="10097" y="8393"/>
                    <a:pt x="10062" y="8399"/>
                    <a:pt x="10027" y="8410"/>
                  </a:cubicBezTo>
                  <a:cubicBezTo>
                    <a:pt x="9830" y="8475"/>
                    <a:pt x="9630" y="8528"/>
                    <a:pt x="9428" y="8572"/>
                  </a:cubicBezTo>
                  <a:lnTo>
                    <a:pt x="9415" y="8564"/>
                  </a:lnTo>
                  <a:lnTo>
                    <a:pt x="8539" y="8208"/>
                  </a:lnTo>
                  <a:cubicBezTo>
                    <a:pt x="8054" y="8013"/>
                    <a:pt x="7642" y="7673"/>
                    <a:pt x="7355" y="7235"/>
                  </a:cubicBezTo>
                  <a:cubicBezTo>
                    <a:pt x="7300" y="7151"/>
                    <a:pt x="7209" y="7096"/>
                    <a:pt x="7109" y="7088"/>
                  </a:cubicBezTo>
                  <a:lnTo>
                    <a:pt x="7109" y="5921"/>
                  </a:lnTo>
                  <a:lnTo>
                    <a:pt x="7936" y="5921"/>
                  </a:lnTo>
                  <a:cubicBezTo>
                    <a:pt x="8581" y="5919"/>
                    <a:pt x="9176" y="5563"/>
                    <a:pt x="9481" y="4994"/>
                  </a:cubicBezTo>
                  <a:lnTo>
                    <a:pt x="9662" y="4661"/>
                  </a:lnTo>
                  <a:cubicBezTo>
                    <a:pt x="9786" y="4430"/>
                    <a:pt x="9608" y="4169"/>
                    <a:pt x="9370" y="4169"/>
                  </a:cubicBezTo>
                  <a:cubicBezTo>
                    <a:pt x="9336" y="4169"/>
                    <a:pt x="9300" y="4174"/>
                    <a:pt x="9264" y="4186"/>
                  </a:cubicBezTo>
                  <a:cubicBezTo>
                    <a:pt x="9020" y="4267"/>
                    <a:pt x="8773" y="4330"/>
                    <a:pt x="8520" y="4376"/>
                  </a:cubicBezTo>
                  <a:lnTo>
                    <a:pt x="7776" y="4012"/>
                  </a:lnTo>
                  <a:cubicBezTo>
                    <a:pt x="7109" y="3683"/>
                    <a:pt x="6519" y="3215"/>
                    <a:pt x="6048" y="2639"/>
                  </a:cubicBezTo>
                  <a:cubicBezTo>
                    <a:pt x="6212" y="2417"/>
                    <a:pt x="6202" y="2113"/>
                    <a:pt x="6025" y="1901"/>
                  </a:cubicBezTo>
                  <a:cubicBezTo>
                    <a:pt x="6116" y="1761"/>
                    <a:pt x="6165" y="1597"/>
                    <a:pt x="6165" y="1430"/>
                  </a:cubicBezTo>
                  <a:lnTo>
                    <a:pt x="6165" y="1410"/>
                  </a:lnTo>
                  <a:cubicBezTo>
                    <a:pt x="6163" y="1005"/>
                    <a:pt x="5884" y="653"/>
                    <a:pt x="5489" y="560"/>
                  </a:cubicBezTo>
                  <a:lnTo>
                    <a:pt x="5489" y="210"/>
                  </a:lnTo>
                  <a:cubicBezTo>
                    <a:pt x="5492" y="106"/>
                    <a:pt x="5416" y="16"/>
                    <a:pt x="5313" y="2"/>
                  </a:cubicBezTo>
                  <a:cubicBezTo>
                    <a:pt x="5304" y="1"/>
                    <a:pt x="5295" y="0"/>
                    <a:pt x="5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4" name="Google Shape;1044;p88"/>
          <p:cNvCxnSpPr>
            <a:cxnSpLocks/>
            <a:endCxn id="1032" idx="1"/>
          </p:cNvCxnSpPr>
          <p:nvPr/>
        </p:nvCxnSpPr>
        <p:spPr>
          <a:xfrm rot="16200000" flipH="1">
            <a:off x="4259636" y="-606611"/>
            <a:ext cx="423890" cy="5698721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045;p88"/>
          <p:cNvCxnSpPr>
            <a:cxnSpLocks/>
            <a:stCxn id="1031" idx="1"/>
          </p:cNvCxnSpPr>
          <p:nvPr/>
        </p:nvCxnSpPr>
        <p:spPr>
          <a:xfrm rot="10800000">
            <a:off x="1630554" y="3855945"/>
            <a:ext cx="5690400" cy="211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6" name="Google Shape;1046;p88"/>
          <p:cNvGrpSpPr/>
          <p:nvPr/>
        </p:nvGrpSpPr>
        <p:grpSpPr>
          <a:xfrm>
            <a:off x="7371703" y="3935756"/>
            <a:ext cx="322255" cy="264303"/>
            <a:chOff x="2351172" y="3302560"/>
            <a:chExt cx="372764" cy="305729"/>
          </a:xfrm>
        </p:grpSpPr>
        <p:sp>
          <p:nvSpPr>
            <p:cNvPr id="1047" name="Google Shape;1047;p88"/>
            <p:cNvSpPr/>
            <p:nvPr/>
          </p:nvSpPr>
          <p:spPr>
            <a:xfrm>
              <a:off x="2356997" y="3358944"/>
              <a:ext cx="361816" cy="243898"/>
            </a:xfrm>
            <a:custGeom>
              <a:avLst/>
              <a:gdLst/>
              <a:ahLst/>
              <a:cxnLst/>
              <a:rect l="l" t="t" r="r" b="b"/>
              <a:pathLst>
                <a:path w="13418" h="9045" extrusionOk="0">
                  <a:moveTo>
                    <a:pt x="3355" y="0"/>
                  </a:moveTo>
                  <a:cubicBezTo>
                    <a:pt x="1502" y="0"/>
                    <a:pt x="1" y="1478"/>
                    <a:pt x="1" y="3302"/>
                  </a:cubicBezTo>
                  <a:lnTo>
                    <a:pt x="1" y="3554"/>
                  </a:lnTo>
                  <a:cubicBezTo>
                    <a:pt x="1" y="4877"/>
                    <a:pt x="798" y="6050"/>
                    <a:pt x="1992" y="6573"/>
                  </a:cubicBezTo>
                  <a:cubicBezTo>
                    <a:pt x="2720" y="6891"/>
                    <a:pt x="3427" y="7253"/>
                    <a:pt x="4120" y="7639"/>
                  </a:cubicBezTo>
                  <a:lnTo>
                    <a:pt x="6581" y="9012"/>
                  </a:lnTo>
                  <a:cubicBezTo>
                    <a:pt x="6621" y="9034"/>
                    <a:pt x="6665" y="9044"/>
                    <a:pt x="6710" y="9044"/>
                  </a:cubicBezTo>
                  <a:cubicBezTo>
                    <a:pt x="6754" y="9044"/>
                    <a:pt x="6798" y="9034"/>
                    <a:pt x="6839" y="9012"/>
                  </a:cubicBezTo>
                  <a:lnTo>
                    <a:pt x="9299" y="7639"/>
                  </a:lnTo>
                  <a:cubicBezTo>
                    <a:pt x="9992" y="7253"/>
                    <a:pt x="10700" y="6891"/>
                    <a:pt x="11427" y="6573"/>
                  </a:cubicBezTo>
                  <a:cubicBezTo>
                    <a:pt x="12622" y="6051"/>
                    <a:pt x="13417" y="4877"/>
                    <a:pt x="13417" y="3556"/>
                  </a:cubicBezTo>
                  <a:lnTo>
                    <a:pt x="13417" y="3304"/>
                  </a:lnTo>
                  <a:cubicBezTo>
                    <a:pt x="13417" y="1480"/>
                    <a:pt x="11917" y="0"/>
                    <a:pt x="10063" y="0"/>
                  </a:cubicBezTo>
                  <a:cubicBezTo>
                    <a:pt x="8212" y="0"/>
                    <a:pt x="6709" y="1478"/>
                    <a:pt x="6709" y="3302"/>
                  </a:cubicBezTo>
                  <a:cubicBezTo>
                    <a:pt x="6709" y="1478"/>
                    <a:pt x="5208" y="0"/>
                    <a:pt x="3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8"/>
            <p:cNvSpPr/>
            <p:nvPr/>
          </p:nvSpPr>
          <p:spPr>
            <a:xfrm>
              <a:off x="2519973" y="3369622"/>
              <a:ext cx="198840" cy="233220"/>
            </a:xfrm>
            <a:custGeom>
              <a:avLst/>
              <a:gdLst/>
              <a:ahLst/>
              <a:cxnLst/>
              <a:rect l="l" t="t" r="r" b="b"/>
              <a:pathLst>
                <a:path w="7374" h="8649" extrusionOk="0">
                  <a:moveTo>
                    <a:pt x="5612" y="0"/>
                  </a:moveTo>
                  <a:lnTo>
                    <a:pt x="5612" y="0"/>
                  </a:lnTo>
                  <a:cubicBezTo>
                    <a:pt x="6287" y="620"/>
                    <a:pt x="6707" y="1503"/>
                    <a:pt x="6699" y="2483"/>
                  </a:cubicBezTo>
                  <a:lnTo>
                    <a:pt x="6699" y="2741"/>
                  </a:lnTo>
                  <a:cubicBezTo>
                    <a:pt x="6709" y="4099"/>
                    <a:pt x="5891" y="5305"/>
                    <a:pt x="4663" y="5841"/>
                  </a:cubicBezTo>
                  <a:cubicBezTo>
                    <a:pt x="3915" y="6168"/>
                    <a:pt x="3189" y="6541"/>
                    <a:pt x="2477" y="6937"/>
                  </a:cubicBezTo>
                  <a:lnTo>
                    <a:pt x="1" y="8318"/>
                  </a:lnTo>
                  <a:lnTo>
                    <a:pt x="535" y="8616"/>
                  </a:lnTo>
                  <a:cubicBezTo>
                    <a:pt x="575" y="8638"/>
                    <a:pt x="619" y="8648"/>
                    <a:pt x="663" y="8648"/>
                  </a:cubicBezTo>
                  <a:cubicBezTo>
                    <a:pt x="708" y="8648"/>
                    <a:pt x="752" y="8638"/>
                    <a:pt x="792" y="8616"/>
                  </a:cubicBezTo>
                  <a:lnTo>
                    <a:pt x="3254" y="7243"/>
                  </a:lnTo>
                  <a:cubicBezTo>
                    <a:pt x="3947" y="6857"/>
                    <a:pt x="4654" y="6495"/>
                    <a:pt x="5382" y="6177"/>
                  </a:cubicBezTo>
                  <a:cubicBezTo>
                    <a:pt x="6576" y="5655"/>
                    <a:pt x="7372" y="4481"/>
                    <a:pt x="7373" y="3160"/>
                  </a:cubicBezTo>
                  <a:lnTo>
                    <a:pt x="7373" y="2908"/>
                  </a:lnTo>
                  <a:cubicBezTo>
                    <a:pt x="7372" y="1651"/>
                    <a:pt x="6660" y="559"/>
                    <a:pt x="5612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8"/>
            <p:cNvSpPr/>
            <p:nvPr/>
          </p:nvSpPr>
          <p:spPr>
            <a:xfrm>
              <a:off x="2406882" y="3476161"/>
              <a:ext cx="138600" cy="102386"/>
            </a:xfrm>
            <a:custGeom>
              <a:avLst/>
              <a:gdLst/>
              <a:ahLst/>
              <a:cxnLst/>
              <a:rect l="l" t="t" r="r" b="b"/>
              <a:pathLst>
                <a:path w="5140" h="3797" extrusionOk="0">
                  <a:moveTo>
                    <a:pt x="4167" y="1"/>
                  </a:moveTo>
                  <a:cubicBezTo>
                    <a:pt x="2172" y="1"/>
                    <a:pt x="405" y="1418"/>
                    <a:pt x="45" y="3432"/>
                  </a:cubicBezTo>
                  <a:lnTo>
                    <a:pt x="1" y="3688"/>
                  </a:lnTo>
                  <a:lnTo>
                    <a:pt x="262" y="3733"/>
                  </a:lnTo>
                  <a:cubicBezTo>
                    <a:pt x="508" y="3776"/>
                    <a:pt x="753" y="3797"/>
                    <a:pt x="995" y="3797"/>
                  </a:cubicBezTo>
                  <a:cubicBezTo>
                    <a:pt x="2990" y="3797"/>
                    <a:pt x="4757" y="2379"/>
                    <a:pt x="5115" y="366"/>
                  </a:cubicBezTo>
                  <a:cubicBezTo>
                    <a:pt x="5140" y="223"/>
                    <a:pt x="5045" y="89"/>
                    <a:pt x="4904" y="65"/>
                  </a:cubicBezTo>
                  <a:lnTo>
                    <a:pt x="4901" y="65"/>
                  </a:lnTo>
                  <a:cubicBezTo>
                    <a:pt x="4654" y="21"/>
                    <a:pt x="4409" y="1"/>
                    <a:pt x="4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8"/>
            <p:cNvSpPr/>
            <p:nvPr/>
          </p:nvSpPr>
          <p:spPr>
            <a:xfrm>
              <a:off x="2530247" y="3476188"/>
              <a:ext cx="138600" cy="102386"/>
            </a:xfrm>
            <a:custGeom>
              <a:avLst/>
              <a:gdLst/>
              <a:ahLst/>
              <a:cxnLst/>
              <a:rect l="l" t="t" r="r" b="b"/>
              <a:pathLst>
                <a:path w="5140" h="3797" extrusionOk="0">
                  <a:moveTo>
                    <a:pt x="973" y="0"/>
                  </a:moveTo>
                  <a:cubicBezTo>
                    <a:pt x="731" y="0"/>
                    <a:pt x="487" y="21"/>
                    <a:pt x="241" y="64"/>
                  </a:cubicBezTo>
                  <a:lnTo>
                    <a:pt x="238" y="64"/>
                  </a:lnTo>
                  <a:cubicBezTo>
                    <a:pt x="95" y="88"/>
                    <a:pt x="0" y="222"/>
                    <a:pt x="25" y="365"/>
                  </a:cubicBezTo>
                  <a:cubicBezTo>
                    <a:pt x="383" y="2379"/>
                    <a:pt x="2151" y="3797"/>
                    <a:pt x="4147" y="3797"/>
                  </a:cubicBezTo>
                  <a:cubicBezTo>
                    <a:pt x="4388" y="3797"/>
                    <a:pt x="4633" y="3776"/>
                    <a:pt x="4878" y="3733"/>
                  </a:cubicBezTo>
                  <a:lnTo>
                    <a:pt x="5139" y="3687"/>
                  </a:lnTo>
                  <a:lnTo>
                    <a:pt x="5095" y="3431"/>
                  </a:lnTo>
                  <a:cubicBezTo>
                    <a:pt x="4736" y="1417"/>
                    <a:pt x="2968" y="0"/>
                    <a:pt x="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8"/>
            <p:cNvSpPr/>
            <p:nvPr/>
          </p:nvSpPr>
          <p:spPr>
            <a:xfrm>
              <a:off x="2476856" y="3307980"/>
              <a:ext cx="122044" cy="188971"/>
            </a:xfrm>
            <a:custGeom>
              <a:avLst/>
              <a:gdLst/>
              <a:ahLst/>
              <a:cxnLst/>
              <a:rect l="l" t="t" r="r" b="b"/>
              <a:pathLst>
                <a:path w="4526" h="7008" extrusionOk="0">
                  <a:moveTo>
                    <a:pt x="2263" y="1"/>
                  </a:moveTo>
                  <a:cubicBezTo>
                    <a:pt x="2196" y="1"/>
                    <a:pt x="2129" y="27"/>
                    <a:pt x="2078" y="78"/>
                  </a:cubicBezTo>
                  <a:lnTo>
                    <a:pt x="1639" y="511"/>
                  </a:lnTo>
                  <a:cubicBezTo>
                    <a:pt x="1" y="2128"/>
                    <a:pt x="1" y="4773"/>
                    <a:pt x="1639" y="6390"/>
                  </a:cubicBezTo>
                  <a:lnTo>
                    <a:pt x="2262" y="7008"/>
                  </a:lnTo>
                  <a:lnTo>
                    <a:pt x="2886" y="6390"/>
                  </a:lnTo>
                  <a:cubicBezTo>
                    <a:pt x="4526" y="4773"/>
                    <a:pt x="4526" y="2128"/>
                    <a:pt x="2886" y="511"/>
                  </a:cubicBezTo>
                  <a:lnTo>
                    <a:pt x="2448" y="78"/>
                  </a:lnTo>
                  <a:cubicBezTo>
                    <a:pt x="2396" y="27"/>
                    <a:pt x="2329" y="1"/>
                    <a:pt x="2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8"/>
            <p:cNvSpPr/>
            <p:nvPr/>
          </p:nvSpPr>
          <p:spPr>
            <a:xfrm>
              <a:off x="2533995" y="3332222"/>
              <a:ext cx="141135" cy="156073"/>
            </a:xfrm>
            <a:custGeom>
              <a:avLst/>
              <a:gdLst/>
              <a:ahLst/>
              <a:cxnLst/>
              <a:rect l="l" t="t" r="r" b="b"/>
              <a:pathLst>
                <a:path w="5234" h="5788" extrusionOk="0">
                  <a:moveTo>
                    <a:pt x="4465" y="0"/>
                  </a:moveTo>
                  <a:cubicBezTo>
                    <a:pt x="4450" y="0"/>
                    <a:pt x="4435" y="2"/>
                    <a:pt x="4420" y="4"/>
                  </a:cubicBezTo>
                  <a:lnTo>
                    <a:pt x="3806" y="112"/>
                  </a:lnTo>
                  <a:cubicBezTo>
                    <a:pt x="1525" y="511"/>
                    <a:pt x="1" y="2667"/>
                    <a:pt x="404" y="4926"/>
                  </a:cubicBezTo>
                  <a:lnTo>
                    <a:pt x="557" y="5787"/>
                  </a:lnTo>
                  <a:lnTo>
                    <a:pt x="1430" y="5635"/>
                  </a:lnTo>
                  <a:cubicBezTo>
                    <a:pt x="3711" y="5237"/>
                    <a:pt x="5234" y="3082"/>
                    <a:pt x="4832" y="821"/>
                  </a:cubicBezTo>
                  <a:lnTo>
                    <a:pt x="4724" y="216"/>
                  </a:lnTo>
                  <a:cubicBezTo>
                    <a:pt x="4700" y="89"/>
                    <a:pt x="4589" y="0"/>
                    <a:pt x="4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8"/>
            <p:cNvSpPr/>
            <p:nvPr/>
          </p:nvSpPr>
          <p:spPr>
            <a:xfrm>
              <a:off x="2542813" y="3339341"/>
              <a:ext cx="132317" cy="148955"/>
            </a:xfrm>
            <a:custGeom>
              <a:avLst/>
              <a:gdLst/>
              <a:ahLst/>
              <a:cxnLst/>
              <a:rect l="l" t="t" r="r" b="b"/>
              <a:pathLst>
                <a:path w="4907" h="5524" extrusionOk="0">
                  <a:moveTo>
                    <a:pt x="4404" y="1"/>
                  </a:moveTo>
                  <a:cubicBezTo>
                    <a:pt x="4296" y="1880"/>
                    <a:pt x="2900" y="3508"/>
                    <a:pt x="946" y="3849"/>
                  </a:cubicBezTo>
                  <a:lnTo>
                    <a:pt x="73" y="4002"/>
                  </a:lnTo>
                  <a:lnTo>
                    <a:pt x="18" y="3698"/>
                  </a:lnTo>
                  <a:lnTo>
                    <a:pt x="18" y="3698"/>
                  </a:lnTo>
                  <a:cubicBezTo>
                    <a:pt x="1" y="4019"/>
                    <a:pt x="20" y="4342"/>
                    <a:pt x="76" y="4659"/>
                  </a:cubicBezTo>
                  <a:lnTo>
                    <a:pt x="230" y="5523"/>
                  </a:lnTo>
                  <a:lnTo>
                    <a:pt x="1103" y="5371"/>
                  </a:lnTo>
                  <a:cubicBezTo>
                    <a:pt x="3384" y="4973"/>
                    <a:pt x="4907" y="2819"/>
                    <a:pt x="4503" y="561"/>
                  </a:cubicBezTo>
                  <a:lnTo>
                    <a:pt x="4404" y="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8"/>
            <p:cNvSpPr/>
            <p:nvPr/>
          </p:nvSpPr>
          <p:spPr>
            <a:xfrm>
              <a:off x="2400599" y="3332249"/>
              <a:ext cx="141135" cy="156046"/>
            </a:xfrm>
            <a:custGeom>
              <a:avLst/>
              <a:gdLst/>
              <a:ahLst/>
              <a:cxnLst/>
              <a:rect l="l" t="t" r="r" b="b"/>
              <a:pathLst>
                <a:path w="5234" h="5787" extrusionOk="0">
                  <a:moveTo>
                    <a:pt x="769" y="0"/>
                  </a:moveTo>
                  <a:cubicBezTo>
                    <a:pt x="644" y="0"/>
                    <a:pt x="535" y="89"/>
                    <a:pt x="512" y="215"/>
                  </a:cubicBezTo>
                  <a:lnTo>
                    <a:pt x="404" y="820"/>
                  </a:lnTo>
                  <a:cubicBezTo>
                    <a:pt x="0" y="3081"/>
                    <a:pt x="1525" y="5236"/>
                    <a:pt x="3805" y="5635"/>
                  </a:cubicBezTo>
                  <a:lnTo>
                    <a:pt x="4677" y="5786"/>
                  </a:lnTo>
                  <a:lnTo>
                    <a:pt x="4831" y="4926"/>
                  </a:lnTo>
                  <a:cubicBezTo>
                    <a:pt x="5233" y="2667"/>
                    <a:pt x="3710" y="510"/>
                    <a:pt x="1430" y="113"/>
                  </a:cubicBezTo>
                  <a:lnTo>
                    <a:pt x="816" y="5"/>
                  </a:lnTo>
                  <a:cubicBezTo>
                    <a:pt x="800" y="2"/>
                    <a:pt x="784" y="0"/>
                    <a:pt x="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8"/>
            <p:cNvSpPr/>
            <p:nvPr/>
          </p:nvSpPr>
          <p:spPr>
            <a:xfrm>
              <a:off x="2506976" y="3398825"/>
              <a:ext cx="61157" cy="98314"/>
            </a:xfrm>
            <a:custGeom>
              <a:avLst/>
              <a:gdLst/>
              <a:ahLst/>
              <a:cxnLst/>
              <a:rect l="l" t="t" r="r" b="b"/>
              <a:pathLst>
                <a:path w="2268" h="3646" extrusionOk="0">
                  <a:moveTo>
                    <a:pt x="1081" y="1"/>
                  </a:moveTo>
                  <a:cubicBezTo>
                    <a:pt x="484" y="1"/>
                    <a:pt x="0" y="485"/>
                    <a:pt x="0" y="1081"/>
                  </a:cubicBezTo>
                  <a:lnTo>
                    <a:pt x="0" y="3646"/>
                  </a:lnTo>
                  <a:lnTo>
                    <a:pt x="2268" y="3646"/>
                  </a:lnTo>
                  <a:lnTo>
                    <a:pt x="2268" y="1081"/>
                  </a:lnTo>
                  <a:cubicBezTo>
                    <a:pt x="2268" y="485"/>
                    <a:pt x="1785" y="2"/>
                    <a:pt x="1189" y="1"/>
                  </a:cubicBezTo>
                  <a:close/>
                </a:path>
              </a:pathLst>
            </a:custGeom>
            <a:solidFill>
              <a:srgbClr val="FFC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8"/>
            <p:cNvSpPr/>
            <p:nvPr/>
          </p:nvSpPr>
          <p:spPr>
            <a:xfrm>
              <a:off x="2381023" y="3421449"/>
              <a:ext cx="160900" cy="82998"/>
            </a:xfrm>
            <a:custGeom>
              <a:avLst/>
              <a:gdLst/>
              <a:ahLst/>
              <a:cxnLst/>
              <a:rect l="l" t="t" r="r" b="b"/>
              <a:pathLst>
                <a:path w="5967" h="3078" extrusionOk="0">
                  <a:moveTo>
                    <a:pt x="271" y="0"/>
                  </a:moveTo>
                  <a:cubicBezTo>
                    <a:pt x="121" y="0"/>
                    <a:pt x="0" y="121"/>
                    <a:pt x="0" y="270"/>
                  </a:cubicBezTo>
                  <a:lnTo>
                    <a:pt x="0" y="378"/>
                  </a:lnTo>
                  <a:cubicBezTo>
                    <a:pt x="0" y="1869"/>
                    <a:pt x="1209" y="3078"/>
                    <a:pt x="2700" y="3078"/>
                  </a:cubicBezTo>
                  <a:lnTo>
                    <a:pt x="5966" y="3078"/>
                  </a:lnTo>
                  <a:lnTo>
                    <a:pt x="5966" y="2699"/>
                  </a:lnTo>
                  <a:cubicBezTo>
                    <a:pt x="5966" y="1209"/>
                    <a:pt x="4758" y="0"/>
                    <a:pt x="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8"/>
            <p:cNvSpPr/>
            <p:nvPr/>
          </p:nvSpPr>
          <p:spPr>
            <a:xfrm>
              <a:off x="2533159" y="3421449"/>
              <a:ext cx="160900" cy="82998"/>
            </a:xfrm>
            <a:custGeom>
              <a:avLst/>
              <a:gdLst/>
              <a:ahLst/>
              <a:cxnLst/>
              <a:rect l="l" t="t" r="r" b="b"/>
              <a:pathLst>
                <a:path w="5967" h="3078" extrusionOk="0">
                  <a:moveTo>
                    <a:pt x="2700" y="0"/>
                  </a:moveTo>
                  <a:cubicBezTo>
                    <a:pt x="1209" y="0"/>
                    <a:pt x="0" y="1208"/>
                    <a:pt x="0" y="2699"/>
                  </a:cubicBezTo>
                  <a:lnTo>
                    <a:pt x="0" y="3078"/>
                  </a:lnTo>
                  <a:lnTo>
                    <a:pt x="3268" y="3078"/>
                  </a:lnTo>
                  <a:cubicBezTo>
                    <a:pt x="4757" y="3078"/>
                    <a:pt x="5966" y="1869"/>
                    <a:pt x="5966" y="378"/>
                  </a:cubicBezTo>
                  <a:lnTo>
                    <a:pt x="5966" y="270"/>
                  </a:lnTo>
                  <a:cubicBezTo>
                    <a:pt x="5966" y="120"/>
                    <a:pt x="5847" y="0"/>
                    <a:pt x="5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8"/>
            <p:cNvSpPr/>
            <p:nvPr/>
          </p:nvSpPr>
          <p:spPr>
            <a:xfrm>
              <a:off x="2533887" y="3421449"/>
              <a:ext cx="132506" cy="82998"/>
            </a:xfrm>
            <a:custGeom>
              <a:avLst/>
              <a:gdLst/>
              <a:ahLst/>
              <a:cxnLst/>
              <a:rect l="l" t="t" r="r" b="b"/>
              <a:pathLst>
                <a:path w="4914" h="3078" extrusionOk="0">
                  <a:moveTo>
                    <a:pt x="4655" y="0"/>
                  </a:moveTo>
                  <a:cubicBezTo>
                    <a:pt x="4654" y="0"/>
                    <a:pt x="4654" y="0"/>
                    <a:pt x="4653" y="0"/>
                  </a:cubicBezTo>
                  <a:lnTo>
                    <a:pt x="2615" y="0"/>
                  </a:lnTo>
                  <a:cubicBezTo>
                    <a:pt x="1172" y="0"/>
                    <a:pt x="1" y="1163"/>
                    <a:pt x="1" y="2598"/>
                  </a:cubicBezTo>
                  <a:lnTo>
                    <a:pt x="1" y="3078"/>
                  </a:lnTo>
                  <a:lnTo>
                    <a:pt x="2300" y="3078"/>
                  </a:lnTo>
                  <a:cubicBezTo>
                    <a:pt x="3744" y="3078"/>
                    <a:pt x="4913" y="1914"/>
                    <a:pt x="4913" y="480"/>
                  </a:cubicBezTo>
                  <a:lnTo>
                    <a:pt x="4913" y="260"/>
                  </a:lnTo>
                  <a:cubicBezTo>
                    <a:pt x="4913" y="116"/>
                    <a:pt x="4798" y="0"/>
                    <a:pt x="4655" y="0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8"/>
            <p:cNvSpPr/>
            <p:nvPr/>
          </p:nvSpPr>
          <p:spPr>
            <a:xfrm>
              <a:off x="2351172" y="3302560"/>
              <a:ext cx="372764" cy="305729"/>
            </a:xfrm>
            <a:custGeom>
              <a:avLst/>
              <a:gdLst/>
              <a:ahLst/>
              <a:cxnLst/>
              <a:rect l="l" t="t" r="r" b="b"/>
              <a:pathLst>
                <a:path w="13824" h="11338" extrusionOk="0">
                  <a:moveTo>
                    <a:pt x="6924" y="399"/>
                  </a:moveTo>
                  <a:cubicBezTo>
                    <a:pt x="6940" y="399"/>
                    <a:pt x="6955" y="405"/>
                    <a:pt x="6967" y="417"/>
                  </a:cubicBezTo>
                  <a:lnTo>
                    <a:pt x="7409" y="854"/>
                  </a:lnTo>
                  <a:cubicBezTo>
                    <a:pt x="7782" y="1221"/>
                    <a:pt x="8078" y="1660"/>
                    <a:pt x="8278" y="2144"/>
                  </a:cubicBezTo>
                  <a:cubicBezTo>
                    <a:pt x="7896" y="2505"/>
                    <a:pt x="7583" y="2933"/>
                    <a:pt x="7354" y="3405"/>
                  </a:cubicBezTo>
                  <a:cubicBezTo>
                    <a:pt x="7240" y="3372"/>
                    <a:pt x="7122" y="3356"/>
                    <a:pt x="7004" y="3356"/>
                  </a:cubicBezTo>
                  <a:lnTo>
                    <a:pt x="6844" y="3356"/>
                  </a:lnTo>
                  <a:cubicBezTo>
                    <a:pt x="6726" y="3356"/>
                    <a:pt x="6608" y="3372"/>
                    <a:pt x="6496" y="3405"/>
                  </a:cubicBezTo>
                  <a:cubicBezTo>
                    <a:pt x="6265" y="2933"/>
                    <a:pt x="5952" y="2506"/>
                    <a:pt x="5571" y="2144"/>
                  </a:cubicBezTo>
                  <a:cubicBezTo>
                    <a:pt x="5771" y="1660"/>
                    <a:pt x="6066" y="1221"/>
                    <a:pt x="6439" y="854"/>
                  </a:cubicBezTo>
                  <a:lnTo>
                    <a:pt x="6882" y="417"/>
                  </a:lnTo>
                  <a:cubicBezTo>
                    <a:pt x="6893" y="405"/>
                    <a:pt x="6909" y="399"/>
                    <a:pt x="6924" y="399"/>
                  </a:cubicBezTo>
                  <a:close/>
                  <a:moveTo>
                    <a:pt x="11248" y="1296"/>
                  </a:moveTo>
                  <a:cubicBezTo>
                    <a:pt x="11275" y="1296"/>
                    <a:pt x="11299" y="1316"/>
                    <a:pt x="11305" y="1343"/>
                  </a:cubicBezTo>
                  <a:lnTo>
                    <a:pt x="11413" y="1953"/>
                  </a:lnTo>
                  <a:cubicBezTo>
                    <a:pt x="11548" y="2709"/>
                    <a:pt x="11458" y="3489"/>
                    <a:pt x="11151" y="4192"/>
                  </a:cubicBezTo>
                  <a:lnTo>
                    <a:pt x="9389" y="4192"/>
                  </a:lnTo>
                  <a:cubicBezTo>
                    <a:pt x="8995" y="4192"/>
                    <a:pt x="8605" y="4274"/>
                    <a:pt x="8245" y="4432"/>
                  </a:cubicBezTo>
                  <a:cubicBezTo>
                    <a:pt x="8197" y="4087"/>
                    <a:pt x="8007" y="3775"/>
                    <a:pt x="7719" y="3577"/>
                  </a:cubicBezTo>
                  <a:cubicBezTo>
                    <a:pt x="8281" y="2428"/>
                    <a:pt x="9360" y="1620"/>
                    <a:pt x="10620" y="1405"/>
                  </a:cubicBezTo>
                  <a:lnTo>
                    <a:pt x="11236" y="1297"/>
                  </a:lnTo>
                  <a:cubicBezTo>
                    <a:pt x="11240" y="1296"/>
                    <a:pt x="11244" y="1296"/>
                    <a:pt x="11248" y="1296"/>
                  </a:cubicBezTo>
                  <a:close/>
                  <a:moveTo>
                    <a:pt x="7007" y="3762"/>
                  </a:moveTo>
                  <a:cubicBezTo>
                    <a:pt x="7475" y="3762"/>
                    <a:pt x="7857" y="4137"/>
                    <a:pt x="7857" y="4598"/>
                  </a:cubicBezTo>
                  <a:lnTo>
                    <a:pt x="7857" y="4647"/>
                  </a:lnTo>
                  <a:cubicBezTo>
                    <a:pt x="7471" y="4895"/>
                    <a:pt x="7152" y="5230"/>
                    <a:pt x="6926" y="5627"/>
                  </a:cubicBezTo>
                  <a:lnTo>
                    <a:pt x="6926" y="5627"/>
                  </a:lnTo>
                  <a:cubicBezTo>
                    <a:pt x="6712" y="5253"/>
                    <a:pt x="6417" y="4933"/>
                    <a:pt x="6062" y="4692"/>
                  </a:cubicBezTo>
                  <a:cubicBezTo>
                    <a:pt x="6039" y="4677"/>
                    <a:pt x="6017" y="4661"/>
                    <a:pt x="5994" y="4647"/>
                  </a:cubicBezTo>
                  <a:lnTo>
                    <a:pt x="5994" y="4598"/>
                  </a:lnTo>
                  <a:cubicBezTo>
                    <a:pt x="5994" y="4137"/>
                    <a:pt x="6376" y="3762"/>
                    <a:pt x="6844" y="3762"/>
                  </a:cubicBezTo>
                  <a:close/>
                  <a:moveTo>
                    <a:pt x="1985" y="2716"/>
                  </a:moveTo>
                  <a:cubicBezTo>
                    <a:pt x="1993" y="3222"/>
                    <a:pt x="2093" y="3722"/>
                    <a:pt x="2279" y="4193"/>
                  </a:cubicBezTo>
                  <a:lnTo>
                    <a:pt x="1391" y="4193"/>
                  </a:lnTo>
                  <a:cubicBezTo>
                    <a:pt x="1132" y="4193"/>
                    <a:pt x="918" y="4399"/>
                    <a:pt x="918" y="4654"/>
                  </a:cubicBezTo>
                  <a:lnTo>
                    <a:pt x="918" y="4875"/>
                  </a:lnTo>
                  <a:cubicBezTo>
                    <a:pt x="918" y="6180"/>
                    <a:pt x="1842" y="7279"/>
                    <a:pt x="3087" y="7586"/>
                  </a:cubicBezTo>
                  <a:cubicBezTo>
                    <a:pt x="2816" y="7863"/>
                    <a:pt x="2584" y="8172"/>
                    <a:pt x="2397" y="8510"/>
                  </a:cubicBezTo>
                  <a:cubicBezTo>
                    <a:pt x="2366" y="8497"/>
                    <a:pt x="2338" y="8484"/>
                    <a:pt x="2307" y="8472"/>
                  </a:cubicBezTo>
                  <a:lnTo>
                    <a:pt x="2309" y="8472"/>
                  </a:lnTo>
                  <a:cubicBezTo>
                    <a:pt x="1153" y="7975"/>
                    <a:pt x="406" y="6863"/>
                    <a:pt x="406" y="5640"/>
                  </a:cubicBezTo>
                  <a:lnTo>
                    <a:pt x="406" y="5388"/>
                  </a:lnTo>
                  <a:cubicBezTo>
                    <a:pt x="406" y="4291"/>
                    <a:pt x="1018" y="3270"/>
                    <a:pt x="1985" y="2716"/>
                  </a:cubicBezTo>
                  <a:close/>
                  <a:moveTo>
                    <a:pt x="11867" y="2716"/>
                  </a:moveTo>
                  <a:cubicBezTo>
                    <a:pt x="12833" y="3270"/>
                    <a:pt x="13446" y="4290"/>
                    <a:pt x="13446" y="5388"/>
                  </a:cubicBezTo>
                  <a:lnTo>
                    <a:pt x="13446" y="5640"/>
                  </a:lnTo>
                  <a:cubicBezTo>
                    <a:pt x="13446" y="6864"/>
                    <a:pt x="12698" y="7975"/>
                    <a:pt x="11544" y="8472"/>
                  </a:cubicBezTo>
                  <a:lnTo>
                    <a:pt x="11456" y="8510"/>
                  </a:lnTo>
                  <a:cubicBezTo>
                    <a:pt x="11267" y="8172"/>
                    <a:pt x="11035" y="7863"/>
                    <a:pt x="10766" y="7586"/>
                  </a:cubicBezTo>
                  <a:cubicBezTo>
                    <a:pt x="12009" y="7281"/>
                    <a:pt x="12933" y="6180"/>
                    <a:pt x="12933" y="4875"/>
                  </a:cubicBezTo>
                  <a:lnTo>
                    <a:pt x="12933" y="4656"/>
                  </a:lnTo>
                  <a:cubicBezTo>
                    <a:pt x="12933" y="4401"/>
                    <a:pt x="12720" y="4193"/>
                    <a:pt x="12460" y="4193"/>
                  </a:cubicBezTo>
                  <a:lnTo>
                    <a:pt x="11573" y="4193"/>
                  </a:lnTo>
                  <a:cubicBezTo>
                    <a:pt x="11759" y="3722"/>
                    <a:pt x="11858" y="3222"/>
                    <a:pt x="11867" y="2716"/>
                  </a:cubicBezTo>
                  <a:close/>
                  <a:moveTo>
                    <a:pt x="2600" y="1296"/>
                  </a:moveTo>
                  <a:cubicBezTo>
                    <a:pt x="2603" y="1296"/>
                    <a:pt x="2606" y="1297"/>
                    <a:pt x="2610" y="1297"/>
                  </a:cubicBezTo>
                  <a:lnTo>
                    <a:pt x="3227" y="1405"/>
                  </a:lnTo>
                  <a:cubicBezTo>
                    <a:pt x="4497" y="1627"/>
                    <a:pt x="5571" y="2434"/>
                    <a:pt x="6128" y="3578"/>
                  </a:cubicBezTo>
                  <a:cubicBezTo>
                    <a:pt x="5841" y="3777"/>
                    <a:pt x="5650" y="4087"/>
                    <a:pt x="5604" y="4434"/>
                  </a:cubicBezTo>
                  <a:cubicBezTo>
                    <a:pt x="5245" y="4275"/>
                    <a:pt x="4857" y="4195"/>
                    <a:pt x="4466" y="4193"/>
                  </a:cubicBezTo>
                  <a:cubicBezTo>
                    <a:pt x="4465" y="4193"/>
                    <a:pt x="4464" y="4193"/>
                    <a:pt x="4463" y="4193"/>
                  </a:cubicBezTo>
                  <a:cubicBezTo>
                    <a:pt x="4359" y="4193"/>
                    <a:pt x="4271" y="4269"/>
                    <a:pt x="4255" y="4372"/>
                  </a:cubicBezTo>
                  <a:cubicBezTo>
                    <a:pt x="4242" y="4493"/>
                    <a:pt x="4336" y="4598"/>
                    <a:pt x="4457" y="4598"/>
                  </a:cubicBezTo>
                  <a:cubicBezTo>
                    <a:pt x="5458" y="4598"/>
                    <a:pt x="6341" y="5193"/>
                    <a:pt x="6709" y="6112"/>
                  </a:cubicBezTo>
                  <a:cubicBezTo>
                    <a:pt x="6631" y="6344"/>
                    <a:pt x="6585" y="6583"/>
                    <a:pt x="6571" y="6827"/>
                  </a:cubicBezTo>
                  <a:cubicBezTo>
                    <a:pt x="6565" y="6939"/>
                    <a:pt x="6650" y="7034"/>
                    <a:pt x="6762" y="7041"/>
                  </a:cubicBezTo>
                  <a:cubicBezTo>
                    <a:pt x="6766" y="7042"/>
                    <a:pt x="6771" y="7042"/>
                    <a:pt x="6775" y="7042"/>
                  </a:cubicBezTo>
                  <a:cubicBezTo>
                    <a:pt x="6880" y="7042"/>
                    <a:pt x="6970" y="6958"/>
                    <a:pt x="6975" y="6851"/>
                  </a:cubicBezTo>
                  <a:cubicBezTo>
                    <a:pt x="7049" y="5588"/>
                    <a:pt x="8111" y="4598"/>
                    <a:pt x="9391" y="4598"/>
                  </a:cubicBezTo>
                  <a:lnTo>
                    <a:pt x="12466" y="4598"/>
                  </a:lnTo>
                  <a:cubicBezTo>
                    <a:pt x="12498" y="4598"/>
                    <a:pt x="12525" y="4624"/>
                    <a:pt x="12525" y="4656"/>
                  </a:cubicBezTo>
                  <a:lnTo>
                    <a:pt x="12525" y="4879"/>
                  </a:lnTo>
                  <a:cubicBezTo>
                    <a:pt x="12525" y="6197"/>
                    <a:pt x="11440" y="7271"/>
                    <a:pt x="10106" y="7271"/>
                  </a:cubicBezTo>
                  <a:lnTo>
                    <a:pt x="8866" y="7271"/>
                  </a:lnTo>
                  <a:cubicBezTo>
                    <a:pt x="8865" y="7271"/>
                    <a:pt x="8864" y="7271"/>
                    <a:pt x="8863" y="7271"/>
                  </a:cubicBezTo>
                  <a:cubicBezTo>
                    <a:pt x="8760" y="7271"/>
                    <a:pt x="8672" y="7346"/>
                    <a:pt x="8657" y="7448"/>
                  </a:cubicBezTo>
                  <a:cubicBezTo>
                    <a:pt x="8642" y="7568"/>
                    <a:pt x="8735" y="7675"/>
                    <a:pt x="8856" y="7675"/>
                  </a:cubicBezTo>
                  <a:cubicBezTo>
                    <a:pt x="8857" y="7675"/>
                    <a:pt x="8858" y="7675"/>
                    <a:pt x="8858" y="7675"/>
                  </a:cubicBezTo>
                  <a:lnTo>
                    <a:pt x="10106" y="7675"/>
                  </a:lnTo>
                  <a:cubicBezTo>
                    <a:pt x="10171" y="7675"/>
                    <a:pt x="10234" y="7674"/>
                    <a:pt x="10298" y="7670"/>
                  </a:cubicBezTo>
                  <a:cubicBezTo>
                    <a:pt x="10952" y="8253"/>
                    <a:pt x="11390" y="9040"/>
                    <a:pt x="11541" y="9903"/>
                  </a:cubicBezTo>
                  <a:lnTo>
                    <a:pt x="11550" y="9958"/>
                  </a:lnTo>
                  <a:lnTo>
                    <a:pt x="11494" y="9968"/>
                  </a:lnTo>
                  <a:cubicBezTo>
                    <a:pt x="11259" y="10009"/>
                    <a:pt x="11025" y="10028"/>
                    <a:pt x="10794" y="10028"/>
                  </a:cubicBezTo>
                  <a:cubicBezTo>
                    <a:pt x="9228" y="10028"/>
                    <a:pt x="7787" y="9117"/>
                    <a:pt x="7147" y="7675"/>
                  </a:cubicBezTo>
                  <a:lnTo>
                    <a:pt x="8079" y="7675"/>
                  </a:lnTo>
                  <a:cubicBezTo>
                    <a:pt x="8080" y="7675"/>
                    <a:pt x="8081" y="7675"/>
                    <a:pt x="8082" y="7675"/>
                  </a:cubicBezTo>
                  <a:cubicBezTo>
                    <a:pt x="8184" y="7675"/>
                    <a:pt x="8272" y="7601"/>
                    <a:pt x="8288" y="7498"/>
                  </a:cubicBezTo>
                  <a:cubicBezTo>
                    <a:pt x="8302" y="7377"/>
                    <a:pt x="8209" y="7271"/>
                    <a:pt x="8086" y="7271"/>
                  </a:cubicBezTo>
                  <a:lnTo>
                    <a:pt x="3744" y="7271"/>
                  </a:lnTo>
                  <a:cubicBezTo>
                    <a:pt x="2410" y="7271"/>
                    <a:pt x="1323" y="6197"/>
                    <a:pt x="1323" y="4878"/>
                  </a:cubicBezTo>
                  <a:lnTo>
                    <a:pt x="1323" y="4656"/>
                  </a:lnTo>
                  <a:cubicBezTo>
                    <a:pt x="1325" y="4622"/>
                    <a:pt x="1351" y="4598"/>
                    <a:pt x="1384" y="4598"/>
                  </a:cubicBezTo>
                  <a:lnTo>
                    <a:pt x="3646" y="4598"/>
                  </a:lnTo>
                  <a:cubicBezTo>
                    <a:pt x="3647" y="4598"/>
                    <a:pt x="3648" y="4598"/>
                    <a:pt x="3649" y="4598"/>
                  </a:cubicBezTo>
                  <a:cubicBezTo>
                    <a:pt x="3751" y="4598"/>
                    <a:pt x="3839" y="4524"/>
                    <a:pt x="3855" y="4421"/>
                  </a:cubicBezTo>
                  <a:cubicBezTo>
                    <a:pt x="3869" y="4300"/>
                    <a:pt x="3775" y="4193"/>
                    <a:pt x="3653" y="4193"/>
                  </a:cubicBezTo>
                  <a:lnTo>
                    <a:pt x="2695" y="4193"/>
                  </a:lnTo>
                  <a:cubicBezTo>
                    <a:pt x="2388" y="3489"/>
                    <a:pt x="2297" y="2709"/>
                    <a:pt x="2433" y="1954"/>
                  </a:cubicBezTo>
                  <a:lnTo>
                    <a:pt x="2541" y="1345"/>
                  </a:lnTo>
                  <a:cubicBezTo>
                    <a:pt x="2546" y="1317"/>
                    <a:pt x="2572" y="1296"/>
                    <a:pt x="2600" y="1296"/>
                  </a:cubicBezTo>
                  <a:close/>
                  <a:moveTo>
                    <a:pt x="3554" y="7670"/>
                  </a:moveTo>
                  <a:cubicBezTo>
                    <a:pt x="3617" y="7674"/>
                    <a:pt x="3680" y="7675"/>
                    <a:pt x="3745" y="7675"/>
                  </a:cubicBezTo>
                  <a:lnTo>
                    <a:pt x="6703" y="7675"/>
                  </a:lnTo>
                  <a:cubicBezTo>
                    <a:pt x="6056" y="9127"/>
                    <a:pt x="4621" y="10029"/>
                    <a:pt x="3061" y="10029"/>
                  </a:cubicBezTo>
                  <a:cubicBezTo>
                    <a:pt x="2829" y="10029"/>
                    <a:pt x="2595" y="10009"/>
                    <a:pt x="2359" y="9968"/>
                  </a:cubicBezTo>
                  <a:lnTo>
                    <a:pt x="2302" y="9958"/>
                  </a:lnTo>
                  <a:lnTo>
                    <a:pt x="2312" y="9903"/>
                  </a:lnTo>
                  <a:cubicBezTo>
                    <a:pt x="2463" y="9040"/>
                    <a:pt x="2901" y="8253"/>
                    <a:pt x="3554" y="7670"/>
                  </a:cubicBezTo>
                  <a:close/>
                  <a:moveTo>
                    <a:pt x="6923" y="8147"/>
                  </a:moveTo>
                  <a:cubicBezTo>
                    <a:pt x="7337" y="8909"/>
                    <a:pt x="7968" y="9530"/>
                    <a:pt x="8736" y="9932"/>
                  </a:cubicBezTo>
                  <a:lnTo>
                    <a:pt x="6954" y="10926"/>
                  </a:lnTo>
                  <a:cubicBezTo>
                    <a:pt x="6944" y="10931"/>
                    <a:pt x="6934" y="10933"/>
                    <a:pt x="6924" y="10933"/>
                  </a:cubicBezTo>
                  <a:cubicBezTo>
                    <a:pt x="6914" y="10933"/>
                    <a:pt x="6904" y="10931"/>
                    <a:pt x="6895" y="10926"/>
                  </a:cubicBezTo>
                  <a:lnTo>
                    <a:pt x="5110" y="9930"/>
                  </a:lnTo>
                  <a:cubicBezTo>
                    <a:pt x="5124" y="9923"/>
                    <a:pt x="5138" y="9916"/>
                    <a:pt x="5153" y="9909"/>
                  </a:cubicBezTo>
                  <a:cubicBezTo>
                    <a:pt x="5901" y="9504"/>
                    <a:pt x="6516" y="8893"/>
                    <a:pt x="6923" y="8147"/>
                  </a:cubicBezTo>
                  <a:close/>
                  <a:moveTo>
                    <a:pt x="6911" y="1"/>
                  </a:moveTo>
                  <a:cubicBezTo>
                    <a:pt x="6793" y="1"/>
                    <a:pt x="6674" y="45"/>
                    <a:pt x="6583" y="135"/>
                  </a:cubicBezTo>
                  <a:lnTo>
                    <a:pt x="6143" y="573"/>
                  </a:lnTo>
                  <a:cubicBezTo>
                    <a:pt x="5762" y="947"/>
                    <a:pt x="5455" y="1388"/>
                    <a:pt x="5236" y="1874"/>
                  </a:cubicBezTo>
                  <a:cubicBezTo>
                    <a:pt x="4666" y="1433"/>
                    <a:pt x="3996" y="1137"/>
                    <a:pt x="3286" y="1013"/>
                  </a:cubicBezTo>
                  <a:lnTo>
                    <a:pt x="2670" y="905"/>
                  </a:lnTo>
                  <a:cubicBezTo>
                    <a:pt x="2643" y="901"/>
                    <a:pt x="2616" y="898"/>
                    <a:pt x="2589" y="898"/>
                  </a:cubicBezTo>
                  <a:cubicBezTo>
                    <a:pt x="2368" y="898"/>
                    <a:pt x="2174" y="1055"/>
                    <a:pt x="2133" y="1280"/>
                  </a:cubicBezTo>
                  <a:lnTo>
                    <a:pt x="2025" y="1889"/>
                  </a:lnTo>
                  <a:cubicBezTo>
                    <a:pt x="2003" y="2010"/>
                    <a:pt x="1988" y="2133"/>
                    <a:pt x="1976" y="2254"/>
                  </a:cubicBezTo>
                  <a:cubicBezTo>
                    <a:pt x="1401" y="2535"/>
                    <a:pt x="913" y="2966"/>
                    <a:pt x="564" y="3502"/>
                  </a:cubicBezTo>
                  <a:cubicBezTo>
                    <a:pt x="197" y="4063"/>
                    <a:pt x="1" y="4722"/>
                    <a:pt x="1" y="5393"/>
                  </a:cubicBezTo>
                  <a:lnTo>
                    <a:pt x="1" y="5645"/>
                  </a:lnTo>
                  <a:cubicBezTo>
                    <a:pt x="1" y="7030"/>
                    <a:pt x="829" y="8288"/>
                    <a:pt x="2113" y="8850"/>
                  </a:cubicBezTo>
                  <a:cubicBezTo>
                    <a:pt x="2137" y="8860"/>
                    <a:pt x="2162" y="8870"/>
                    <a:pt x="2185" y="8881"/>
                  </a:cubicBezTo>
                  <a:cubicBezTo>
                    <a:pt x="2055" y="9187"/>
                    <a:pt x="1959" y="9507"/>
                    <a:pt x="1901" y="9834"/>
                  </a:cubicBezTo>
                  <a:lnTo>
                    <a:pt x="1856" y="10089"/>
                  </a:lnTo>
                  <a:cubicBezTo>
                    <a:pt x="1852" y="10107"/>
                    <a:pt x="1851" y="10128"/>
                    <a:pt x="1854" y="10146"/>
                  </a:cubicBezTo>
                  <a:cubicBezTo>
                    <a:pt x="1864" y="10237"/>
                    <a:pt x="1931" y="10309"/>
                    <a:pt x="2021" y="10325"/>
                  </a:cubicBezTo>
                  <a:lnTo>
                    <a:pt x="2279" y="10370"/>
                  </a:lnTo>
                  <a:cubicBezTo>
                    <a:pt x="2535" y="10414"/>
                    <a:pt x="2794" y="10437"/>
                    <a:pt x="3054" y="10437"/>
                  </a:cubicBezTo>
                  <a:cubicBezTo>
                    <a:pt x="3597" y="10437"/>
                    <a:pt x="4136" y="10336"/>
                    <a:pt x="4641" y="10139"/>
                  </a:cubicBezTo>
                  <a:lnTo>
                    <a:pt x="6684" y="11279"/>
                  </a:lnTo>
                  <a:cubicBezTo>
                    <a:pt x="6755" y="11318"/>
                    <a:pt x="6833" y="11337"/>
                    <a:pt x="6911" y="11337"/>
                  </a:cubicBezTo>
                  <a:cubicBezTo>
                    <a:pt x="6990" y="11337"/>
                    <a:pt x="7068" y="11318"/>
                    <a:pt x="7140" y="11279"/>
                  </a:cubicBezTo>
                  <a:lnTo>
                    <a:pt x="9183" y="10139"/>
                  </a:lnTo>
                  <a:cubicBezTo>
                    <a:pt x="9691" y="10336"/>
                    <a:pt x="10233" y="10437"/>
                    <a:pt x="10777" y="10437"/>
                  </a:cubicBezTo>
                  <a:cubicBezTo>
                    <a:pt x="11035" y="10437"/>
                    <a:pt x="11292" y="10414"/>
                    <a:pt x="11545" y="10370"/>
                  </a:cubicBezTo>
                  <a:lnTo>
                    <a:pt x="11803" y="10325"/>
                  </a:lnTo>
                  <a:cubicBezTo>
                    <a:pt x="11916" y="10306"/>
                    <a:pt x="11991" y="10200"/>
                    <a:pt x="11968" y="10087"/>
                  </a:cubicBezTo>
                  <a:lnTo>
                    <a:pt x="11923" y="9835"/>
                  </a:lnTo>
                  <a:cubicBezTo>
                    <a:pt x="11865" y="9507"/>
                    <a:pt x="11770" y="9187"/>
                    <a:pt x="11639" y="8881"/>
                  </a:cubicBezTo>
                  <a:cubicBezTo>
                    <a:pt x="11662" y="8870"/>
                    <a:pt x="11687" y="8860"/>
                    <a:pt x="11711" y="8850"/>
                  </a:cubicBezTo>
                  <a:cubicBezTo>
                    <a:pt x="12993" y="8288"/>
                    <a:pt x="13823" y="7030"/>
                    <a:pt x="13823" y="5645"/>
                  </a:cubicBezTo>
                  <a:lnTo>
                    <a:pt x="13823" y="5393"/>
                  </a:lnTo>
                  <a:cubicBezTo>
                    <a:pt x="13823" y="4720"/>
                    <a:pt x="13627" y="4062"/>
                    <a:pt x="13258" y="3499"/>
                  </a:cubicBezTo>
                  <a:cubicBezTo>
                    <a:pt x="12908" y="2964"/>
                    <a:pt x="12421" y="2535"/>
                    <a:pt x="11848" y="2255"/>
                  </a:cubicBezTo>
                  <a:cubicBezTo>
                    <a:pt x="11836" y="2133"/>
                    <a:pt x="11821" y="2012"/>
                    <a:pt x="11799" y="1891"/>
                  </a:cubicBezTo>
                  <a:lnTo>
                    <a:pt x="11691" y="1281"/>
                  </a:lnTo>
                  <a:cubicBezTo>
                    <a:pt x="11650" y="1057"/>
                    <a:pt x="11454" y="898"/>
                    <a:pt x="11234" y="898"/>
                  </a:cubicBezTo>
                  <a:cubicBezTo>
                    <a:pt x="11208" y="898"/>
                    <a:pt x="11181" y="901"/>
                    <a:pt x="11154" y="905"/>
                  </a:cubicBezTo>
                  <a:lnTo>
                    <a:pt x="10537" y="1013"/>
                  </a:lnTo>
                  <a:cubicBezTo>
                    <a:pt x="9827" y="1137"/>
                    <a:pt x="9158" y="1433"/>
                    <a:pt x="8588" y="1874"/>
                  </a:cubicBezTo>
                  <a:cubicBezTo>
                    <a:pt x="8369" y="1388"/>
                    <a:pt x="8062" y="947"/>
                    <a:pt x="7681" y="573"/>
                  </a:cubicBezTo>
                  <a:lnTo>
                    <a:pt x="7239" y="135"/>
                  </a:lnTo>
                  <a:cubicBezTo>
                    <a:pt x="7148" y="45"/>
                    <a:pt x="7030" y="1"/>
                    <a:pt x="6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682F681-A7E3-9E97-A770-6F7C2F3F8126}"/>
              </a:ext>
            </a:extLst>
          </p:cNvPr>
          <p:cNvSpPr txBox="1"/>
          <p:nvPr/>
        </p:nvSpPr>
        <p:spPr>
          <a:xfrm>
            <a:off x="1957050" y="2870450"/>
            <a:ext cx="60778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classifier can be used for new Chinese antique collectors interested in collecting brush pots, jars, plum vase, long neck vase and globular vase. </a:t>
            </a:r>
          </a:p>
          <a:p>
            <a:endParaRPr lang="en-SG" dirty="0"/>
          </a:p>
          <a:p>
            <a:r>
              <a:rPr lang="en-SG" dirty="0"/>
              <a:t>With the use of this classifier, the new collectors can get one of the basic right about their porcelain</a:t>
            </a:r>
          </a:p>
        </p:txBody>
      </p:sp>
      <p:grpSp>
        <p:nvGrpSpPr>
          <p:cNvPr id="12" name="Google Shape;1149;p96">
            <a:extLst>
              <a:ext uri="{FF2B5EF4-FFF2-40B4-BE49-F238E27FC236}">
                <a16:creationId xmlns:a16="http://schemas.microsoft.com/office/drawing/2014/main" id="{8DA4A03E-5C2B-3884-F7F2-D0CC9EBB8FE2}"/>
              </a:ext>
            </a:extLst>
          </p:cNvPr>
          <p:cNvGrpSpPr/>
          <p:nvPr/>
        </p:nvGrpSpPr>
        <p:grpSpPr>
          <a:xfrm>
            <a:off x="1473860" y="3273604"/>
            <a:ext cx="311203" cy="372737"/>
            <a:chOff x="6448315" y="2062683"/>
            <a:chExt cx="311203" cy="372737"/>
          </a:xfrm>
        </p:grpSpPr>
        <p:sp>
          <p:nvSpPr>
            <p:cNvPr id="13" name="Google Shape;1150;p96">
              <a:extLst>
                <a:ext uri="{FF2B5EF4-FFF2-40B4-BE49-F238E27FC236}">
                  <a16:creationId xmlns:a16="http://schemas.microsoft.com/office/drawing/2014/main" id="{54FFDA4A-A139-3F06-95A2-7626459DB074}"/>
                </a:ext>
              </a:extLst>
            </p:cNvPr>
            <p:cNvSpPr/>
            <p:nvPr/>
          </p:nvSpPr>
          <p:spPr>
            <a:xfrm>
              <a:off x="6536221" y="2075033"/>
              <a:ext cx="134744" cy="354536"/>
            </a:xfrm>
            <a:custGeom>
              <a:avLst/>
              <a:gdLst/>
              <a:ahLst/>
              <a:cxnLst/>
              <a:rect l="l" t="t" r="r" b="b"/>
              <a:pathLst>
                <a:path w="4997" h="13148" extrusionOk="0">
                  <a:moveTo>
                    <a:pt x="1185" y="1"/>
                  </a:moveTo>
                  <a:cubicBezTo>
                    <a:pt x="1113" y="1"/>
                    <a:pt x="1054" y="60"/>
                    <a:pt x="1055" y="132"/>
                  </a:cubicBezTo>
                  <a:lnTo>
                    <a:pt x="1055" y="9292"/>
                  </a:lnTo>
                  <a:cubicBezTo>
                    <a:pt x="1054" y="9364"/>
                    <a:pt x="1113" y="9422"/>
                    <a:pt x="1185" y="9423"/>
                  </a:cubicBezTo>
                  <a:lnTo>
                    <a:pt x="3840" y="9423"/>
                  </a:lnTo>
                  <a:cubicBezTo>
                    <a:pt x="3912" y="9422"/>
                    <a:pt x="3970" y="9364"/>
                    <a:pt x="3970" y="9292"/>
                  </a:cubicBezTo>
                  <a:lnTo>
                    <a:pt x="3970" y="132"/>
                  </a:lnTo>
                  <a:cubicBezTo>
                    <a:pt x="3970" y="60"/>
                    <a:pt x="3912" y="1"/>
                    <a:pt x="3840" y="1"/>
                  </a:cubicBezTo>
                  <a:close/>
                  <a:moveTo>
                    <a:pt x="132" y="11825"/>
                  </a:moveTo>
                  <a:cubicBezTo>
                    <a:pt x="60" y="11826"/>
                    <a:pt x="0" y="11885"/>
                    <a:pt x="2" y="11957"/>
                  </a:cubicBezTo>
                  <a:lnTo>
                    <a:pt x="2" y="12354"/>
                  </a:lnTo>
                  <a:cubicBezTo>
                    <a:pt x="2" y="12792"/>
                    <a:pt x="351" y="13147"/>
                    <a:pt x="781" y="13147"/>
                  </a:cubicBezTo>
                  <a:lnTo>
                    <a:pt x="4216" y="13147"/>
                  </a:lnTo>
                  <a:cubicBezTo>
                    <a:pt x="4647" y="13147"/>
                    <a:pt x="4996" y="12792"/>
                    <a:pt x="4996" y="12354"/>
                  </a:cubicBezTo>
                  <a:lnTo>
                    <a:pt x="4996" y="11957"/>
                  </a:lnTo>
                  <a:cubicBezTo>
                    <a:pt x="4997" y="11885"/>
                    <a:pt x="4938" y="11826"/>
                    <a:pt x="4866" y="118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1;p96">
              <a:extLst>
                <a:ext uri="{FF2B5EF4-FFF2-40B4-BE49-F238E27FC236}">
                  <a16:creationId xmlns:a16="http://schemas.microsoft.com/office/drawing/2014/main" id="{ED5F8965-A4DC-07BA-42F2-D5162284B72A}"/>
                </a:ext>
              </a:extLst>
            </p:cNvPr>
            <p:cNvSpPr/>
            <p:nvPr/>
          </p:nvSpPr>
          <p:spPr>
            <a:xfrm>
              <a:off x="6622105" y="2075033"/>
              <a:ext cx="48861" cy="354536"/>
            </a:xfrm>
            <a:custGeom>
              <a:avLst/>
              <a:gdLst/>
              <a:ahLst/>
              <a:cxnLst/>
              <a:rect l="l" t="t" r="r" b="b"/>
              <a:pathLst>
                <a:path w="1812" h="13148" extrusionOk="0">
                  <a:moveTo>
                    <a:pt x="132" y="1"/>
                  </a:moveTo>
                  <a:cubicBezTo>
                    <a:pt x="60" y="1"/>
                    <a:pt x="2" y="60"/>
                    <a:pt x="2" y="132"/>
                  </a:cubicBezTo>
                  <a:lnTo>
                    <a:pt x="2" y="9292"/>
                  </a:lnTo>
                  <a:cubicBezTo>
                    <a:pt x="1" y="9364"/>
                    <a:pt x="60" y="9422"/>
                    <a:pt x="132" y="9423"/>
                  </a:cubicBezTo>
                  <a:lnTo>
                    <a:pt x="655" y="9423"/>
                  </a:lnTo>
                  <a:cubicBezTo>
                    <a:pt x="727" y="9422"/>
                    <a:pt x="785" y="9364"/>
                    <a:pt x="785" y="9292"/>
                  </a:cubicBezTo>
                  <a:lnTo>
                    <a:pt x="785" y="132"/>
                  </a:lnTo>
                  <a:cubicBezTo>
                    <a:pt x="785" y="60"/>
                    <a:pt x="727" y="1"/>
                    <a:pt x="655" y="1"/>
                  </a:cubicBezTo>
                  <a:close/>
                  <a:moveTo>
                    <a:pt x="844" y="11825"/>
                  </a:moveTo>
                  <a:cubicBezTo>
                    <a:pt x="916" y="11825"/>
                    <a:pt x="975" y="11885"/>
                    <a:pt x="973" y="11957"/>
                  </a:cubicBezTo>
                  <a:lnTo>
                    <a:pt x="973" y="12354"/>
                  </a:lnTo>
                  <a:cubicBezTo>
                    <a:pt x="973" y="12792"/>
                    <a:pt x="623" y="13147"/>
                    <a:pt x="190" y="13147"/>
                  </a:cubicBezTo>
                  <a:lnTo>
                    <a:pt x="1027" y="13147"/>
                  </a:lnTo>
                  <a:cubicBezTo>
                    <a:pt x="1459" y="13147"/>
                    <a:pt x="1811" y="12792"/>
                    <a:pt x="1811" y="12354"/>
                  </a:cubicBezTo>
                  <a:lnTo>
                    <a:pt x="1811" y="11957"/>
                  </a:lnTo>
                  <a:cubicBezTo>
                    <a:pt x="1812" y="11885"/>
                    <a:pt x="1753" y="11825"/>
                    <a:pt x="1681" y="11825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2;p96">
              <a:extLst>
                <a:ext uri="{FF2B5EF4-FFF2-40B4-BE49-F238E27FC236}">
                  <a16:creationId xmlns:a16="http://schemas.microsoft.com/office/drawing/2014/main" id="{8A8A5BC9-D9F8-B796-C4E9-1A83559AD5C3}"/>
                </a:ext>
              </a:extLst>
            </p:cNvPr>
            <p:cNvSpPr/>
            <p:nvPr/>
          </p:nvSpPr>
          <p:spPr>
            <a:xfrm>
              <a:off x="6448315" y="2067779"/>
              <a:ext cx="311203" cy="338519"/>
            </a:xfrm>
            <a:custGeom>
              <a:avLst/>
              <a:gdLst/>
              <a:ahLst/>
              <a:cxnLst/>
              <a:rect l="l" t="t" r="r" b="b"/>
              <a:pathLst>
                <a:path w="11541" h="12554" extrusionOk="0">
                  <a:moveTo>
                    <a:pt x="4311" y="0"/>
                  </a:moveTo>
                  <a:cubicBezTo>
                    <a:pt x="4021" y="2"/>
                    <a:pt x="3788" y="237"/>
                    <a:pt x="3789" y="526"/>
                  </a:cubicBezTo>
                  <a:cubicBezTo>
                    <a:pt x="3788" y="816"/>
                    <a:pt x="4021" y="1052"/>
                    <a:pt x="4311" y="1052"/>
                  </a:cubicBezTo>
                  <a:lnTo>
                    <a:pt x="4311" y="1053"/>
                  </a:lnTo>
                  <a:lnTo>
                    <a:pt x="7231" y="1053"/>
                  </a:lnTo>
                  <a:cubicBezTo>
                    <a:pt x="7521" y="1052"/>
                    <a:pt x="7754" y="816"/>
                    <a:pt x="7753" y="526"/>
                  </a:cubicBezTo>
                  <a:cubicBezTo>
                    <a:pt x="7754" y="237"/>
                    <a:pt x="7521" y="2"/>
                    <a:pt x="7231" y="0"/>
                  </a:cubicBezTo>
                  <a:close/>
                  <a:moveTo>
                    <a:pt x="4141" y="2349"/>
                  </a:moveTo>
                  <a:cubicBezTo>
                    <a:pt x="1742" y="2349"/>
                    <a:pt x="0" y="4651"/>
                    <a:pt x="631" y="6988"/>
                  </a:cubicBezTo>
                  <a:lnTo>
                    <a:pt x="1716" y="11006"/>
                  </a:lnTo>
                  <a:cubicBezTo>
                    <a:pt x="1962" y="11919"/>
                    <a:pt x="2784" y="12553"/>
                    <a:pt x="3721" y="12553"/>
                  </a:cubicBezTo>
                  <a:lnTo>
                    <a:pt x="7820" y="12553"/>
                  </a:lnTo>
                  <a:cubicBezTo>
                    <a:pt x="8758" y="12553"/>
                    <a:pt x="9580" y="11919"/>
                    <a:pt x="9826" y="11006"/>
                  </a:cubicBezTo>
                  <a:lnTo>
                    <a:pt x="10911" y="6988"/>
                  </a:lnTo>
                  <a:cubicBezTo>
                    <a:pt x="11540" y="4651"/>
                    <a:pt x="9799" y="2349"/>
                    <a:pt x="7401" y="23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3;p96">
              <a:extLst>
                <a:ext uri="{FF2B5EF4-FFF2-40B4-BE49-F238E27FC236}">
                  <a16:creationId xmlns:a16="http://schemas.microsoft.com/office/drawing/2014/main" id="{CD93445F-3265-451F-C4D0-10C26895C2F7}"/>
                </a:ext>
              </a:extLst>
            </p:cNvPr>
            <p:cNvSpPr/>
            <p:nvPr/>
          </p:nvSpPr>
          <p:spPr>
            <a:xfrm>
              <a:off x="6539214" y="2067779"/>
              <a:ext cx="220304" cy="338519"/>
            </a:xfrm>
            <a:custGeom>
              <a:avLst/>
              <a:gdLst/>
              <a:ahLst/>
              <a:cxnLst/>
              <a:rect l="l" t="t" r="r" b="b"/>
              <a:pathLst>
                <a:path w="8170" h="12554" extrusionOk="0">
                  <a:moveTo>
                    <a:pt x="3111" y="0"/>
                  </a:moveTo>
                  <a:cubicBezTo>
                    <a:pt x="3398" y="6"/>
                    <a:pt x="3628" y="239"/>
                    <a:pt x="3628" y="526"/>
                  </a:cubicBezTo>
                  <a:cubicBezTo>
                    <a:pt x="3628" y="814"/>
                    <a:pt x="3398" y="1048"/>
                    <a:pt x="3111" y="1053"/>
                  </a:cubicBezTo>
                  <a:lnTo>
                    <a:pt x="3854" y="1053"/>
                  </a:lnTo>
                  <a:cubicBezTo>
                    <a:pt x="4141" y="1048"/>
                    <a:pt x="4372" y="814"/>
                    <a:pt x="4372" y="526"/>
                  </a:cubicBezTo>
                  <a:cubicBezTo>
                    <a:pt x="4372" y="239"/>
                    <a:pt x="4141" y="6"/>
                    <a:pt x="3854" y="0"/>
                  </a:cubicBezTo>
                  <a:close/>
                  <a:moveTo>
                    <a:pt x="3020" y="2349"/>
                  </a:moveTo>
                  <a:cubicBezTo>
                    <a:pt x="5419" y="2349"/>
                    <a:pt x="7159" y="4651"/>
                    <a:pt x="6530" y="6986"/>
                  </a:cubicBezTo>
                  <a:lnTo>
                    <a:pt x="6523" y="7014"/>
                  </a:lnTo>
                  <a:cubicBezTo>
                    <a:pt x="5699" y="10068"/>
                    <a:pt x="3078" y="12249"/>
                    <a:pt x="0" y="12525"/>
                  </a:cubicBezTo>
                  <a:cubicBezTo>
                    <a:pt x="116" y="12543"/>
                    <a:pt x="232" y="12553"/>
                    <a:pt x="349" y="12553"/>
                  </a:cubicBezTo>
                  <a:lnTo>
                    <a:pt x="4448" y="12553"/>
                  </a:lnTo>
                  <a:cubicBezTo>
                    <a:pt x="5386" y="12553"/>
                    <a:pt x="6207" y="11919"/>
                    <a:pt x="6453" y="11006"/>
                  </a:cubicBezTo>
                  <a:lnTo>
                    <a:pt x="7538" y="6988"/>
                  </a:lnTo>
                  <a:cubicBezTo>
                    <a:pt x="8169" y="4651"/>
                    <a:pt x="6426" y="2349"/>
                    <a:pt x="4029" y="2349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4;p96">
              <a:extLst>
                <a:ext uri="{FF2B5EF4-FFF2-40B4-BE49-F238E27FC236}">
                  <a16:creationId xmlns:a16="http://schemas.microsoft.com/office/drawing/2014/main" id="{E7BC7848-F372-7C68-2BFA-17BD1D127A39}"/>
                </a:ext>
              </a:extLst>
            </p:cNvPr>
            <p:cNvSpPr/>
            <p:nvPr/>
          </p:nvSpPr>
          <p:spPr>
            <a:xfrm>
              <a:off x="6474525" y="2162049"/>
              <a:ext cx="258756" cy="25994"/>
            </a:xfrm>
            <a:custGeom>
              <a:avLst/>
              <a:gdLst/>
              <a:ahLst/>
              <a:cxnLst/>
              <a:rect l="l" t="t" r="r" b="b"/>
              <a:pathLst>
                <a:path w="9596" h="964" extrusionOk="0">
                  <a:moveTo>
                    <a:pt x="544" y="1"/>
                  </a:moveTo>
                  <a:cubicBezTo>
                    <a:pt x="333" y="223"/>
                    <a:pt x="150" y="472"/>
                    <a:pt x="1" y="740"/>
                  </a:cubicBezTo>
                  <a:cubicBezTo>
                    <a:pt x="1538" y="887"/>
                    <a:pt x="3160" y="963"/>
                    <a:pt x="4798" y="963"/>
                  </a:cubicBezTo>
                  <a:cubicBezTo>
                    <a:pt x="6438" y="963"/>
                    <a:pt x="8060" y="887"/>
                    <a:pt x="9596" y="740"/>
                  </a:cubicBezTo>
                  <a:cubicBezTo>
                    <a:pt x="9446" y="472"/>
                    <a:pt x="9265" y="223"/>
                    <a:pt x="9054" y="1"/>
                  </a:cubicBezTo>
                  <a:cubicBezTo>
                    <a:pt x="7683" y="118"/>
                    <a:pt x="6248" y="178"/>
                    <a:pt x="4798" y="178"/>
                  </a:cubicBezTo>
                  <a:cubicBezTo>
                    <a:pt x="3350" y="178"/>
                    <a:pt x="1915" y="118"/>
                    <a:pt x="544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5;p96">
              <a:extLst>
                <a:ext uri="{FF2B5EF4-FFF2-40B4-BE49-F238E27FC236}">
                  <a16:creationId xmlns:a16="http://schemas.microsoft.com/office/drawing/2014/main" id="{D24F6B62-4317-EB39-8F5D-B5C5CE578942}"/>
                </a:ext>
              </a:extLst>
            </p:cNvPr>
            <p:cNvSpPr/>
            <p:nvPr/>
          </p:nvSpPr>
          <p:spPr>
            <a:xfrm>
              <a:off x="6693212" y="2162049"/>
              <a:ext cx="40070" cy="22192"/>
            </a:xfrm>
            <a:custGeom>
              <a:avLst/>
              <a:gdLst/>
              <a:ahLst/>
              <a:cxnLst/>
              <a:rect l="l" t="t" r="r" b="b"/>
              <a:pathLst>
                <a:path w="1486" h="823" extrusionOk="0">
                  <a:moveTo>
                    <a:pt x="943" y="1"/>
                  </a:moveTo>
                  <a:cubicBezTo>
                    <a:pt x="632" y="27"/>
                    <a:pt x="317" y="51"/>
                    <a:pt x="0" y="72"/>
                  </a:cubicBezTo>
                  <a:cubicBezTo>
                    <a:pt x="205" y="299"/>
                    <a:pt x="381" y="551"/>
                    <a:pt x="523" y="822"/>
                  </a:cubicBezTo>
                  <a:cubicBezTo>
                    <a:pt x="848" y="799"/>
                    <a:pt x="1169" y="772"/>
                    <a:pt x="1486" y="741"/>
                  </a:cubicBezTo>
                  <a:cubicBezTo>
                    <a:pt x="1336" y="472"/>
                    <a:pt x="1155" y="224"/>
                    <a:pt x="943" y="1"/>
                  </a:cubicBezTo>
                  <a:close/>
                </a:path>
              </a:pathLst>
            </a:custGeom>
            <a:solidFill>
              <a:srgbClr val="B2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6;p96">
              <a:extLst>
                <a:ext uri="{FF2B5EF4-FFF2-40B4-BE49-F238E27FC236}">
                  <a16:creationId xmlns:a16="http://schemas.microsoft.com/office/drawing/2014/main" id="{9B880D2D-6DAC-22E6-1A0A-ADE5CF42DABC}"/>
                </a:ext>
              </a:extLst>
            </p:cNvPr>
            <p:cNvSpPr/>
            <p:nvPr/>
          </p:nvSpPr>
          <p:spPr>
            <a:xfrm>
              <a:off x="6534037" y="2226441"/>
              <a:ext cx="35081" cy="35729"/>
            </a:xfrm>
            <a:custGeom>
              <a:avLst/>
              <a:gdLst/>
              <a:ahLst/>
              <a:cxnLst/>
              <a:rect l="l" t="t" r="r" b="b"/>
              <a:pathLst>
                <a:path w="1301" h="1325" extrusionOk="0">
                  <a:moveTo>
                    <a:pt x="835" y="0"/>
                  </a:moveTo>
                  <a:cubicBezTo>
                    <a:pt x="681" y="2"/>
                    <a:pt x="555" y="128"/>
                    <a:pt x="558" y="284"/>
                  </a:cubicBezTo>
                  <a:cubicBezTo>
                    <a:pt x="560" y="440"/>
                    <a:pt x="434" y="566"/>
                    <a:pt x="280" y="568"/>
                  </a:cubicBezTo>
                  <a:cubicBezTo>
                    <a:pt x="125" y="569"/>
                    <a:pt x="1" y="696"/>
                    <a:pt x="2" y="852"/>
                  </a:cubicBezTo>
                  <a:lnTo>
                    <a:pt x="2" y="1040"/>
                  </a:lnTo>
                  <a:cubicBezTo>
                    <a:pt x="1" y="1195"/>
                    <a:pt x="125" y="1321"/>
                    <a:pt x="280" y="1324"/>
                  </a:cubicBezTo>
                  <a:lnTo>
                    <a:pt x="1109" y="1324"/>
                  </a:lnTo>
                  <a:lnTo>
                    <a:pt x="1109" y="1323"/>
                  </a:lnTo>
                  <a:lnTo>
                    <a:pt x="1299" y="1323"/>
                  </a:lnTo>
                  <a:lnTo>
                    <a:pt x="1299" y="284"/>
                  </a:lnTo>
                  <a:cubicBezTo>
                    <a:pt x="1300" y="128"/>
                    <a:pt x="1175" y="2"/>
                    <a:pt x="1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7;p96">
              <a:extLst>
                <a:ext uri="{FF2B5EF4-FFF2-40B4-BE49-F238E27FC236}">
                  <a16:creationId xmlns:a16="http://schemas.microsoft.com/office/drawing/2014/main" id="{AA777EB5-7E81-0C10-9F9C-71CAD90BD145}"/>
                </a:ext>
              </a:extLst>
            </p:cNvPr>
            <p:cNvSpPr/>
            <p:nvPr/>
          </p:nvSpPr>
          <p:spPr>
            <a:xfrm>
              <a:off x="6555151" y="2327641"/>
              <a:ext cx="35028" cy="35675"/>
            </a:xfrm>
            <a:custGeom>
              <a:avLst/>
              <a:gdLst/>
              <a:ahLst/>
              <a:cxnLst/>
              <a:rect l="l" t="t" r="r" b="b"/>
              <a:pathLst>
                <a:path w="1299" h="1323" extrusionOk="0">
                  <a:moveTo>
                    <a:pt x="2" y="0"/>
                  </a:moveTo>
                  <a:lnTo>
                    <a:pt x="2" y="1039"/>
                  </a:lnTo>
                  <a:cubicBezTo>
                    <a:pt x="0" y="1195"/>
                    <a:pt x="124" y="1321"/>
                    <a:pt x="280" y="1323"/>
                  </a:cubicBezTo>
                  <a:lnTo>
                    <a:pt x="464" y="1323"/>
                  </a:lnTo>
                  <a:cubicBezTo>
                    <a:pt x="620" y="1321"/>
                    <a:pt x="744" y="1195"/>
                    <a:pt x="742" y="1039"/>
                  </a:cubicBezTo>
                  <a:cubicBezTo>
                    <a:pt x="741" y="885"/>
                    <a:pt x="865" y="758"/>
                    <a:pt x="1020" y="757"/>
                  </a:cubicBezTo>
                  <a:cubicBezTo>
                    <a:pt x="1174" y="755"/>
                    <a:pt x="1298" y="628"/>
                    <a:pt x="1297" y="473"/>
                  </a:cubicBezTo>
                  <a:lnTo>
                    <a:pt x="1297" y="284"/>
                  </a:lnTo>
                  <a:cubicBezTo>
                    <a:pt x="1298" y="129"/>
                    <a:pt x="1174" y="2"/>
                    <a:pt x="1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8;p96">
              <a:extLst>
                <a:ext uri="{FF2B5EF4-FFF2-40B4-BE49-F238E27FC236}">
                  <a16:creationId xmlns:a16="http://schemas.microsoft.com/office/drawing/2014/main" id="{9AA5C540-181D-F4EB-C743-7CFDA1D4A8B2}"/>
                </a:ext>
              </a:extLst>
            </p:cNvPr>
            <p:cNvSpPr/>
            <p:nvPr/>
          </p:nvSpPr>
          <p:spPr>
            <a:xfrm>
              <a:off x="6587644" y="2217219"/>
              <a:ext cx="131400" cy="80383"/>
            </a:xfrm>
            <a:custGeom>
              <a:avLst/>
              <a:gdLst/>
              <a:ahLst/>
              <a:cxnLst/>
              <a:rect l="l" t="t" r="r" b="b"/>
              <a:pathLst>
                <a:path w="4873" h="2981" extrusionOk="0">
                  <a:moveTo>
                    <a:pt x="1050" y="0"/>
                  </a:moveTo>
                  <a:cubicBezTo>
                    <a:pt x="1047" y="0"/>
                    <a:pt x="1045" y="1"/>
                    <a:pt x="1043" y="1"/>
                  </a:cubicBezTo>
                  <a:lnTo>
                    <a:pt x="504" y="45"/>
                  </a:lnTo>
                  <a:cubicBezTo>
                    <a:pt x="220" y="70"/>
                    <a:pt x="1" y="309"/>
                    <a:pt x="2" y="594"/>
                  </a:cubicBezTo>
                  <a:cubicBezTo>
                    <a:pt x="1" y="897"/>
                    <a:pt x="246" y="1145"/>
                    <a:pt x="548" y="1146"/>
                  </a:cubicBezTo>
                  <a:cubicBezTo>
                    <a:pt x="834" y="1145"/>
                    <a:pt x="1070" y="924"/>
                    <a:pt x="1092" y="640"/>
                  </a:cubicBezTo>
                  <a:lnTo>
                    <a:pt x="1136" y="96"/>
                  </a:lnTo>
                  <a:cubicBezTo>
                    <a:pt x="1140" y="45"/>
                    <a:pt x="1100" y="0"/>
                    <a:pt x="1050" y="0"/>
                  </a:cubicBezTo>
                  <a:close/>
                  <a:moveTo>
                    <a:pt x="3149" y="91"/>
                  </a:moveTo>
                  <a:cubicBezTo>
                    <a:pt x="2936" y="91"/>
                    <a:pt x="2722" y="138"/>
                    <a:pt x="2522" y="234"/>
                  </a:cubicBezTo>
                  <a:lnTo>
                    <a:pt x="2522" y="505"/>
                  </a:lnTo>
                  <a:lnTo>
                    <a:pt x="2123" y="505"/>
                  </a:lnTo>
                  <a:lnTo>
                    <a:pt x="2037" y="591"/>
                  </a:lnTo>
                  <a:cubicBezTo>
                    <a:pt x="1832" y="797"/>
                    <a:pt x="1832" y="1130"/>
                    <a:pt x="2037" y="1336"/>
                  </a:cubicBezTo>
                  <a:lnTo>
                    <a:pt x="3526" y="2826"/>
                  </a:lnTo>
                  <a:cubicBezTo>
                    <a:pt x="3630" y="2929"/>
                    <a:pt x="3764" y="2981"/>
                    <a:pt x="3899" y="2981"/>
                  </a:cubicBezTo>
                  <a:cubicBezTo>
                    <a:pt x="4034" y="2981"/>
                    <a:pt x="4168" y="2929"/>
                    <a:pt x="4271" y="2826"/>
                  </a:cubicBezTo>
                  <a:lnTo>
                    <a:pt x="4358" y="2740"/>
                  </a:lnTo>
                  <a:lnTo>
                    <a:pt x="4358" y="2341"/>
                  </a:lnTo>
                  <a:lnTo>
                    <a:pt x="4629" y="2341"/>
                  </a:lnTo>
                  <a:cubicBezTo>
                    <a:pt x="4872" y="1836"/>
                    <a:pt x="4802" y="1235"/>
                    <a:pt x="4447" y="802"/>
                  </a:cubicBezTo>
                  <a:lnTo>
                    <a:pt x="4061" y="802"/>
                  </a:lnTo>
                  <a:lnTo>
                    <a:pt x="4061" y="416"/>
                  </a:lnTo>
                  <a:cubicBezTo>
                    <a:pt x="3799" y="201"/>
                    <a:pt x="3475" y="91"/>
                    <a:pt x="3149" y="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9;p96">
              <a:extLst>
                <a:ext uri="{FF2B5EF4-FFF2-40B4-BE49-F238E27FC236}">
                  <a16:creationId xmlns:a16="http://schemas.microsoft.com/office/drawing/2014/main" id="{B2812AD6-A948-ED91-9357-D1F2D4EFEE05}"/>
                </a:ext>
              </a:extLst>
            </p:cNvPr>
            <p:cNvSpPr/>
            <p:nvPr/>
          </p:nvSpPr>
          <p:spPr>
            <a:xfrm>
              <a:off x="6450877" y="2062683"/>
              <a:ext cx="305460" cy="372737"/>
            </a:xfrm>
            <a:custGeom>
              <a:avLst/>
              <a:gdLst/>
              <a:ahLst/>
              <a:cxnLst/>
              <a:rect l="l" t="t" r="r" b="b"/>
              <a:pathLst>
                <a:path w="11328" h="13823" extrusionOk="0">
                  <a:moveTo>
                    <a:pt x="4220" y="404"/>
                  </a:moveTo>
                  <a:cubicBezTo>
                    <a:pt x="4221" y="404"/>
                    <a:pt x="4222" y="404"/>
                    <a:pt x="4223" y="404"/>
                  </a:cubicBezTo>
                  <a:lnTo>
                    <a:pt x="4223" y="405"/>
                  </a:lnTo>
                  <a:lnTo>
                    <a:pt x="7129" y="405"/>
                  </a:lnTo>
                  <a:cubicBezTo>
                    <a:pt x="7279" y="405"/>
                    <a:pt x="7414" y="503"/>
                    <a:pt x="7449" y="649"/>
                  </a:cubicBezTo>
                  <a:cubicBezTo>
                    <a:pt x="7501" y="853"/>
                    <a:pt x="7346" y="1052"/>
                    <a:pt x="7135" y="1052"/>
                  </a:cubicBezTo>
                  <a:lnTo>
                    <a:pt x="4217" y="1052"/>
                  </a:lnTo>
                  <a:cubicBezTo>
                    <a:pt x="4039" y="1051"/>
                    <a:pt x="3894" y="904"/>
                    <a:pt x="3896" y="725"/>
                  </a:cubicBezTo>
                  <a:cubicBezTo>
                    <a:pt x="3897" y="547"/>
                    <a:pt x="4043" y="404"/>
                    <a:pt x="4220" y="404"/>
                  </a:cubicBezTo>
                  <a:close/>
                  <a:moveTo>
                    <a:pt x="6919" y="1431"/>
                  </a:moveTo>
                  <a:lnTo>
                    <a:pt x="6919" y="2350"/>
                  </a:lnTo>
                  <a:lnTo>
                    <a:pt x="4409" y="2350"/>
                  </a:lnTo>
                  <a:lnTo>
                    <a:pt x="4409" y="1431"/>
                  </a:lnTo>
                  <a:close/>
                  <a:moveTo>
                    <a:pt x="7311" y="2754"/>
                  </a:moveTo>
                  <a:cubicBezTo>
                    <a:pt x="8093" y="2754"/>
                    <a:pt x="8851" y="3023"/>
                    <a:pt x="9457" y="3519"/>
                  </a:cubicBezTo>
                  <a:cubicBezTo>
                    <a:pt x="9096" y="3546"/>
                    <a:pt x="8728" y="3571"/>
                    <a:pt x="8361" y="3589"/>
                  </a:cubicBezTo>
                  <a:cubicBezTo>
                    <a:pt x="8258" y="3594"/>
                    <a:pt x="8173" y="3672"/>
                    <a:pt x="8162" y="3774"/>
                  </a:cubicBezTo>
                  <a:cubicBezTo>
                    <a:pt x="8152" y="3892"/>
                    <a:pt x="8246" y="3994"/>
                    <a:pt x="8364" y="3994"/>
                  </a:cubicBezTo>
                  <a:lnTo>
                    <a:pt x="8375" y="3994"/>
                  </a:lnTo>
                  <a:cubicBezTo>
                    <a:pt x="8871" y="3968"/>
                    <a:pt x="9365" y="3935"/>
                    <a:pt x="9849" y="3895"/>
                  </a:cubicBezTo>
                  <a:cubicBezTo>
                    <a:pt x="9908" y="3961"/>
                    <a:pt x="9964" y="4029"/>
                    <a:pt x="10018" y="4099"/>
                  </a:cubicBezTo>
                  <a:cubicBezTo>
                    <a:pt x="10057" y="4150"/>
                    <a:pt x="10094" y="4202"/>
                    <a:pt x="10130" y="4254"/>
                  </a:cubicBezTo>
                  <a:cubicBezTo>
                    <a:pt x="8686" y="4380"/>
                    <a:pt x="7189" y="4445"/>
                    <a:pt x="5677" y="4445"/>
                  </a:cubicBezTo>
                  <a:cubicBezTo>
                    <a:pt x="4162" y="4445"/>
                    <a:pt x="2667" y="4380"/>
                    <a:pt x="1223" y="4254"/>
                  </a:cubicBezTo>
                  <a:cubicBezTo>
                    <a:pt x="1258" y="4200"/>
                    <a:pt x="1295" y="4148"/>
                    <a:pt x="1334" y="4098"/>
                  </a:cubicBezTo>
                  <a:lnTo>
                    <a:pt x="1334" y="4099"/>
                  </a:lnTo>
                  <a:cubicBezTo>
                    <a:pt x="1389" y="4027"/>
                    <a:pt x="1445" y="3960"/>
                    <a:pt x="1504" y="3895"/>
                  </a:cubicBezTo>
                  <a:cubicBezTo>
                    <a:pt x="2860" y="4007"/>
                    <a:pt x="4262" y="4065"/>
                    <a:pt x="5677" y="4065"/>
                  </a:cubicBezTo>
                  <a:cubicBezTo>
                    <a:pt x="6282" y="4065"/>
                    <a:pt x="6894" y="4053"/>
                    <a:pt x="7496" y="4033"/>
                  </a:cubicBezTo>
                  <a:cubicBezTo>
                    <a:pt x="7600" y="4030"/>
                    <a:pt x="7687" y="3951"/>
                    <a:pt x="7698" y="3849"/>
                  </a:cubicBezTo>
                  <a:cubicBezTo>
                    <a:pt x="7708" y="3730"/>
                    <a:pt x="7615" y="3628"/>
                    <a:pt x="7499" y="3628"/>
                  </a:cubicBezTo>
                  <a:cubicBezTo>
                    <a:pt x="7496" y="3628"/>
                    <a:pt x="7492" y="3628"/>
                    <a:pt x="7489" y="3628"/>
                  </a:cubicBezTo>
                  <a:cubicBezTo>
                    <a:pt x="6890" y="3648"/>
                    <a:pt x="6279" y="3660"/>
                    <a:pt x="5677" y="3660"/>
                  </a:cubicBezTo>
                  <a:cubicBezTo>
                    <a:pt x="4397" y="3660"/>
                    <a:pt x="3128" y="3612"/>
                    <a:pt x="1895" y="3519"/>
                  </a:cubicBezTo>
                  <a:cubicBezTo>
                    <a:pt x="2501" y="3023"/>
                    <a:pt x="3259" y="2754"/>
                    <a:pt x="4041" y="2754"/>
                  </a:cubicBezTo>
                  <a:cubicBezTo>
                    <a:pt x="4043" y="2754"/>
                    <a:pt x="4045" y="2754"/>
                    <a:pt x="4047" y="2754"/>
                  </a:cubicBezTo>
                  <a:lnTo>
                    <a:pt x="7305" y="2754"/>
                  </a:lnTo>
                  <a:cubicBezTo>
                    <a:pt x="7307" y="2754"/>
                    <a:pt x="7309" y="2754"/>
                    <a:pt x="7311" y="2754"/>
                  </a:cubicBezTo>
                  <a:close/>
                  <a:moveTo>
                    <a:pt x="1538" y="5615"/>
                  </a:moveTo>
                  <a:cubicBezTo>
                    <a:pt x="1538" y="5615"/>
                    <a:pt x="1537" y="5615"/>
                    <a:pt x="1536" y="5615"/>
                  </a:cubicBezTo>
                  <a:lnTo>
                    <a:pt x="1510" y="5615"/>
                  </a:lnTo>
                  <a:cubicBezTo>
                    <a:pt x="1388" y="5615"/>
                    <a:pt x="1294" y="5722"/>
                    <a:pt x="1310" y="5843"/>
                  </a:cubicBezTo>
                  <a:cubicBezTo>
                    <a:pt x="1324" y="5944"/>
                    <a:pt x="1412" y="6020"/>
                    <a:pt x="1514" y="6020"/>
                  </a:cubicBezTo>
                  <a:cubicBezTo>
                    <a:pt x="1515" y="6020"/>
                    <a:pt x="1516" y="6020"/>
                    <a:pt x="1517" y="6020"/>
                  </a:cubicBezTo>
                  <a:lnTo>
                    <a:pt x="1529" y="6020"/>
                  </a:lnTo>
                  <a:cubicBezTo>
                    <a:pt x="1530" y="6020"/>
                    <a:pt x="1531" y="6020"/>
                    <a:pt x="1532" y="6020"/>
                  </a:cubicBezTo>
                  <a:cubicBezTo>
                    <a:pt x="1634" y="6020"/>
                    <a:pt x="1722" y="5945"/>
                    <a:pt x="1738" y="5844"/>
                  </a:cubicBezTo>
                  <a:cubicBezTo>
                    <a:pt x="1753" y="5722"/>
                    <a:pt x="1660" y="5615"/>
                    <a:pt x="1538" y="5615"/>
                  </a:cubicBezTo>
                  <a:close/>
                  <a:moveTo>
                    <a:pt x="10218" y="5884"/>
                  </a:moveTo>
                  <a:cubicBezTo>
                    <a:pt x="10095" y="5884"/>
                    <a:pt x="10002" y="5991"/>
                    <a:pt x="10016" y="6112"/>
                  </a:cubicBezTo>
                  <a:cubicBezTo>
                    <a:pt x="10032" y="6215"/>
                    <a:pt x="10120" y="6289"/>
                    <a:pt x="10222" y="6289"/>
                  </a:cubicBezTo>
                  <a:cubicBezTo>
                    <a:pt x="10223" y="6289"/>
                    <a:pt x="10224" y="6289"/>
                    <a:pt x="10225" y="6289"/>
                  </a:cubicBezTo>
                  <a:lnTo>
                    <a:pt x="10235" y="6289"/>
                  </a:lnTo>
                  <a:cubicBezTo>
                    <a:pt x="10236" y="6289"/>
                    <a:pt x="10237" y="6289"/>
                    <a:pt x="10238" y="6289"/>
                  </a:cubicBezTo>
                  <a:cubicBezTo>
                    <a:pt x="10342" y="6289"/>
                    <a:pt x="10428" y="6215"/>
                    <a:pt x="10444" y="6112"/>
                  </a:cubicBezTo>
                  <a:cubicBezTo>
                    <a:pt x="10460" y="5991"/>
                    <a:pt x="10365" y="5884"/>
                    <a:pt x="10244" y="5884"/>
                  </a:cubicBezTo>
                  <a:close/>
                  <a:moveTo>
                    <a:pt x="5995" y="5945"/>
                  </a:moveTo>
                  <a:lnTo>
                    <a:pt x="5962" y="6354"/>
                  </a:lnTo>
                  <a:cubicBezTo>
                    <a:pt x="5954" y="6538"/>
                    <a:pt x="5804" y="6682"/>
                    <a:pt x="5622" y="6682"/>
                  </a:cubicBezTo>
                  <a:cubicBezTo>
                    <a:pt x="5617" y="6682"/>
                    <a:pt x="5611" y="6681"/>
                    <a:pt x="5606" y="6681"/>
                  </a:cubicBezTo>
                  <a:cubicBezTo>
                    <a:pt x="5416" y="6674"/>
                    <a:pt x="5269" y="6514"/>
                    <a:pt x="5278" y="6325"/>
                  </a:cubicBezTo>
                  <a:cubicBezTo>
                    <a:pt x="5276" y="6145"/>
                    <a:pt x="5413" y="5995"/>
                    <a:pt x="5592" y="5978"/>
                  </a:cubicBezTo>
                  <a:lnTo>
                    <a:pt x="5995" y="5945"/>
                  </a:lnTo>
                  <a:close/>
                  <a:moveTo>
                    <a:pt x="4116" y="6289"/>
                  </a:moveTo>
                  <a:cubicBezTo>
                    <a:pt x="4160" y="6291"/>
                    <a:pt x="4193" y="6327"/>
                    <a:pt x="4191" y="6369"/>
                  </a:cubicBezTo>
                  <a:lnTo>
                    <a:pt x="4191" y="7207"/>
                  </a:lnTo>
                  <a:lnTo>
                    <a:pt x="3377" y="7207"/>
                  </a:lnTo>
                  <a:cubicBezTo>
                    <a:pt x="3334" y="7207"/>
                    <a:pt x="3299" y="7171"/>
                    <a:pt x="3301" y="7128"/>
                  </a:cubicBezTo>
                  <a:lnTo>
                    <a:pt x="3301" y="6939"/>
                  </a:lnTo>
                  <a:cubicBezTo>
                    <a:pt x="3299" y="6896"/>
                    <a:pt x="3334" y="6860"/>
                    <a:pt x="3377" y="6858"/>
                  </a:cubicBezTo>
                  <a:cubicBezTo>
                    <a:pt x="3641" y="6858"/>
                    <a:pt x="3856" y="6639"/>
                    <a:pt x="3856" y="6369"/>
                  </a:cubicBezTo>
                  <a:cubicBezTo>
                    <a:pt x="3856" y="6327"/>
                    <a:pt x="3889" y="6291"/>
                    <a:pt x="3932" y="6289"/>
                  </a:cubicBezTo>
                  <a:close/>
                  <a:moveTo>
                    <a:pt x="8233" y="6039"/>
                  </a:moveTo>
                  <a:cubicBezTo>
                    <a:pt x="8484" y="6039"/>
                    <a:pt x="8733" y="6115"/>
                    <a:pt x="8944" y="6262"/>
                  </a:cubicBezTo>
                  <a:lnTo>
                    <a:pt x="8944" y="6465"/>
                  </a:lnTo>
                  <a:lnTo>
                    <a:pt x="8469" y="6939"/>
                  </a:lnTo>
                  <a:cubicBezTo>
                    <a:pt x="8387" y="7021"/>
                    <a:pt x="8382" y="7158"/>
                    <a:pt x="8467" y="7237"/>
                  </a:cubicBezTo>
                  <a:cubicBezTo>
                    <a:pt x="8507" y="7273"/>
                    <a:pt x="8556" y="7291"/>
                    <a:pt x="8606" y="7291"/>
                  </a:cubicBezTo>
                  <a:cubicBezTo>
                    <a:pt x="8659" y="7291"/>
                    <a:pt x="8711" y="7271"/>
                    <a:pt x="8751" y="7232"/>
                  </a:cubicBezTo>
                  <a:lnTo>
                    <a:pt x="9235" y="6750"/>
                  </a:lnTo>
                  <a:lnTo>
                    <a:pt x="9434" y="6750"/>
                  </a:lnTo>
                  <a:cubicBezTo>
                    <a:pt x="9666" y="7080"/>
                    <a:pt x="9722" y="7504"/>
                    <a:pt x="9583" y="7884"/>
                  </a:cubicBezTo>
                  <a:lnTo>
                    <a:pt x="9472" y="7884"/>
                  </a:lnTo>
                  <a:lnTo>
                    <a:pt x="9065" y="7651"/>
                  </a:lnTo>
                  <a:cubicBezTo>
                    <a:pt x="9033" y="7632"/>
                    <a:pt x="8998" y="7624"/>
                    <a:pt x="8964" y="7624"/>
                  </a:cubicBezTo>
                  <a:cubicBezTo>
                    <a:pt x="8878" y="7624"/>
                    <a:pt x="8795" y="7679"/>
                    <a:pt x="8769" y="7769"/>
                  </a:cubicBezTo>
                  <a:cubicBezTo>
                    <a:pt x="8741" y="7863"/>
                    <a:pt x="8783" y="7961"/>
                    <a:pt x="8866" y="8007"/>
                  </a:cubicBezTo>
                  <a:lnTo>
                    <a:pt x="9215" y="8207"/>
                  </a:lnTo>
                  <a:lnTo>
                    <a:pt x="9215" y="8403"/>
                  </a:lnTo>
                  <a:lnTo>
                    <a:pt x="9188" y="8430"/>
                  </a:lnTo>
                  <a:cubicBezTo>
                    <a:pt x="9126" y="8493"/>
                    <a:pt x="9044" y="8524"/>
                    <a:pt x="8963" y="8524"/>
                  </a:cubicBezTo>
                  <a:cubicBezTo>
                    <a:pt x="8882" y="8524"/>
                    <a:pt x="8800" y="8493"/>
                    <a:pt x="8738" y="8430"/>
                  </a:cubicBezTo>
                  <a:lnTo>
                    <a:pt x="7261" y="6939"/>
                  </a:lnTo>
                  <a:cubicBezTo>
                    <a:pt x="7136" y="6811"/>
                    <a:pt x="7136" y="6608"/>
                    <a:pt x="7261" y="6479"/>
                  </a:cubicBezTo>
                  <a:lnTo>
                    <a:pt x="7287" y="6454"/>
                  </a:lnTo>
                  <a:lnTo>
                    <a:pt x="7486" y="6451"/>
                  </a:lnTo>
                  <a:lnTo>
                    <a:pt x="7687" y="6805"/>
                  </a:lnTo>
                  <a:cubicBezTo>
                    <a:pt x="7723" y="6868"/>
                    <a:pt x="7790" y="6907"/>
                    <a:pt x="7864" y="6907"/>
                  </a:cubicBezTo>
                  <a:cubicBezTo>
                    <a:pt x="7864" y="6907"/>
                    <a:pt x="7865" y="6907"/>
                    <a:pt x="7866" y="6907"/>
                  </a:cubicBezTo>
                  <a:cubicBezTo>
                    <a:pt x="8023" y="6907"/>
                    <a:pt x="8118" y="6737"/>
                    <a:pt x="8039" y="6602"/>
                  </a:cubicBezTo>
                  <a:lnTo>
                    <a:pt x="7810" y="6197"/>
                  </a:lnTo>
                  <a:lnTo>
                    <a:pt x="7810" y="6114"/>
                  </a:lnTo>
                  <a:cubicBezTo>
                    <a:pt x="7948" y="6063"/>
                    <a:pt x="8091" y="6039"/>
                    <a:pt x="8233" y="6039"/>
                  </a:cubicBezTo>
                  <a:close/>
                  <a:moveTo>
                    <a:pt x="6325" y="9421"/>
                  </a:moveTo>
                  <a:cubicBezTo>
                    <a:pt x="6203" y="9421"/>
                    <a:pt x="6109" y="9528"/>
                    <a:pt x="6123" y="9649"/>
                  </a:cubicBezTo>
                  <a:cubicBezTo>
                    <a:pt x="6139" y="9750"/>
                    <a:pt x="6227" y="9826"/>
                    <a:pt x="6329" y="9826"/>
                  </a:cubicBezTo>
                  <a:cubicBezTo>
                    <a:pt x="6330" y="9826"/>
                    <a:pt x="6331" y="9826"/>
                    <a:pt x="6332" y="9826"/>
                  </a:cubicBezTo>
                  <a:lnTo>
                    <a:pt x="6342" y="9826"/>
                  </a:lnTo>
                  <a:cubicBezTo>
                    <a:pt x="6343" y="9826"/>
                    <a:pt x="6344" y="9826"/>
                    <a:pt x="6345" y="9826"/>
                  </a:cubicBezTo>
                  <a:cubicBezTo>
                    <a:pt x="6449" y="9826"/>
                    <a:pt x="6537" y="9750"/>
                    <a:pt x="6551" y="9649"/>
                  </a:cubicBezTo>
                  <a:cubicBezTo>
                    <a:pt x="6567" y="9528"/>
                    <a:pt x="6472" y="9421"/>
                    <a:pt x="6351" y="9421"/>
                  </a:cubicBezTo>
                  <a:close/>
                  <a:moveTo>
                    <a:pt x="6844" y="9421"/>
                  </a:moveTo>
                  <a:cubicBezTo>
                    <a:pt x="6721" y="9421"/>
                    <a:pt x="6628" y="9528"/>
                    <a:pt x="6642" y="9649"/>
                  </a:cubicBezTo>
                  <a:cubicBezTo>
                    <a:pt x="6658" y="9750"/>
                    <a:pt x="6745" y="9826"/>
                    <a:pt x="6848" y="9826"/>
                  </a:cubicBezTo>
                  <a:cubicBezTo>
                    <a:pt x="6849" y="9826"/>
                    <a:pt x="6850" y="9826"/>
                    <a:pt x="6851" y="9826"/>
                  </a:cubicBezTo>
                  <a:lnTo>
                    <a:pt x="6862" y="9826"/>
                  </a:lnTo>
                  <a:cubicBezTo>
                    <a:pt x="6863" y="9826"/>
                    <a:pt x="6864" y="9826"/>
                    <a:pt x="6865" y="9826"/>
                  </a:cubicBezTo>
                  <a:cubicBezTo>
                    <a:pt x="6968" y="9826"/>
                    <a:pt x="7056" y="9750"/>
                    <a:pt x="7070" y="9649"/>
                  </a:cubicBezTo>
                  <a:cubicBezTo>
                    <a:pt x="7086" y="9528"/>
                    <a:pt x="6991" y="9421"/>
                    <a:pt x="6870" y="9421"/>
                  </a:cubicBezTo>
                  <a:close/>
                  <a:moveTo>
                    <a:pt x="4900" y="10204"/>
                  </a:moveTo>
                  <a:cubicBezTo>
                    <a:pt x="4943" y="10205"/>
                    <a:pt x="4976" y="10241"/>
                    <a:pt x="4975" y="10283"/>
                  </a:cubicBezTo>
                  <a:lnTo>
                    <a:pt x="4975" y="10473"/>
                  </a:lnTo>
                  <a:cubicBezTo>
                    <a:pt x="4976" y="10516"/>
                    <a:pt x="4943" y="10551"/>
                    <a:pt x="4900" y="10552"/>
                  </a:cubicBezTo>
                  <a:cubicBezTo>
                    <a:pt x="4635" y="10552"/>
                    <a:pt x="4420" y="10773"/>
                    <a:pt x="4420" y="11042"/>
                  </a:cubicBezTo>
                  <a:cubicBezTo>
                    <a:pt x="4422" y="11086"/>
                    <a:pt x="4387" y="11120"/>
                    <a:pt x="4345" y="11122"/>
                  </a:cubicBezTo>
                  <a:lnTo>
                    <a:pt x="4160" y="11122"/>
                  </a:lnTo>
                  <a:cubicBezTo>
                    <a:pt x="4118" y="11122"/>
                    <a:pt x="4083" y="11086"/>
                    <a:pt x="4085" y="11042"/>
                  </a:cubicBezTo>
                  <a:lnTo>
                    <a:pt x="4085" y="10204"/>
                  </a:lnTo>
                  <a:close/>
                  <a:moveTo>
                    <a:pt x="10358" y="4640"/>
                  </a:moveTo>
                  <a:cubicBezTo>
                    <a:pt x="10751" y="5409"/>
                    <a:pt x="10843" y="6299"/>
                    <a:pt x="10614" y="7134"/>
                  </a:cubicBezTo>
                  <a:lnTo>
                    <a:pt x="9531" y="11149"/>
                  </a:lnTo>
                  <a:cubicBezTo>
                    <a:pt x="9309" y="11970"/>
                    <a:pt x="7723" y="12554"/>
                    <a:pt x="7723" y="12554"/>
                  </a:cubicBezTo>
                  <a:lnTo>
                    <a:pt x="3644" y="12554"/>
                  </a:lnTo>
                  <a:cubicBezTo>
                    <a:pt x="3237" y="12554"/>
                    <a:pt x="2844" y="12421"/>
                    <a:pt x="2519" y="12179"/>
                  </a:cubicBezTo>
                  <a:lnTo>
                    <a:pt x="2519" y="10756"/>
                  </a:lnTo>
                  <a:lnTo>
                    <a:pt x="3142" y="10205"/>
                  </a:lnTo>
                  <a:lnTo>
                    <a:pt x="3680" y="10205"/>
                  </a:lnTo>
                  <a:lnTo>
                    <a:pt x="3680" y="11041"/>
                  </a:lnTo>
                  <a:cubicBezTo>
                    <a:pt x="3678" y="11307"/>
                    <a:pt x="3893" y="11525"/>
                    <a:pt x="4160" y="11528"/>
                  </a:cubicBezTo>
                  <a:lnTo>
                    <a:pt x="4345" y="11528"/>
                  </a:lnTo>
                  <a:cubicBezTo>
                    <a:pt x="4612" y="11525"/>
                    <a:pt x="4827" y="11307"/>
                    <a:pt x="4825" y="11041"/>
                  </a:cubicBezTo>
                  <a:cubicBezTo>
                    <a:pt x="4824" y="10998"/>
                    <a:pt x="4858" y="10962"/>
                    <a:pt x="4900" y="10962"/>
                  </a:cubicBezTo>
                  <a:cubicBezTo>
                    <a:pt x="5168" y="10959"/>
                    <a:pt x="5383" y="10740"/>
                    <a:pt x="5380" y="10473"/>
                  </a:cubicBezTo>
                  <a:lnTo>
                    <a:pt x="5380" y="10316"/>
                  </a:lnTo>
                  <a:cubicBezTo>
                    <a:pt x="5380" y="10045"/>
                    <a:pt x="5165" y="9828"/>
                    <a:pt x="4902" y="9828"/>
                  </a:cubicBezTo>
                  <a:lnTo>
                    <a:pt x="3603" y="9828"/>
                  </a:lnTo>
                  <a:lnTo>
                    <a:pt x="4478" y="9044"/>
                  </a:lnTo>
                  <a:lnTo>
                    <a:pt x="6662" y="9044"/>
                  </a:lnTo>
                  <a:cubicBezTo>
                    <a:pt x="6711" y="9044"/>
                    <a:pt x="6759" y="9027"/>
                    <a:pt x="6796" y="8994"/>
                  </a:cubicBezTo>
                  <a:lnTo>
                    <a:pt x="7836" y="8061"/>
                  </a:lnTo>
                  <a:lnTo>
                    <a:pt x="8456" y="8697"/>
                  </a:lnTo>
                  <a:cubicBezTo>
                    <a:pt x="8595" y="8840"/>
                    <a:pt x="8780" y="8912"/>
                    <a:pt x="8965" y="8912"/>
                  </a:cubicBezTo>
                  <a:cubicBezTo>
                    <a:pt x="9151" y="8912"/>
                    <a:pt x="9336" y="8840"/>
                    <a:pt x="9476" y="8697"/>
                  </a:cubicBezTo>
                  <a:lnTo>
                    <a:pt x="9561" y="8607"/>
                  </a:lnTo>
                  <a:cubicBezTo>
                    <a:pt x="9598" y="8570"/>
                    <a:pt x="9619" y="8520"/>
                    <a:pt x="9619" y="8466"/>
                  </a:cubicBezTo>
                  <a:lnTo>
                    <a:pt x="9619" y="8289"/>
                  </a:lnTo>
                  <a:lnTo>
                    <a:pt x="9698" y="8289"/>
                  </a:lnTo>
                  <a:cubicBezTo>
                    <a:pt x="9776" y="8289"/>
                    <a:pt x="9846" y="8244"/>
                    <a:pt x="9881" y="8174"/>
                  </a:cubicBezTo>
                  <a:cubicBezTo>
                    <a:pt x="10156" y="7598"/>
                    <a:pt x="10075" y="6915"/>
                    <a:pt x="9673" y="6418"/>
                  </a:cubicBezTo>
                  <a:cubicBezTo>
                    <a:pt x="9634" y="6371"/>
                    <a:pt x="9578" y="6346"/>
                    <a:pt x="9518" y="6346"/>
                  </a:cubicBezTo>
                  <a:lnTo>
                    <a:pt x="9349" y="6346"/>
                  </a:lnTo>
                  <a:lnTo>
                    <a:pt x="9349" y="6151"/>
                  </a:lnTo>
                  <a:cubicBezTo>
                    <a:pt x="9349" y="6089"/>
                    <a:pt x="9322" y="6030"/>
                    <a:pt x="9276" y="5990"/>
                  </a:cubicBezTo>
                  <a:cubicBezTo>
                    <a:pt x="8981" y="5734"/>
                    <a:pt x="8610" y="5602"/>
                    <a:pt x="8236" y="5602"/>
                  </a:cubicBezTo>
                  <a:cubicBezTo>
                    <a:pt x="7992" y="5602"/>
                    <a:pt x="7746" y="5658"/>
                    <a:pt x="7519" y="5774"/>
                  </a:cubicBezTo>
                  <a:cubicBezTo>
                    <a:pt x="7449" y="5810"/>
                    <a:pt x="7404" y="5883"/>
                    <a:pt x="7406" y="5964"/>
                  </a:cubicBezTo>
                  <a:lnTo>
                    <a:pt x="7406" y="6049"/>
                  </a:lnTo>
                  <a:lnTo>
                    <a:pt x="7215" y="6049"/>
                  </a:lnTo>
                  <a:cubicBezTo>
                    <a:pt x="7215" y="6049"/>
                    <a:pt x="7109" y="6069"/>
                    <a:pt x="7071" y="6106"/>
                  </a:cubicBezTo>
                  <a:lnTo>
                    <a:pt x="6985" y="6193"/>
                  </a:lnTo>
                  <a:cubicBezTo>
                    <a:pt x="6705" y="6478"/>
                    <a:pt x="6705" y="6935"/>
                    <a:pt x="6985" y="7220"/>
                  </a:cubicBezTo>
                  <a:lnTo>
                    <a:pt x="7547" y="7786"/>
                  </a:lnTo>
                  <a:lnTo>
                    <a:pt x="6580" y="8641"/>
                  </a:lnTo>
                  <a:lnTo>
                    <a:pt x="4570" y="8641"/>
                  </a:lnTo>
                  <a:lnTo>
                    <a:pt x="4570" y="7618"/>
                  </a:lnTo>
                  <a:lnTo>
                    <a:pt x="5234" y="6972"/>
                  </a:lnTo>
                  <a:cubicBezTo>
                    <a:pt x="5347" y="7043"/>
                    <a:pt x="5479" y="7080"/>
                    <a:pt x="5612" y="7080"/>
                  </a:cubicBezTo>
                  <a:cubicBezTo>
                    <a:pt x="5614" y="7080"/>
                    <a:pt x="5617" y="7080"/>
                    <a:pt x="5619" y="7080"/>
                  </a:cubicBezTo>
                  <a:cubicBezTo>
                    <a:pt x="6009" y="7077"/>
                    <a:pt x="6332" y="6778"/>
                    <a:pt x="6365" y="6389"/>
                  </a:cubicBezTo>
                  <a:lnTo>
                    <a:pt x="6409" y="5846"/>
                  </a:lnTo>
                  <a:cubicBezTo>
                    <a:pt x="6424" y="5675"/>
                    <a:pt x="6288" y="5532"/>
                    <a:pt x="6120" y="5532"/>
                  </a:cubicBezTo>
                  <a:cubicBezTo>
                    <a:pt x="6112" y="5532"/>
                    <a:pt x="6104" y="5532"/>
                    <a:pt x="6096" y="5533"/>
                  </a:cubicBezTo>
                  <a:lnTo>
                    <a:pt x="5559" y="5578"/>
                  </a:lnTo>
                  <a:cubicBezTo>
                    <a:pt x="5023" y="5625"/>
                    <a:pt x="4708" y="6201"/>
                    <a:pt x="4958" y="6677"/>
                  </a:cubicBezTo>
                  <a:lnTo>
                    <a:pt x="4598" y="7043"/>
                  </a:lnTo>
                  <a:lnTo>
                    <a:pt x="4598" y="6374"/>
                  </a:lnTo>
                  <a:cubicBezTo>
                    <a:pt x="4599" y="6108"/>
                    <a:pt x="4384" y="5890"/>
                    <a:pt x="4118" y="5887"/>
                  </a:cubicBezTo>
                  <a:lnTo>
                    <a:pt x="3932" y="5887"/>
                  </a:lnTo>
                  <a:cubicBezTo>
                    <a:pt x="3665" y="5890"/>
                    <a:pt x="3451" y="6108"/>
                    <a:pt x="3452" y="6374"/>
                  </a:cubicBezTo>
                  <a:cubicBezTo>
                    <a:pt x="3452" y="6416"/>
                    <a:pt x="3419" y="6452"/>
                    <a:pt x="3376" y="6452"/>
                  </a:cubicBezTo>
                  <a:cubicBezTo>
                    <a:pt x="3109" y="6455"/>
                    <a:pt x="2895" y="6673"/>
                    <a:pt x="2896" y="6939"/>
                  </a:cubicBezTo>
                  <a:lnTo>
                    <a:pt x="2896" y="7128"/>
                  </a:lnTo>
                  <a:cubicBezTo>
                    <a:pt x="2895" y="7394"/>
                    <a:pt x="3109" y="7612"/>
                    <a:pt x="3376" y="7613"/>
                  </a:cubicBezTo>
                  <a:lnTo>
                    <a:pt x="4193" y="7613"/>
                  </a:lnTo>
                  <a:lnTo>
                    <a:pt x="4193" y="8762"/>
                  </a:lnTo>
                  <a:lnTo>
                    <a:pt x="2762" y="10008"/>
                  </a:lnTo>
                  <a:lnTo>
                    <a:pt x="2762" y="7922"/>
                  </a:lnTo>
                  <a:cubicBezTo>
                    <a:pt x="2761" y="7868"/>
                    <a:pt x="2740" y="7818"/>
                    <a:pt x="2703" y="7780"/>
                  </a:cubicBezTo>
                  <a:lnTo>
                    <a:pt x="2249" y="7321"/>
                  </a:lnTo>
                  <a:lnTo>
                    <a:pt x="2249" y="6360"/>
                  </a:lnTo>
                  <a:cubicBezTo>
                    <a:pt x="2251" y="6256"/>
                    <a:pt x="2174" y="6167"/>
                    <a:pt x="2072" y="6151"/>
                  </a:cubicBezTo>
                  <a:cubicBezTo>
                    <a:pt x="2064" y="6150"/>
                    <a:pt x="2055" y="6150"/>
                    <a:pt x="2047" y="6150"/>
                  </a:cubicBezTo>
                  <a:cubicBezTo>
                    <a:pt x="1937" y="6150"/>
                    <a:pt x="1843" y="6239"/>
                    <a:pt x="1843" y="6353"/>
                  </a:cubicBezTo>
                  <a:lnTo>
                    <a:pt x="1843" y="7404"/>
                  </a:lnTo>
                  <a:cubicBezTo>
                    <a:pt x="1843" y="7456"/>
                    <a:pt x="1864" y="7508"/>
                    <a:pt x="1902" y="7544"/>
                  </a:cubicBezTo>
                  <a:lnTo>
                    <a:pt x="2356" y="8004"/>
                  </a:lnTo>
                  <a:lnTo>
                    <a:pt x="2356" y="8743"/>
                  </a:lnTo>
                  <a:lnTo>
                    <a:pt x="1680" y="8044"/>
                  </a:lnTo>
                  <a:cubicBezTo>
                    <a:pt x="1640" y="8004"/>
                    <a:pt x="1588" y="7984"/>
                    <a:pt x="1535" y="7984"/>
                  </a:cubicBezTo>
                  <a:cubicBezTo>
                    <a:pt x="1484" y="7984"/>
                    <a:pt x="1433" y="8003"/>
                    <a:pt x="1393" y="8043"/>
                  </a:cubicBezTo>
                  <a:cubicBezTo>
                    <a:pt x="1314" y="8122"/>
                    <a:pt x="1313" y="8250"/>
                    <a:pt x="1392" y="8329"/>
                  </a:cubicBezTo>
                  <a:lnTo>
                    <a:pt x="2382" y="9318"/>
                  </a:lnTo>
                  <a:lnTo>
                    <a:pt x="2382" y="10355"/>
                  </a:lnTo>
                  <a:lnTo>
                    <a:pt x="2179" y="10525"/>
                  </a:lnTo>
                  <a:cubicBezTo>
                    <a:pt x="2177" y="10525"/>
                    <a:pt x="2177" y="10528"/>
                    <a:pt x="2174" y="10528"/>
                  </a:cubicBezTo>
                  <a:cubicBezTo>
                    <a:pt x="2173" y="10529"/>
                    <a:pt x="2170" y="10534"/>
                    <a:pt x="2167" y="10537"/>
                  </a:cubicBezTo>
                  <a:cubicBezTo>
                    <a:pt x="2166" y="10538"/>
                    <a:pt x="2163" y="10541"/>
                    <a:pt x="2161" y="10544"/>
                  </a:cubicBezTo>
                  <a:lnTo>
                    <a:pt x="2154" y="10551"/>
                  </a:lnTo>
                  <a:cubicBezTo>
                    <a:pt x="2153" y="10554"/>
                    <a:pt x="2150" y="10557"/>
                    <a:pt x="2148" y="10560"/>
                  </a:cubicBezTo>
                  <a:lnTo>
                    <a:pt x="2143" y="10567"/>
                  </a:lnTo>
                  <a:cubicBezTo>
                    <a:pt x="2141" y="10570"/>
                    <a:pt x="2140" y="10573"/>
                    <a:pt x="2138" y="10576"/>
                  </a:cubicBezTo>
                  <a:lnTo>
                    <a:pt x="2134" y="10584"/>
                  </a:lnTo>
                  <a:cubicBezTo>
                    <a:pt x="2131" y="10587"/>
                    <a:pt x="2130" y="10590"/>
                    <a:pt x="2128" y="10593"/>
                  </a:cubicBezTo>
                  <a:cubicBezTo>
                    <a:pt x="2127" y="10596"/>
                    <a:pt x="2127" y="10599"/>
                    <a:pt x="2125" y="10603"/>
                  </a:cubicBezTo>
                  <a:cubicBezTo>
                    <a:pt x="2124" y="10606"/>
                    <a:pt x="2122" y="10609"/>
                    <a:pt x="2122" y="10612"/>
                  </a:cubicBezTo>
                  <a:cubicBezTo>
                    <a:pt x="2121" y="10614"/>
                    <a:pt x="2119" y="10617"/>
                    <a:pt x="2118" y="10622"/>
                  </a:cubicBezTo>
                  <a:cubicBezTo>
                    <a:pt x="2118" y="10624"/>
                    <a:pt x="2117" y="10627"/>
                    <a:pt x="2117" y="10630"/>
                  </a:cubicBezTo>
                  <a:lnTo>
                    <a:pt x="2114" y="10640"/>
                  </a:lnTo>
                  <a:cubicBezTo>
                    <a:pt x="2114" y="10643"/>
                    <a:pt x="2114" y="10646"/>
                    <a:pt x="2112" y="10650"/>
                  </a:cubicBezTo>
                  <a:cubicBezTo>
                    <a:pt x="2112" y="10653"/>
                    <a:pt x="2112" y="10656"/>
                    <a:pt x="2112" y="10659"/>
                  </a:cubicBezTo>
                  <a:cubicBezTo>
                    <a:pt x="2111" y="10663"/>
                    <a:pt x="2112" y="10666"/>
                    <a:pt x="2112" y="10671"/>
                  </a:cubicBezTo>
                  <a:cubicBezTo>
                    <a:pt x="2111" y="10672"/>
                    <a:pt x="2112" y="10675"/>
                    <a:pt x="2112" y="10676"/>
                  </a:cubicBezTo>
                  <a:lnTo>
                    <a:pt x="2112" y="11761"/>
                  </a:lnTo>
                  <a:cubicBezTo>
                    <a:pt x="1978" y="11577"/>
                    <a:pt x="1879" y="11369"/>
                    <a:pt x="1820" y="11149"/>
                  </a:cubicBezTo>
                  <a:lnTo>
                    <a:pt x="736" y="7134"/>
                  </a:lnTo>
                  <a:cubicBezTo>
                    <a:pt x="507" y="6299"/>
                    <a:pt x="598" y="5410"/>
                    <a:pt x="993" y="4640"/>
                  </a:cubicBezTo>
                  <a:cubicBezTo>
                    <a:pt x="2507" y="4781"/>
                    <a:pt x="4082" y="4851"/>
                    <a:pt x="5675" y="4851"/>
                  </a:cubicBezTo>
                  <a:cubicBezTo>
                    <a:pt x="7267" y="4851"/>
                    <a:pt x="8842" y="4779"/>
                    <a:pt x="10358" y="4640"/>
                  </a:cubicBezTo>
                  <a:close/>
                  <a:moveTo>
                    <a:pt x="3402" y="12946"/>
                  </a:moveTo>
                  <a:lnTo>
                    <a:pt x="3402" y="12946"/>
                  </a:lnTo>
                  <a:cubicBezTo>
                    <a:pt x="3478" y="12954"/>
                    <a:pt x="3556" y="12957"/>
                    <a:pt x="3632" y="12958"/>
                  </a:cubicBezTo>
                  <a:lnTo>
                    <a:pt x="7720" y="12958"/>
                  </a:lnTo>
                  <a:cubicBezTo>
                    <a:pt x="7796" y="12957"/>
                    <a:pt x="7874" y="12954"/>
                    <a:pt x="7950" y="12946"/>
                  </a:cubicBezTo>
                  <a:lnTo>
                    <a:pt x="7950" y="12946"/>
                  </a:lnTo>
                  <a:cubicBezTo>
                    <a:pt x="7898" y="13218"/>
                    <a:pt x="7662" y="13415"/>
                    <a:pt x="7385" y="13417"/>
                  </a:cubicBezTo>
                  <a:lnTo>
                    <a:pt x="3967" y="13417"/>
                  </a:lnTo>
                  <a:cubicBezTo>
                    <a:pt x="3690" y="13415"/>
                    <a:pt x="3454" y="13218"/>
                    <a:pt x="3402" y="12946"/>
                  </a:cubicBezTo>
                  <a:close/>
                  <a:moveTo>
                    <a:pt x="7119" y="1"/>
                  </a:moveTo>
                  <a:cubicBezTo>
                    <a:pt x="7118" y="1"/>
                    <a:pt x="7117" y="1"/>
                    <a:pt x="7116" y="1"/>
                  </a:cubicBezTo>
                  <a:lnTo>
                    <a:pt x="4223" y="1"/>
                  </a:lnTo>
                  <a:cubicBezTo>
                    <a:pt x="3860" y="1"/>
                    <a:pt x="3540" y="263"/>
                    <a:pt x="3490" y="623"/>
                  </a:cubicBezTo>
                  <a:cubicBezTo>
                    <a:pt x="3439" y="979"/>
                    <a:pt x="3657" y="1320"/>
                    <a:pt x="4003" y="1423"/>
                  </a:cubicBezTo>
                  <a:lnTo>
                    <a:pt x="4003" y="2359"/>
                  </a:lnTo>
                  <a:cubicBezTo>
                    <a:pt x="2961" y="2363"/>
                    <a:pt x="1967" y="2796"/>
                    <a:pt x="1252" y="3552"/>
                  </a:cubicBezTo>
                  <a:lnTo>
                    <a:pt x="1251" y="3555"/>
                  </a:lnTo>
                  <a:cubicBezTo>
                    <a:pt x="1157" y="3653"/>
                    <a:pt x="1069" y="3755"/>
                    <a:pt x="987" y="3863"/>
                  </a:cubicBezTo>
                  <a:cubicBezTo>
                    <a:pt x="244" y="4831"/>
                    <a:pt x="0" y="6066"/>
                    <a:pt x="320" y="7247"/>
                  </a:cubicBezTo>
                  <a:lnTo>
                    <a:pt x="1406" y="11264"/>
                  </a:lnTo>
                  <a:cubicBezTo>
                    <a:pt x="1614" y="12031"/>
                    <a:pt x="2202" y="12636"/>
                    <a:pt x="2962" y="12863"/>
                  </a:cubicBezTo>
                  <a:cubicBezTo>
                    <a:pt x="2978" y="13396"/>
                    <a:pt x="3413" y="13821"/>
                    <a:pt x="3946" y="13823"/>
                  </a:cubicBezTo>
                  <a:lnTo>
                    <a:pt x="7381" y="13823"/>
                  </a:lnTo>
                  <a:cubicBezTo>
                    <a:pt x="7914" y="13821"/>
                    <a:pt x="8349" y="13396"/>
                    <a:pt x="8364" y="12863"/>
                  </a:cubicBezTo>
                  <a:cubicBezTo>
                    <a:pt x="9124" y="12636"/>
                    <a:pt x="9712" y="12031"/>
                    <a:pt x="9921" y="11264"/>
                  </a:cubicBezTo>
                  <a:lnTo>
                    <a:pt x="11007" y="7247"/>
                  </a:lnTo>
                  <a:cubicBezTo>
                    <a:pt x="11327" y="6065"/>
                    <a:pt x="11085" y="4831"/>
                    <a:pt x="10339" y="3863"/>
                  </a:cubicBezTo>
                  <a:cubicBezTo>
                    <a:pt x="9611" y="2914"/>
                    <a:pt x="8513" y="2368"/>
                    <a:pt x="7323" y="2359"/>
                  </a:cubicBezTo>
                  <a:lnTo>
                    <a:pt x="7323" y="1423"/>
                  </a:lnTo>
                  <a:cubicBezTo>
                    <a:pt x="7671" y="1320"/>
                    <a:pt x="7888" y="979"/>
                    <a:pt x="7836" y="621"/>
                  </a:cubicBezTo>
                  <a:cubicBezTo>
                    <a:pt x="7785" y="265"/>
                    <a:pt x="7479" y="1"/>
                    <a:pt x="7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149;p96">
            <a:extLst>
              <a:ext uri="{FF2B5EF4-FFF2-40B4-BE49-F238E27FC236}">
                <a16:creationId xmlns:a16="http://schemas.microsoft.com/office/drawing/2014/main" id="{8A581C4F-3A59-1B51-319B-7456B7FFBC4C}"/>
              </a:ext>
            </a:extLst>
          </p:cNvPr>
          <p:cNvGrpSpPr/>
          <p:nvPr/>
        </p:nvGrpSpPr>
        <p:grpSpPr>
          <a:xfrm>
            <a:off x="1473860" y="1538704"/>
            <a:ext cx="311203" cy="372737"/>
            <a:chOff x="6448315" y="2062683"/>
            <a:chExt cx="311203" cy="372737"/>
          </a:xfrm>
        </p:grpSpPr>
        <p:sp>
          <p:nvSpPr>
            <p:cNvPr id="24" name="Google Shape;1150;p96">
              <a:extLst>
                <a:ext uri="{FF2B5EF4-FFF2-40B4-BE49-F238E27FC236}">
                  <a16:creationId xmlns:a16="http://schemas.microsoft.com/office/drawing/2014/main" id="{6483A2C0-513B-29AE-CCCA-EBAE60901936}"/>
                </a:ext>
              </a:extLst>
            </p:cNvPr>
            <p:cNvSpPr/>
            <p:nvPr/>
          </p:nvSpPr>
          <p:spPr>
            <a:xfrm>
              <a:off x="6536221" y="2075033"/>
              <a:ext cx="134744" cy="354536"/>
            </a:xfrm>
            <a:custGeom>
              <a:avLst/>
              <a:gdLst/>
              <a:ahLst/>
              <a:cxnLst/>
              <a:rect l="l" t="t" r="r" b="b"/>
              <a:pathLst>
                <a:path w="4997" h="13148" extrusionOk="0">
                  <a:moveTo>
                    <a:pt x="1185" y="1"/>
                  </a:moveTo>
                  <a:cubicBezTo>
                    <a:pt x="1113" y="1"/>
                    <a:pt x="1054" y="60"/>
                    <a:pt x="1055" y="132"/>
                  </a:cubicBezTo>
                  <a:lnTo>
                    <a:pt x="1055" y="9292"/>
                  </a:lnTo>
                  <a:cubicBezTo>
                    <a:pt x="1054" y="9364"/>
                    <a:pt x="1113" y="9422"/>
                    <a:pt x="1185" y="9423"/>
                  </a:cubicBezTo>
                  <a:lnTo>
                    <a:pt x="3840" y="9423"/>
                  </a:lnTo>
                  <a:cubicBezTo>
                    <a:pt x="3912" y="9422"/>
                    <a:pt x="3970" y="9364"/>
                    <a:pt x="3970" y="9292"/>
                  </a:cubicBezTo>
                  <a:lnTo>
                    <a:pt x="3970" y="132"/>
                  </a:lnTo>
                  <a:cubicBezTo>
                    <a:pt x="3970" y="60"/>
                    <a:pt x="3912" y="1"/>
                    <a:pt x="3840" y="1"/>
                  </a:cubicBezTo>
                  <a:close/>
                  <a:moveTo>
                    <a:pt x="132" y="11825"/>
                  </a:moveTo>
                  <a:cubicBezTo>
                    <a:pt x="60" y="11826"/>
                    <a:pt x="0" y="11885"/>
                    <a:pt x="2" y="11957"/>
                  </a:cubicBezTo>
                  <a:lnTo>
                    <a:pt x="2" y="12354"/>
                  </a:lnTo>
                  <a:cubicBezTo>
                    <a:pt x="2" y="12792"/>
                    <a:pt x="351" y="13147"/>
                    <a:pt x="781" y="13147"/>
                  </a:cubicBezTo>
                  <a:lnTo>
                    <a:pt x="4216" y="13147"/>
                  </a:lnTo>
                  <a:cubicBezTo>
                    <a:pt x="4647" y="13147"/>
                    <a:pt x="4996" y="12792"/>
                    <a:pt x="4996" y="12354"/>
                  </a:cubicBezTo>
                  <a:lnTo>
                    <a:pt x="4996" y="11957"/>
                  </a:lnTo>
                  <a:cubicBezTo>
                    <a:pt x="4997" y="11885"/>
                    <a:pt x="4938" y="11826"/>
                    <a:pt x="4866" y="118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51;p96">
              <a:extLst>
                <a:ext uri="{FF2B5EF4-FFF2-40B4-BE49-F238E27FC236}">
                  <a16:creationId xmlns:a16="http://schemas.microsoft.com/office/drawing/2014/main" id="{2C03A876-9F32-D36C-DB71-F88905D61EA5}"/>
                </a:ext>
              </a:extLst>
            </p:cNvPr>
            <p:cNvSpPr/>
            <p:nvPr/>
          </p:nvSpPr>
          <p:spPr>
            <a:xfrm>
              <a:off x="6622105" y="2075033"/>
              <a:ext cx="48861" cy="354536"/>
            </a:xfrm>
            <a:custGeom>
              <a:avLst/>
              <a:gdLst/>
              <a:ahLst/>
              <a:cxnLst/>
              <a:rect l="l" t="t" r="r" b="b"/>
              <a:pathLst>
                <a:path w="1812" h="13148" extrusionOk="0">
                  <a:moveTo>
                    <a:pt x="132" y="1"/>
                  </a:moveTo>
                  <a:cubicBezTo>
                    <a:pt x="60" y="1"/>
                    <a:pt x="2" y="60"/>
                    <a:pt x="2" y="132"/>
                  </a:cubicBezTo>
                  <a:lnTo>
                    <a:pt x="2" y="9292"/>
                  </a:lnTo>
                  <a:cubicBezTo>
                    <a:pt x="1" y="9364"/>
                    <a:pt x="60" y="9422"/>
                    <a:pt x="132" y="9423"/>
                  </a:cubicBezTo>
                  <a:lnTo>
                    <a:pt x="655" y="9423"/>
                  </a:lnTo>
                  <a:cubicBezTo>
                    <a:pt x="727" y="9422"/>
                    <a:pt x="785" y="9364"/>
                    <a:pt x="785" y="9292"/>
                  </a:cubicBezTo>
                  <a:lnTo>
                    <a:pt x="785" y="132"/>
                  </a:lnTo>
                  <a:cubicBezTo>
                    <a:pt x="785" y="60"/>
                    <a:pt x="727" y="1"/>
                    <a:pt x="655" y="1"/>
                  </a:cubicBezTo>
                  <a:close/>
                  <a:moveTo>
                    <a:pt x="844" y="11825"/>
                  </a:moveTo>
                  <a:cubicBezTo>
                    <a:pt x="916" y="11825"/>
                    <a:pt x="975" y="11885"/>
                    <a:pt x="973" y="11957"/>
                  </a:cubicBezTo>
                  <a:lnTo>
                    <a:pt x="973" y="12354"/>
                  </a:lnTo>
                  <a:cubicBezTo>
                    <a:pt x="973" y="12792"/>
                    <a:pt x="623" y="13147"/>
                    <a:pt x="190" y="13147"/>
                  </a:cubicBezTo>
                  <a:lnTo>
                    <a:pt x="1027" y="13147"/>
                  </a:lnTo>
                  <a:cubicBezTo>
                    <a:pt x="1459" y="13147"/>
                    <a:pt x="1811" y="12792"/>
                    <a:pt x="1811" y="12354"/>
                  </a:cubicBezTo>
                  <a:lnTo>
                    <a:pt x="1811" y="11957"/>
                  </a:lnTo>
                  <a:cubicBezTo>
                    <a:pt x="1812" y="11885"/>
                    <a:pt x="1753" y="11825"/>
                    <a:pt x="1681" y="11825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2;p96">
              <a:extLst>
                <a:ext uri="{FF2B5EF4-FFF2-40B4-BE49-F238E27FC236}">
                  <a16:creationId xmlns:a16="http://schemas.microsoft.com/office/drawing/2014/main" id="{1DE77965-955A-547B-D48A-9B1E3FF013FF}"/>
                </a:ext>
              </a:extLst>
            </p:cNvPr>
            <p:cNvSpPr/>
            <p:nvPr/>
          </p:nvSpPr>
          <p:spPr>
            <a:xfrm>
              <a:off x="6448315" y="2067779"/>
              <a:ext cx="311203" cy="338519"/>
            </a:xfrm>
            <a:custGeom>
              <a:avLst/>
              <a:gdLst/>
              <a:ahLst/>
              <a:cxnLst/>
              <a:rect l="l" t="t" r="r" b="b"/>
              <a:pathLst>
                <a:path w="11541" h="12554" extrusionOk="0">
                  <a:moveTo>
                    <a:pt x="4311" y="0"/>
                  </a:moveTo>
                  <a:cubicBezTo>
                    <a:pt x="4021" y="2"/>
                    <a:pt x="3788" y="237"/>
                    <a:pt x="3789" y="526"/>
                  </a:cubicBezTo>
                  <a:cubicBezTo>
                    <a:pt x="3788" y="816"/>
                    <a:pt x="4021" y="1052"/>
                    <a:pt x="4311" y="1052"/>
                  </a:cubicBezTo>
                  <a:lnTo>
                    <a:pt x="4311" y="1053"/>
                  </a:lnTo>
                  <a:lnTo>
                    <a:pt x="7231" y="1053"/>
                  </a:lnTo>
                  <a:cubicBezTo>
                    <a:pt x="7521" y="1052"/>
                    <a:pt x="7754" y="816"/>
                    <a:pt x="7753" y="526"/>
                  </a:cubicBezTo>
                  <a:cubicBezTo>
                    <a:pt x="7754" y="237"/>
                    <a:pt x="7521" y="2"/>
                    <a:pt x="7231" y="0"/>
                  </a:cubicBezTo>
                  <a:close/>
                  <a:moveTo>
                    <a:pt x="4141" y="2349"/>
                  </a:moveTo>
                  <a:cubicBezTo>
                    <a:pt x="1742" y="2349"/>
                    <a:pt x="0" y="4651"/>
                    <a:pt x="631" y="6988"/>
                  </a:cubicBezTo>
                  <a:lnTo>
                    <a:pt x="1716" y="11006"/>
                  </a:lnTo>
                  <a:cubicBezTo>
                    <a:pt x="1962" y="11919"/>
                    <a:pt x="2784" y="12553"/>
                    <a:pt x="3721" y="12553"/>
                  </a:cubicBezTo>
                  <a:lnTo>
                    <a:pt x="7820" y="12553"/>
                  </a:lnTo>
                  <a:cubicBezTo>
                    <a:pt x="8758" y="12553"/>
                    <a:pt x="9580" y="11919"/>
                    <a:pt x="9826" y="11006"/>
                  </a:cubicBezTo>
                  <a:lnTo>
                    <a:pt x="10911" y="6988"/>
                  </a:lnTo>
                  <a:cubicBezTo>
                    <a:pt x="11540" y="4651"/>
                    <a:pt x="9799" y="2349"/>
                    <a:pt x="7401" y="23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53;p96">
              <a:extLst>
                <a:ext uri="{FF2B5EF4-FFF2-40B4-BE49-F238E27FC236}">
                  <a16:creationId xmlns:a16="http://schemas.microsoft.com/office/drawing/2014/main" id="{FFDF849B-2BE1-9C97-6CAA-6188DB79D018}"/>
                </a:ext>
              </a:extLst>
            </p:cNvPr>
            <p:cNvSpPr/>
            <p:nvPr/>
          </p:nvSpPr>
          <p:spPr>
            <a:xfrm>
              <a:off x="6539214" y="2067779"/>
              <a:ext cx="220304" cy="338519"/>
            </a:xfrm>
            <a:custGeom>
              <a:avLst/>
              <a:gdLst/>
              <a:ahLst/>
              <a:cxnLst/>
              <a:rect l="l" t="t" r="r" b="b"/>
              <a:pathLst>
                <a:path w="8170" h="12554" extrusionOk="0">
                  <a:moveTo>
                    <a:pt x="3111" y="0"/>
                  </a:moveTo>
                  <a:cubicBezTo>
                    <a:pt x="3398" y="6"/>
                    <a:pt x="3628" y="239"/>
                    <a:pt x="3628" y="526"/>
                  </a:cubicBezTo>
                  <a:cubicBezTo>
                    <a:pt x="3628" y="814"/>
                    <a:pt x="3398" y="1048"/>
                    <a:pt x="3111" y="1053"/>
                  </a:cubicBezTo>
                  <a:lnTo>
                    <a:pt x="3854" y="1053"/>
                  </a:lnTo>
                  <a:cubicBezTo>
                    <a:pt x="4141" y="1048"/>
                    <a:pt x="4372" y="814"/>
                    <a:pt x="4372" y="526"/>
                  </a:cubicBezTo>
                  <a:cubicBezTo>
                    <a:pt x="4372" y="239"/>
                    <a:pt x="4141" y="6"/>
                    <a:pt x="3854" y="0"/>
                  </a:cubicBezTo>
                  <a:close/>
                  <a:moveTo>
                    <a:pt x="3020" y="2349"/>
                  </a:moveTo>
                  <a:cubicBezTo>
                    <a:pt x="5419" y="2349"/>
                    <a:pt x="7159" y="4651"/>
                    <a:pt x="6530" y="6986"/>
                  </a:cubicBezTo>
                  <a:lnTo>
                    <a:pt x="6523" y="7014"/>
                  </a:lnTo>
                  <a:cubicBezTo>
                    <a:pt x="5699" y="10068"/>
                    <a:pt x="3078" y="12249"/>
                    <a:pt x="0" y="12525"/>
                  </a:cubicBezTo>
                  <a:cubicBezTo>
                    <a:pt x="116" y="12543"/>
                    <a:pt x="232" y="12553"/>
                    <a:pt x="349" y="12553"/>
                  </a:cubicBezTo>
                  <a:lnTo>
                    <a:pt x="4448" y="12553"/>
                  </a:lnTo>
                  <a:cubicBezTo>
                    <a:pt x="5386" y="12553"/>
                    <a:pt x="6207" y="11919"/>
                    <a:pt x="6453" y="11006"/>
                  </a:cubicBezTo>
                  <a:lnTo>
                    <a:pt x="7538" y="6988"/>
                  </a:lnTo>
                  <a:cubicBezTo>
                    <a:pt x="8169" y="4651"/>
                    <a:pt x="6426" y="2349"/>
                    <a:pt x="4029" y="2349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54;p96">
              <a:extLst>
                <a:ext uri="{FF2B5EF4-FFF2-40B4-BE49-F238E27FC236}">
                  <a16:creationId xmlns:a16="http://schemas.microsoft.com/office/drawing/2014/main" id="{D8BC1DD1-5CFB-2250-2363-003AC0CCDB1B}"/>
                </a:ext>
              </a:extLst>
            </p:cNvPr>
            <p:cNvSpPr/>
            <p:nvPr/>
          </p:nvSpPr>
          <p:spPr>
            <a:xfrm>
              <a:off x="6474525" y="2162049"/>
              <a:ext cx="258756" cy="25994"/>
            </a:xfrm>
            <a:custGeom>
              <a:avLst/>
              <a:gdLst/>
              <a:ahLst/>
              <a:cxnLst/>
              <a:rect l="l" t="t" r="r" b="b"/>
              <a:pathLst>
                <a:path w="9596" h="964" extrusionOk="0">
                  <a:moveTo>
                    <a:pt x="544" y="1"/>
                  </a:moveTo>
                  <a:cubicBezTo>
                    <a:pt x="333" y="223"/>
                    <a:pt x="150" y="472"/>
                    <a:pt x="1" y="740"/>
                  </a:cubicBezTo>
                  <a:cubicBezTo>
                    <a:pt x="1538" y="887"/>
                    <a:pt x="3160" y="963"/>
                    <a:pt x="4798" y="963"/>
                  </a:cubicBezTo>
                  <a:cubicBezTo>
                    <a:pt x="6438" y="963"/>
                    <a:pt x="8060" y="887"/>
                    <a:pt x="9596" y="740"/>
                  </a:cubicBezTo>
                  <a:cubicBezTo>
                    <a:pt x="9446" y="472"/>
                    <a:pt x="9265" y="223"/>
                    <a:pt x="9054" y="1"/>
                  </a:cubicBezTo>
                  <a:cubicBezTo>
                    <a:pt x="7683" y="118"/>
                    <a:pt x="6248" y="178"/>
                    <a:pt x="4798" y="178"/>
                  </a:cubicBezTo>
                  <a:cubicBezTo>
                    <a:pt x="3350" y="178"/>
                    <a:pt x="1915" y="118"/>
                    <a:pt x="544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55;p96">
              <a:extLst>
                <a:ext uri="{FF2B5EF4-FFF2-40B4-BE49-F238E27FC236}">
                  <a16:creationId xmlns:a16="http://schemas.microsoft.com/office/drawing/2014/main" id="{00E2BD7A-9627-59BA-734D-8593D0F2C4ED}"/>
                </a:ext>
              </a:extLst>
            </p:cNvPr>
            <p:cNvSpPr/>
            <p:nvPr/>
          </p:nvSpPr>
          <p:spPr>
            <a:xfrm>
              <a:off x="6693212" y="2162049"/>
              <a:ext cx="40070" cy="22192"/>
            </a:xfrm>
            <a:custGeom>
              <a:avLst/>
              <a:gdLst/>
              <a:ahLst/>
              <a:cxnLst/>
              <a:rect l="l" t="t" r="r" b="b"/>
              <a:pathLst>
                <a:path w="1486" h="823" extrusionOk="0">
                  <a:moveTo>
                    <a:pt x="943" y="1"/>
                  </a:moveTo>
                  <a:cubicBezTo>
                    <a:pt x="632" y="27"/>
                    <a:pt x="317" y="51"/>
                    <a:pt x="0" y="72"/>
                  </a:cubicBezTo>
                  <a:cubicBezTo>
                    <a:pt x="205" y="299"/>
                    <a:pt x="381" y="551"/>
                    <a:pt x="523" y="822"/>
                  </a:cubicBezTo>
                  <a:cubicBezTo>
                    <a:pt x="848" y="799"/>
                    <a:pt x="1169" y="772"/>
                    <a:pt x="1486" y="741"/>
                  </a:cubicBezTo>
                  <a:cubicBezTo>
                    <a:pt x="1336" y="472"/>
                    <a:pt x="1155" y="224"/>
                    <a:pt x="943" y="1"/>
                  </a:cubicBezTo>
                  <a:close/>
                </a:path>
              </a:pathLst>
            </a:custGeom>
            <a:solidFill>
              <a:srgbClr val="B2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6;p96">
              <a:extLst>
                <a:ext uri="{FF2B5EF4-FFF2-40B4-BE49-F238E27FC236}">
                  <a16:creationId xmlns:a16="http://schemas.microsoft.com/office/drawing/2014/main" id="{87E44586-EC30-A691-250B-021D5E168F38}"/>
                </a:ext>
              </a:extLst>
            </p:cNvPr>
            <p:cNvSpPr/>
            <p:nvPr/>
          </p:nvSpPr>
          <p:spPr>
            <a:xfrm>
              <a:off x="6534037" y="2226441"/>
              <a:ext cx="35081" cy="35729"/>
            </a:xfrm>
            <a:custGeom>
              <a:avLst/>
              <a:gdLst/>
              <a:ahLst/>
              <a:cxnLst/>
              <a:rect l="l" t="t" r="r" b="b"/>
              <a:pathLst>
                <a:path w="1301" h="1325" extrusionOk="0">
                  <a:moveTo>
                    <a:pt x="835" y="0"/>
                  </a:moveTo>
                  <a:cubicBezTo>
                    <a:pt x="681" y="2"/>
                    <a:pt x="555" y="128"/>
                    <a:pt x="558" y="284"/>
                  </a:cubicBezTo>
                  <a:cubicBezTo>
                    <a:pt x="560" y="440"/>
                    <a:pt x="434" y="566"/>
                    <a:pt x="280" y="568"/>
                  </a:cubicBezTo>
                  <a:cubicBezTo>
                    <a:pt x="125" y="569"/>
                    <a:pt x="1" y="696"/>
                    <a:pt x="2" y="852"/>
                  </a:cubicBezTo>
                  <a:lnTo>
                    <a:pt x="2" y="1040"/>
                  </a:lnTo>
                  <a:cubicBezTo>
                    <a:pt x="1" y="1195"/>
                    <a:pt x="125" y="1321"/>
                    <a:pt x="280" y="1324"/>
                  </a:cubicBezTo>
                  <a:lnTo>
                    <a:pt x="1109" y="1324"/>
                  </a:lnTo>
                  <a:lnTo>
                    <a:pt x="1109" y="1323"/>
                  </a:lnTo>
                  <a:lnTo>
                    <a:pt x="1299" y="1323"/>
                  </a:lnTo>
                  <a:lnTo>
                    <a:pt x="1299" y="284"/>
                  </a:lnTo>
                  <a:cubicBezTo>
                    <a:pt x="1300" y="128"/>
                    <a:pt x="1175" y="2"/>
                    <a:pt x="1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57;p96">
              <a:extLst>
                <a:ext uri="{FF2B5EF4-FFF2-40B4-BE49-F238E27FC236}">
                  <a16:creationId xmlns:a16="http://schemas.microsoft.com/office/drawing/2014/main" id="{79A094A7-E11A-2A63-C12D-A8DF5737E3B9}"/>
                </a:ext>
              </a:extLst>
            </p:cNvPr>
            <p:cNvSpPr/>
            <p:nvPr/>
          </p:nvSpPr>
          <p:spPr>
            <a:xfrm>
              <a:off x="6555151" y="2327641"/>
              <a:ext cx="35028" cy="35675"/>
            </a:xfrm>
            <a:custGeom>
              <a:avLst/>
              <a:gdLst/>
              <a:ahLst/>
              <a:cxnLst/>
              <a:rect l="l" t="t" r="r" b="b"/>
              <a:pathLst>
                <a:path w="1299" h="1323" extrusionOk="0">
                  <a:moveTo>
                    <a:pt x="2" y="0"/>
                  </a:moveTo>
                  <a:lnTo>
                    <a:pt x="2" y="1039"/>
                  </a:lnTo>
                  <a:cubicBezTo>
                    <a:pt x="0" y="1195"/>
                    <a:pt x="124" y="1321"/>
                    <a:pt x="280" y="1323"/>
                  </a:cubicBezTo>
                  <a:lnTo>
                    <a:pt x="464" y="1323"/>
                  </a:lnTo>
                  <a:cubicBezTo>
                    <a:pt x="620" y="1321"/>
                    <a:pt x="744" y="1195"/>
                    <a:pt x="742" y="1039"/>
                  </a:cubicBezTo>
                  <a:cubicBezTo>
                    <a:pt x="741" y="885"/>
                    <a:pt x="865" y="758"/>
                    <a:pt x="1020" y="757"/>
                  </a:cubicBezTo>
                  <a:cubicBezTo>
                    <a:pt x="1174" y="755"/>
                    <a:pt x="1298" y="628"/>
                    <a:pt x="1297" y="473"/>
                  </a:cubicBezTo>
                  <a:lnTo>
                    <a:pt x="1297" y="284"/>
                  </a:lnTo>
                  <a:cubicBezTo>
                    <a:pt x="1298" y="129"/>
                    <a:pt x="1174" y="2"/>
                    <a:pt x="1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58;p96">
              <a:extLst>
                <a:ext uri="{FF2B5EF4-FFF2-40B4-BE49-F238E27FC236}">
                  <a16:creationId xmlns:a16="http://schemas.microsoft.com/office/drawing/2014/main" id="{2A0EF060-7DE7-E0CD-5337-7B6B725CC70B}"/>
                </a:ext>
              </a:extLst>
            </p:cNvPr>
            <p:cNvSpPr/>
            <p:nvPr/>
          </p:nvSpPr>
          <p:spPr>
            <a:xfrm>
              <a:off x="6587644" y="2217219"/>
              <a:ext cx="131400" cy="80383"/>
            </a:xfrm>
            <a:custGeom>
              <a:avLst/>
              <a:gdLst/>
              <a:ahLst/>
              <a:cxnLst/>
              <a:rect l="l" t="t" r="r" b="b"/>
              <a:pathLst>
                <a:path w="4873" h="2981" extrusionOk="0">
                  <a:moveTo>
                    <a:pt x="1050" y="0"/>
                  </a:moveTo>
                  <a:cubicBezTo>
                    <a:pt x="1047" y="0"/>
                    <a:pt x="1045" y="1"/>
                    <a:pt x="1043" y="1"/>
                  </a:cubicBezTo>
                  <a:lnTo>
                    <a:pt x="504" y="45"/>
                  </a:lnTo>
                  <a:cubicBezTo>
                    <a:pt x="220" y="70"/>
                    <a:pt x="1" y="309"/>
                    <a:pt x="2" y="594"/>
                  </a:cubicBezTo>
                  <a:cubicBezTo>
                    <a:pt x="1" y="897"/>
                    <a:pt x="246" y="1145"/>
                    <a:pt x="548" y="1146"/>
                  </a:cubicBezTo>
                  <a:cubicBezTo>
                    <a:pt x="834" y="1145"/>
                    <a:pt x="1070" y="924"/>
                    <a:pt x="1092" y="640"/>
                  </a:cubicBezTo>
                  <a:lnTo>
                    <a:pt x="1136" y="96"/>
                  </a:lnTo>
                  <a:cubicBezTo>
                    <a:pt x="1140" y="45"/>
                    <a:pt x="1100" y="0"/>
                    <a:pt x="1050" y="0"/>
                  </a:cubicBezTo>
                  <a:close/>
                  <a:moveTo>
                    <a:pt x="3149" y="91"/>
                  </a:moveTo>
                  <a:cubicBezTo>
                    <a:pt x="2936" y="91"/>
                    <a:pt x="2722" y="138"/>
                    <a:pt x="2522" y="234"/>
                  </a:cubicBezTo>
                  <a:lnTo>
                    <a:pt x="2522" y="505"/>
                  </a:lnTo>
                  <a:lnTo>
                    <a:pt x="2123" y="505"/>
                  </a:lnTo>
                  <a:lnTo>
                    <a:pt x="2037" y="591"/>
                  </a:lnTo>
                  <a:cubicBezTo>
                    <a:pt x="1832" y="797"/>
                    <a:pt x="1832" y="1130"/>
                    <a:pt x="2037" y="1336"/>
                  </a:cubicBezTo>
                  <a:lnTo>
                    <a:pt x="3526" y="2826"/>
                  </a:lnTo>
                  <a:cubicBezTo>
                    <a:pt x="3630" y="2929"/>
                    <a:pt x="3764" y="2981"/>
                    <a:pt x="3899" y="2981"/>
                  </a:cubicBezTo>
                  <a:cubicBezTo>
                    <a:pt x="4034" y="2981"/>
                    <a:pt x="4168" y="2929"/>
                    <a:pt x="4271" y="2826"/>
                  </a:cubicBezTo>
                  <a:lnTo>
                    <a:pt x="4358" y="2740"/>
                  </a:lnTo>
                  <a:lnTo>
                    <a:pt x="4358" y="2341"/>
                  </a:lnTo>
                  <a:lnTo>
                    <a:pt x="4629" y="2341"/>
                  </a:lnTo>
                  <a:cubicBezTo>
                    <a:pt x="4872" y="1836"/>
                    <a:pt x="4802" y="1235"/>
                    <a:pt x="4447" y="802"/>
                  </a:cubicBezTo>
                  <a:lnTo>
                    <a:pt x="4061" y="802"/>
                  </a:lnTo>
                  <a:lnTo>
                    <a:pt x="4061" y="416"/>
                  </a:lnTo>
                  <a:cubicBezTo>
                    <a:pt x="3799" y="201"/>
                    <a:pt x="3475" y="91"/>
                    <a:pt x="3149" y="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59;p96">
              <a:extLst>
                <a:ext uri="{FF2B5EF4-FFF2-40B4-BE49-F238E27FC236}">
                  <a16:creationId xmlns:a16="http://schemas.microsoft.com/office/drawing/2014/main" id="{F2AAE623-315A-453E-6D62-C3B297E7620F}"/>
                </a:ext>
              </a:extLst>
            </p:cNvPr>
            <p:cNvSpPr/>
            <p:nvPr/>
          </p:nvSpPr>
          <p:spPr>
            <a:xfrm>
              <a:off x="6450877" y="2062683"/>
              <a:ext cx="305460" cy="372737"/>
            </a:xfrm>
            <a:custGeom>
              <a:avLst/>
              <a:gdLst/>
              <a:ahLst/>
              <a:cxnLst/>
              <a:rect l="l" t="t" r="r" b="b"/>
              <a:pathLst>
                <a:path w="11328" h="13823" extrusionOk="0">
                  <a:moveTo>
                    <a:pt x="4220" y="404"/>
                  </a:moveTo>
                  <a:cubicBezTo>
                    <a:pt x="4221" y="404"/>
                    <a:pt x="4222" y="404"/>
                    <a:pt x="4223" y="404"/>
                  </a:cubicBezTo>
                  <a:lnTo>
                    <a:pt x="4223" y="405"/>
                  </a:lnTo>
                  <a:lnTo>
                    <a:pt x="7129" y="405"/>
                  </a:lnTo>
                  <a:cubicBezTo>
                    <a:pt x="7279" y="405"/>
                    <a:pt x="7414" y="503"/>
                    <a:pt x="7449" y="649"/>
                  </a:cubicBezTo>
                  <a:cubicBezTo>
                    <a:pt x="7501" y="853"/>
                    <a:pt x="7346" y="1052"/>
                    <a:pt x="7135" y="1052"/>
                  </a:cubicBezTo>
                  <a:lnTo>
                    <a:pt x="4217" y="1052"/>
                  </a:lnTo>
                  <a:cubicBezTo>
                    <a:pt x="4039" y="1051"/>
                    <a:pt x="3894" y="904"/>
                    <a:pt x="3896" y="725"/>
                  </a:cubicBezTo>
                  <a:cubicBezTo>
                    <a:pt x="3897" y="547"/>
                    <a:pt x="4043" y="404"/>
                    <a:pt x="4220" y="404"/>
                  </a:cubicBezTo>
                  <a:close/>
                  <a:moveTo>
                    <a:pt x="6919" y="1431"/>
                  </a:moveTo>
                  <a:lnTo>
                    <a:pt x="6919" y="2350"/>
                  </a:lnTo>
                  <a:lnTo>
                    <a:pt x="4409" y="2350"/>
                  </a:lnTo>
                  <a:lnTo>
                    <a:pt x="4409" y="1431"/>
                  </a:lnTo>
                  <a:close/>
                  <a:moveTo>
                    <a:pt x="7311" y="2754"/>
                  </a:moveTo>
                  <a:cubicBezTo>
                    <a:pt x="8093" y="2754"/>
                    <a:pt x="8851" y="3023"/>
                    <a:pt x="9457" y="3519"/>
                  </a:cubicBezTo>
                  <a:cubicBezTo>
                    <a:pt x="9096" y="3546"/>
                    <a:pt x="8728" y="3571"/>
                    <a:pt x="8361" y="3589"/>
                  </a:cubicBezTo>
                  <a:cubicBezTo>
                    <a:pt x="8258" y="3594"/>
                    <a:pt x="8173" y="3672"/>
                    <a:pt x="8162" y="3774"/>
                  </a:cubicBezTo>
                  <a:cubicBezTo>
                    <a:pt x="8152" y="3892"/>
                    <a:pt x="8246" y="3994"/>
                    <a:pt x="8364" y="3994"/>
                  </a:cubicBezTo>
                  <a:lnTo>
                    <a:pt x="8375" y="3994"/>
                  </a:lnTo>
                  <a:cubicBezTo>
                    <a:pt x="8871" y="3968"/>
                    <a:pt x="9365" y="3935"/>
                    <a:pt x="9849" y="3895"/>
                  </a:cubicBezTo>
                  <a:cubicBezTo>
                    <a:pt x="9908" y="3961"/>
                    <a:pt x="9964" y="4029"/>
                    <a:pt x="10018" y="4099"/>
                  </a:cubicBezTo>
                  <a:cubicBezTo>
                    <a:pt x="10057" y="4150"/>
                    <a:pt x="10094" y="4202"/>
                    <a:pt x="10130" y="4254"/>
                  </a:cubicBezTo>
                  <a:cubicBezTo>
                    <a:pt x="8686" y="4380"/>
                    <a:pt x="7189" y="4445"/>
                    <a:pt x="5677" y="4445"/>
                  </a:cubicBezTo>
                  <a:cubicBezTo>
                    <a:pt x="4162" y="4445"/>
                    <a:pt x="2667" y="4380"/>
                    <a:pt x="1223" y="4254"/>
                  </a:cubicBezTo>
                  <a:cubicBezTo>
                    <a:pt x="1258" y="4200"/>
                    <a:pt x="1295" y="4148"/>
                    <a:pt x="1334" y="4098"/>
                  </a:cubicBezTo>
                  <a:lnTo>
                    <a:pt x="1334" y="4099"/>
                  </a:lnTo>
                  <a:cubicBezTo>
                    <a:pt x="1389" y="4027"/>
                    <a:pt x="1445" y="3960"/>
                    <a:pt x="1504" y="3895"/>
                  </a:cubicBezTo>
                  <a:cubicBezTo>
                    <a:pt x="2860" y="4007"/>
                    <a:pt x="4262" y="4065"/>
                    <a:pt x="5677" y="4065"/>
                  </a:cubicBezTo>
                  <a:cubicBezTo>
                    <a:pt x="6282" y="4065"/>
                    <a:pt x="6894" y="4053"/>
                    <a:pt x="7496" y="4033"/>
                  </a:cubicBezTo>
                  <a:cubicBezTo>
                    <a:pt x="7600" y="4030"/>
                    <a:pt x="7687" y="3951"/>
                    <a:pt x="7698" y="3849"/>
                  </a:cubicBezTo>
                  <a:cubicBezTo>
                    <a:pt x="7708" y="3730"/>
                    <a:pt x="7615" y="3628"/>
                    <a:pt x="7499" y="3628"/>
                  </a:cubicBezTo>
                  <a:cubicBezTo>
                    <a:pt x="7496" y="3628"/>
                    <a:pt x="7492" y="3628"/>
                    <a:pt x="7489" y="3628"/>
                  </a:cubicBezTo>
                  <a:cubicBezTo>
                    <a:pt x="6890" y="3648"/>
                    <a:pt x="6279" y="3660"/>
                    <a:pt x="5677" y="3660"/>
                  </a:cubicBezTo>
                  <a:cubicBezTo>
                    <a:pt x="4397" y="3660"/>
                    <a:pt x="3128" y="3612"/>
                    <a:pt x="1895" y="3519"/>
                  </a:cubicBezTo>
                  <a:cubicBezTo>
                    <a:pt x="2501" y="3023"/>
                    <a:pt x="3259" y="2754"/>
                    <a:pt x="4041" y="2754"/>
                  </a:cubicBezTo>
                  <a:cubicBezTo>
                    <a:pt x="4043" y="2754"/>
                    <a:pt x="4045" y="2754"/>
                    <a:pt x="4047" y="2754"/>
                  </a:cubicBezTo>
                  <a:lnTo>
                    <a:pt x="7305" y="2754"/>
                  </a:lnTo>
                  <a:cubicBezTo>
                    <a:pt x="7307" y="2754"/>
                    <a:pt x="7309" y="2754"/>
                    <a:pt x="7311" y="2754"/>
                  </a:cubicBezTo>
                  <a:close/>
                  <a:moveTo>
                    <a:pt x="1538" y="5615"/>
                  </a:moveTo>
                  <a:cubicBezTo>
                    <a:pt x="1538" y="5615"/>
                    <a:pt x="1537" y="5615"/>
                    <a:pt x="1536" y="5615"/>
                  </a:cubicBezTo>
                  <a:lnTo>
                    <a:pt x="1510" y="5615"/>
                  </a:lnTo>
                  <a:cubicBezTo>
                    <a:pt x="1388" y="5615"/>
                    <a:pt x="1294" y="5722"/>
                    <a:pt x="1310" y="5843"/>
                  </a:cubicBezTo>
                  <a:cubicBezTo>
                    <a:pt x="1324" y="5944"/>
                    <a:pt x="1412" y="6020"/>
                    <a:pt x="1514" y="6020"/>
                  </a:cubicBezTo>
                  <a:cubicBezTo>
                    <a:pt x="1515" y="6020"/>
                    <a:pt x="1516" y="6020"/>
                    <a:pt x="1517" y="6020"/>
                  </a:cubicBezTo>
                  <a:lnTo>
                    <a:pt x="1529" y="6020"/>
                  </a:lnTo>
                  <a:cubicBezTo>
                    <a:pt x="1530" y="6020"/>
                    <a:pt x="1531" y="6020"/>
                    <a:pt x="1532" y="6020"/>
                  </a:cubicBezTo>
                  <a:cubicBezTo>
                    <a:pt x="1634" y="6020"/>
                    <a:pt x="1722" y="5945"/>
                    <a:pt x="1738" y="5844"/>
                  </a:cubicBezTo>
                  <a:cubicBezTo>
                    <a:pt x="1753" y="5722"/>
                    <a:pt x="1660" y="5615"/>
                    <a:pt x="1538" y="5615"/>
                  </a:cubicBezTo>
                  <a:close/>
                  <a:moveTo>
                    <a:pt x="10218" y="5884"/>
                  </a:moveTo>
                  <a:cubicBezTo>
                    <a:pt x="10095" y="5884"/>
                    <a:pt x="10002" y="5991"/>
                    <a:pt x="10016" y="6112"/>
                  </a:cubicBezTo>
                  <a:cubicBezTo>
                    <a:pt x="10032" y="6215"/>
                    <a:pt x="10120" y="6289"/>
                    <a:pt x="10222" y="6289"/>
                  </a:cubicBezTo>
                  <a:cubicBezTo>
                    <a:pt x="10223" y="6289"/>
                    <a:pt x="10224" y="6289"/>
                    <a:pt x="10225" y="6289"/>
                  </a:cubicBezTo>
                  <a:lnTo>
                    <a:pt x="10235" y="6289"/>
                  </a:lnTo>
                  <a:cubicBezTo>
                    <a:pt x="10236" y="6289"/>
                    <a:pt x="10237" y="6289"/>
                    <a:pt x="10238" y="6289"/>
                  </a:cubicBezTo>
                  <a:cubicBezTo>
                    <a:pt x="10342" y="6289"/>
                    <a:pt x="10428" y="6215"/>
                    <a:pt x="10444" y="6112"/>
                  </a:cubicBezTo>
                  <a:cubicBezTo>
                    <a:pt x="10460" y="5991"/>
                    <a:pt x="10365" y="5884"/>
                    <a:pt x="10244" y="5884"/>
                  </a:cubicBezTo>
                  <a:close/>
                  <a:moveTo>
                    <a:pt x="5995" y="5945"/>
                  </a:moveTo>
                  <a:lnTo>
                    <a:pt x="5962" y="6354"/>
                  </a:lnTo>
                  <a:cubicBezTo>
                    <a:pt x="5954" y="6538"/>
                    <a:pt x="5804" y="6682"/>
                    <a:pt x="5622" y="6682"/>
                  </a:cubicBezTo>
                  <a:cubicBezTo>
                    <a:pt x="5617" y="6682"/>
                    <a:pt x="5611" y="6681"/>
                    <a:pt x="5606" y="6681"/>
                  </a:cubicBezTo>
                  <a:cubicBezTo>
                    <a:pt x="5416" y="6674"/>
                    <a:pt x="5269" y="6514"/>
                    <a:pt x="5278" y="6325"/>
                  </a:cubicBezTo>
                  <a:cubicBezTo>
                    <a:pt x="5276" y="6145"/>
                    <a:pt x="5413" y="5995"/>
                    <a:pt x="5592" y="5978"/>
                  </a:cubicBezTo>
                  <a:lnTo>
                    <a:pt x="5995" y="5945"/>
                  </a:lnTo>
                  <a:close/>
                  <a:moveTo>
                    <a:pt x="4116" y="6289"/>
                  </a:moveTo>
                  <a:cubicBezTo>
                    <a:pt x="4160" y="6291"/>
                    <a:pt x="4193" y="6327"/>
                    <a:pt x="4191" y="6369"/>
                  </a:cubicBezTo>
                  <a:lnTo>
                    <a:pt x="4191" y="7207"/>
                  </a:lnTo>
                  <a:lnTo>
                    <a:pt x="3377" y="7207"/>
                  </a:lnTo>
                  <a:cubicBezTo>
                    <a:pt x="3334" y="7207"/>
                    <a:pt x="3299" y="7171"/>
                    <a:pt x="3301" y="7128"/>
                  </a:cubicBezTo>
                  <a:lnTo>
                    <a:pt x="3301" y="6939"/>
                  </a:lnTo>
                  <a:cubicBezTo>
                    <a:pt x="3299" y="6896"/>
                    <a:pt x="3334" y="6860"/>
                    <a:pt x="3377" y="6858"/>
                  </a:cubicBezTo>
                  <a:cubicBezTo>
                    <a:pt x="3641" y="6858"/>
                    <a:pt x="3856" y="6639"/>
                    <a:pt x="3856" y="6369"/>
                  </a:cubicBezTo>
                  <a:cubicBezTo>
                    <a:pt x="3856" y="6327"/>
                    <a:pt x="3889" y="6291"/>
                    <a:pt x="3932" y="6289"/>
                  </a:cubicBezTo>
                  <a:close/>
                  <a:moveTo>
                    <a:pt x="8233" y="6039"/>
                  </a:moveTo>
                  <a:cubicBezTo>
                    <a:pt x="8484" y="6039"/>
                    <a:pt x="8733" y="6115"/>
                    <a:pt x="8944" y="6262"/>
                  </a:cubicBezTo>
                  <a:lnTo>
                    <a:pt x="8944" y="6465"/>
                  </a:lnTo>
                  <a:lnTo>
                    <a:pt x="8469" y="6939"/>
                  </a:lnTo>
                  <a:cubicBezTo>
                    <a:pt x="8387" y="7021"/>
                    <a:pt x="8382" y="7158"/>
                    <a:pt x="8467" y="7237"/>
                  </a:cubicBezTo>
                  <a:cubicBezTo>
                    <a:pt x="8507" y="7273"/>
                    <a:pt x="8556" y="7291"/>
                    <a:pt x="8606" y="7291"/>
                  </a:cubicBezTo>
                  <a:cubicBezTo>
                    <a:pt x="8659" y="7291"/>
                    <a:pt x="8711" y="7271"/>
                    <a:pt x="8751" y="7232"/>
                  </a:cubicBezTo>
                  <a:lnTo>
                    <a:pt x="9235" y="6750"/>
                  </a:lnTo>
                  <a:lnTo>
                    <a:pt x="9434" y="6750"/>
                  </a:lnTo>
                  <a:cubicBezTo>
                    <a:pt x="9666" y="7080"/>
                    <a:pt x="9722" y="7504"/>
                    <a:pt x="9583" y="7884"/>
                  </a:cubicBezTo>
                  <a:lnTo>
                    <a:pt x="9472" y="7884"/>
                  </a:lnTo>
                  <a:lnTo>
                    <a:pt x="9065" y="7651"/>
                  </a:lnTo>
                  <a:cubicBezTo>
                    <a:pt x="9033" y="7632"/>
                    <a:pt x="8998" y="7624"/>
                    <a:pt x="8964" y="7624"/>
                  </a:cubicBezTo>
                  <a:cubicBezTo>
                    <a:pt x="8878" y="7624"/>
                    <a:pt x="8795" y="7679"/>
                    <a:pt x="8769" y="7769"/>
                  </a:cubicBezTo>
                  <a:cubicBezTo>
                    <a:pt x="8741" y="7863"/>
                    <a:pt x="8783" y="7961"/>
                    <a:pt x="8866" y="8007"/>
                  </a:cubicBezTo>
                  <a:lnTo>
                    <a:pt x="9215" y="8207"/>
                  </a:lnTo>
                  <a:lnTo>
                    <a:pt x="9215" y="8403"/>
                  </a:lnTo>
                  <a:lnTo>
                    <a:pt x="9188" y="8430"/>
                  </a:lnTo>
                  <a:cubicBezTo>
                    <a:pt x="9126" y="8493"/>
                    <a:pt x="9044" y="8524"/>
                    <a:pt x="8963" y="8524"/>
                  </a:cubicBezTo>
                  <a:cubicBezTo>
                    <a:pt x="8882" y="8524"/>
                    <a:pt x="8800" y="8493"/>
                    <a:pt x="8738" y="8430"/>
                  </a:cubicBezTo>
                  <a:lnTo>
                    <a:pt x="7261" y="6939"/>
                  </a:lnTo>
                  <a:cubicBezTo>
                    <a:pt x="7136" y="6811"/>
                    <a:pt x="7136" y="6608"/>
                    <a:pt x="7261" y="6479"/>
                  </a:cubicBezTo>
                  <a:lnTo>
                    <a:pt x="7287" y="6454"/>
                  </a:lnTo>
                  <a:lnTo>
                    <a:pt x="7486" y="6451"/>
                  </a:lnTo>
                  <a:lnTo>
                    <a:pt x="7687" y="6805"/>
                  </a:lnTo>
                  <a:cubicBezTo>
                    <a:pt x="7723" y="6868"/>
                    <a:pt x="7790" y="6907"/>
                    <a:pt x="7864" y="6907"/>
                  </a:cubicBezTo>
                  <a:cubicBezTo>
                    <a:pt x="7864" y="6907"/>
                    <a:pt x="7865" y="6907"/>
                    <a:pt x="7866" y="6907"/>
                  </a:cubicBezTo>
                  <a:cubicBezTo>
                    <a:pt x="8023" y="6907"/>
                    <a:pt x="8118" y="6737"/>
                    <a:pt x="8039" y="6602"/>
                  </a:cubicBezTo>
                  <a:lnTo>
                    <a:pt x="7810" y="6197"/>
                  </a:lnTo>
                  <a:lnTo>
                    <a:pt x="7810" y="6114"/>
                  </a:lnTo>
                  <a:cubicBezTo>
                    <a:pt x="7948" y="6063"/>
                    <a:pt x="8091" y="6039"/>
                    <a:pt x="8233" y="6039"/>
                  </a:cubicBezTo>
                  <a:close/>
                  <a:moveTo>
                    <a:pt x="6325" y="9421"/>
                  </a:moveTo>
                  <a:cubicBezTo>
                    <a:pt x="6203" y="9421"/>
                    <a:pt x="6109" y="9528"/>
                    <a:pt x="6123" y="9649"/>
                  </a:cubicBezTo>
                  <a:cubicBezTo>
                    <a:pt x="6139" y="9750"/>
                    <a:pt x="6227" y="9826"/>
                    <a:pt x="6329" y="9826"/>
                  </a:cubicBezTo>
                  <a:cubicBezTo>
                    <a:pt x="6330" y="9826"/>
                    <a:pt x="6331" y="9826"/>
                    <a:pt x="6332" y="9826"/>
                  </a:cubicBezTo>
                  <a:lnTo>
                    <a:pt x="6342" y="9826"/>
                  </a:lnTo>
                  <a:cubicBezTo>
                    <a:pt x="6343" y="9826"/>
                    <a:pt x="6344" y="9826"/>
                    <a:pt x="6345" y="9826"/>
                  </a:cubicBezTo>
                  <a:cubicBezTo>
                    <a:pt x="6449" y="9826"/>
                    <a:pt x="6537" y="9750"/>
                    <a:pt x="6551" y="9649"/>
                  </a:cubicBezTo>
                  <a:cubicBezTo>
                    <a:pt x="6567" y="9528"/>
                    <a:pt x="6472" y="9421"/>
                    <a:pt x="6351" y="9421"/>
                  </a:cubicBezTo>
                  <a:close/>
                  <a:moveTo>
                    <a:pt x="6844" y="9421"/>
                  </a:moveTo>
                  <a:cubicBezTo>
                    <a:pt x="6721" y="9421"/>
                    <a:pt x="6628" y="9528"/>
                    <a:pt x="6642" y="9649"/>
                  </a:cubicBezTo>
                  <a:cubicBezTo>
                    <a:pt x="6658" y="9750"/>
                    <a:pt x="6745" y="9826"/>
                    <a:pt x="6848" y="9826"/>
                  </a:cubicBezTo>
                  <a:cubicBezTo>
                    <a:pt x="6849" y="9826"/>
                    <a:pt x="6850" y="9826"/>
                    <a:pt x="6851" y="9826"/>
                  </a:cubicBezTo>
                  <a:lnTo>
                    <a:pt x="6862" y="9826"/>
                  </a:lnTo>
                  <a:cubicBezTo>
                    <a:pt x="6863" y="9826"/>
                    <a:pt x="6864" y="9826"/>
                    <a:pt x="6865" y="9826"/>
                  </a:cubicBezTo>
                  <a:cubicBezTo>
                    <a:pt x="6968" y="9826"/>
                    <a:pt x="7056" y="9750"/>
                    <a:pt x="7070" y="9649"/>
                  </a:cubicBezTo>
                  <a:cubicBezTo>
                    <a:pt x="7086" y="9528"/>
                    <a:pt x="6991" y="9421"/>
                    <a:pt x="6870" y="9421"/>
                  </a:cubicBezTo>
                  <a:close/>
                  <a:moveTo>
                    <a:pt x="4900" y="10204"/>
                  </a:moveTo>
                  <a:cubicBezTo>
                    <a:pt x="4943" y="10205"/>
                    <a:pt x="4976" y="10241"/>
                    <a:pt x="4975" y="10283"/>
                  </a:cubicBezTo>
                  <a:lnTo>
                    <a:pt x="4975" y="10473"/>
                  </a:lnTo>
                  <a:cubicBezTo>
                    <a:pt x="4976" y="10516"/>
                    <a:pt x="4943" y="10551"/>
                    <a:pt x="4900" y="10552"/>
                  </a:cubicBezTo>
                  <a:cubicBezTo>
                    <a:pt x="4635" y="10552"/>
                    <a:pt x="4420" y="10773"/>
                    <a:pt x="4420" y="11042"/>
                  </a:cubicBezTo>
                  <a:cubicBezTo>
                    <a:pt x="4422" y="11086"/>
                    <a:pt x="4387" y="11120"/>
                    <a:pt x="4345" y="11122"/>
                  </a:cubicBezTo>
                  <a:lnTo>
                    <a:pt x="4160" y="11122"/>
                  </a:lnTo>
                  <a:cubicBezTo>
                    <a:pt x="4118" y="11122"/>
                    <a:pt x="4083" y="11086"/>
                    <a:pt x="4085" y="11042"/>
                  </a:cubicBezTo>
                  <a:lnTo>
                    <a:pt x="4085" y="10204"/>
                  </a:lnTo>
                  <a:close/>
                  <a:moveTo>
                    <a:pt x="10358" y="4640"/>
                  </a:moveTo>
                  <a:cubicBezTo>
                    <a:pt x="10751" y="5409"/>
                    <a:pt x="10843" y="6299"/>
                    <a:pt x="10614" y="7134"/>
                  </a:cubicBezTo>
                  <a:lnTo>
                    <a:pt x="9531" y="11149"/>
                  </a:lnTo>
                  <a:cubicBezTo>
                    <a:pt x="9309" y="11970"/>
                    <a:pt x="7723" y="12554"/>
                    <a:pt x="7723" y="12554"/>
                  </a:cubicBezTo>
                  <a:lnTo>
                    <a:pt x="3644" y="12554"/>
                  </a:lnTo>
                  <a:cubicBezTo>
                    <a:pt x="3237" y="12554"/>
                    <a:pt x="2844" y="12421"/>
                    <a:pt x="2519" y="12179"/>
                  </a:cubicBezTo>
                  <a:lnTo>
                    <a:pt x="2519" y="10756"/>
                  </a:lnTo>
                  <a:lnTo>
                    <a:pt x="3142" y="10205"/>
                  </a:lnTo>
                  <a:lnTo>
                    <a:pt x="3680" y="10205"/>
                  </a:lnTo>
                  <a:lnTo>
                    <a:pt x="3680" y="11041"/>
                  </a:lnTo>
                  <a:cubicBezTo>
                    <a:pt x="3678" y="11307"/>
                    <a:pt x="3893" y="11525"/>
                    <a:pt x="4160" y="11528"/>
                  </a:cubicBezTo>
                  <a:lnTo>
                    <a:pt x="4345" y="11528"/>
                  </a:lnTo>
                  <a:cubicBezTo>
                    <a:pt x="4612" y="11525"/>
                    <a:pt x="4827" y="11307"/>
                    <a:pt x="4825" y="11041"/>
                  </a:cubicBezTo>
                  <a:cubicBezTo>
                    <a:pt x="4824" y="10998"/>
                    <a:pt x="4858" y="10962"/>
                    <a:pt x="4900" y="10962"/>
                  </a:cubicBezTo>
                  <a:cubicBezTo>
                    <a:pt x="5168" y="10959"/>
                    <a:pt x="5383" y="10740"/>
                    <a:pt x="5380" y="10473"/>
                  </a:cubicBezTo>
                  <a:lnTo>
                    <a:pt x="5380" y="10316"/>
                  </a:lnTo>
                  <a:cubicBezTo>
                    <a:pt x="5380" y="10045"/>
                    <a:pt x="5165" y="9828"/>
                    <a:pt x="4902" y="9828"/>
                  </a:cubicBezTo>
                  <a:lnTo>
                    <a:pt x="3603" y="9828"/>
                  </a:lnTo>
                  <a:lnTo>
                    <a:pt x="4478" y="9044"/>
                  </a:lnTo>
                  <a:lnTo>
                    <a:pt x="6662" y="9044"/>
                  </a:lnTo>
                  <a:cubicBezTo>
                    <a:pt x="6711" y="9044"/>
                    <a:pt x="6759" y="9027"/>
                    <a:pt x="6796" y="8994"/>
                  </a:cubicBezTo>
                  <a:lnTo>
                    <a:pt x="7836" y="8061"/>
                  </a:lnTo>
                  <a:lnTo>
                    <a:pt x="8456" y="8697"/>
                  </a:lnTo>
                  <a:cubicBezTo>
                    <a:pt x="8595" y="8840"/>
                    <a:pt x="8780" y="8912"/>
                    <a:pt x="8965" y="8912"/>
                  </a:cubicBezTo>
                  <a:cubicBezTo>
                    <a:pt x="9151" y="8912"/>
                    <a:pt x="9336" y="8840"/>
                    <a:pt x="9476" y="8697"/>
                  </a:cubicBezTo>
                  <a:lnTo>
                    <a:pt x="9561" y="8607"/>
                  </a:lnTo>
                  <a:cubicBezTo>
                    <a:pt x="9598" y="8570"/>
                    <a:pt x="9619" y="8520"/>
                    <a:pt x="9619" y="8466"/>
                  </a:cubicBezTo>
                  <a:lnTo>
                    <a:pt x="9619" y="8289"/>
                  </a:lnTo>
                  <a:lnTo>
                    <a:pt x="9698" y="8289"/>
                  </a:lnTo>
                  <a:cubicBezTo>
                    <a:pt x="9776" y="8289"/>
                    <a:pt x="9846" y="8244"/>
                    <a:pt x="9881" y="8174"/>
                  </a:cubicBezTo>
                  <a:cubicBezTo>
                    <a:pt x="10156" y="7598"/>
                    <a:pt x="10075" y="6915"/>
                    <a:pt x="9673" y="6418"/>
                  </a:cubicBezTo>
                  <a:cubicBezTo>
                    <a:pt x="9634" y="6371"/>
                    <a:pt x="9578" y="6346"/>
                    <a:pt x="9518" y="6346"/>
                  </a:cubicBezTo>
                  <a:lnTo>
                    <a:pt x="9349" y="6346"/>
                  </a:lnTo>
                  <a:lnTo>
                    <a:pt x="9349" y="6151"/>
                  </a:lnTo>
                  <a:cubicBezTo>
                    <a:pt x="9349" y="6089"/>
                    <a:pt x="9322" y="6030"/>
                    <a:pt x="9276" y="5990"/>
                  </a:cubicBezTo>
                  <a:cubicBezTo>
                    <a:pt x="8981" y="5734"/>
                    <a:pt x="8610" y="5602"/>
                    <a:pt x="8236" y="5602"/>
                  </a:cubicBezTo>
                  <a:cubicBezTo>
                    <a:pt x="7992" y="5602"/>
                    <a:pt x="7746" y="5658"/>
                    <a:pt x="7519" y="5774"/>
                  </a:cubicBezTo>
                  <a:cubicBezTo>
                    <a:pt x="7449" y="5810"/>
                    <a:pt x="7404" y="5883"/>
                    <a:pt x="7406" y="5964"/>
                  </a:cubicBezTo>
                  <a:lnTo>
                    <a:pt x="7406" y="6049"/>
                  </a:lnTo>
                  <a:lnTo>
                    <a:pt x="7215" y="6049"/>
                  </a:lnTo>
                  <a:cubicBezTo>
                    <a:pt x="7215" y="6049"/>
                    <a:pt x="7109" y="6069"/>
                    <a:pt x="7071" y="6106"/>
                  </a:cubicBezTo>
                  <a:lnTo>
                    <a:pt x="6985" y="6193"/>
                  </a:lnTo>
                  <a:cubicBezTo>
                    <a:pt x="6705" y="6478"/>
                    <a:pt x="6705" y="6935"/>
                    <a:pt x="6985" y="7220"/>
                  </a:cubicBezTo>
                  <a:lnTo>
                    <a:pt x="7547" y="7786"/>
                  </a:lnTo>
                  <a:lnTo>
                    <a:pt x="6580" y="8641"/>
                  </a:lnTo>
                  <a:lnTo>
                    <a:pt x="4570" y="8641"/>
                  </a:lnTo>
                  <a:lnTo>
                    <a:pt x="4570" y="7618"/>
                  </a:lnTo>
                  <a:lnTo>
                    <a:pt x="5234" y="6972"/>
                  </a:lnTo>
                  <a:cubicBezTo>
                    <a:pt x="5347" y="7043"/>
                    <a:pt x="5479" y="7080"/>
                    <a:pt x="5612" y="7080"/>
                  </a:cubicBezTo>
                  <a:cubicBezTo>
                    <a:pt x="5614" y="7080"/>
                    <a:pt x="5617" y="7080"/>
                    <a:pt x="5619" y="7080"/>
                  </a:cubicBezTo>
                  <a:cubicBezTo>
                    <a:pt x="6009" y="7077"/>
                    <a:pt x="6332" y="6778"/>
                    <a:pt x="6365" y="6389"/>
                  </a:cubicBezTo>
                  <a:lnTo>
                    <a:pt x="6409" y="5846"/>
                  </a:lnTo>
                  <a:cubicBezTo>
                    <a:pt x="6424" y="5675"/>
                    <a:pt x="6288" y="5532"/>
                    <a:pt x="6120" y="5532"/>
                  </a:cubicBezTo>
                  <a:cubicBezTo>
                    <a:pt x="6112" y="5532"/>
                    <a:pt x="6104" y="5532"/>
                    <a:pt x="6096" y="5533"/>
                  </a:cubicBezTo>
                  <a:lnTo>
                    <a:pt x="5559" y="5578"/>
                  </a:lnTo>
                  <a:cubicBezTo>
                    <a:pt x="5023" y="5625"/>
                    <a:pt x="4708" y="6201"/>
                    <a:pt x="4958" y="6677"/>
                  </a:cubicBezTo>
                  <a:lnTo>
                    <a:pt x="4598" y="7043"/>
                  </a:lnTo>
                  <a:lnTo>
                    <a:pt x="4598" y="6374"/>
                  </a:lnTo>
                  <a:cubicBezTo>
                    <a:pt x="4599" y="6108"/>
                    <a:pt x="4384" y="5890"/>
                    <a:pt x="4118" y="5887"/>
                  </a:cubicBezTo>
                  <a:lnTo>
                    <a:pt x="3932" y="5887"/>
                  </a:lnTo>
                  <a:cubicBezTo>
                    <a:pt x="3665" y="5890"/>
                    <a:pt x="3451" y="6108"/>
                    <a:pt x="3452" y="6374"/>
                  </a:cubicBezTo>
                  <a:cubicBezTo>
                    <a:pt x="3452" y="6416"/>
                    <a:pt x="3419" y="6452"/>
                    <a:pt x="3376" y="6452"/>
                  </a:cubicBezTo>
                  <a:cubicBezTo>
                    <a:pt x="3109" y="6455"/>
                    <a:pt x="2895" y="6673"/>
                    <a:pt x="2896" y="6939"/>
                  </a:cubicBezTo>
                  <a:lnTo>
                    <a:pt x="2896" y="7128"/>
                  </a:lnTo>
                  <a:cubicBezTo>
                    <a:pt x="2895" y="7394"/>
                    <a:pt x="3109" y="7612"/>
                    <a:pt x="3376" y="7613"/>
                  </a:cubicBezTo>
                  <a:lnTo>
                    <a:pt x="4193" y="7613"/>
                  </a:lnTo>
                  <a:lnTo>
                    <a:pt x="4193" y="8762"/>
                  </a:lnTo>
                  <a:lnTo>
                    <a:pt x="2762" y="10008"/>
                  </a:lnTo>
                  <a:lnTo>
                    <a:pt x="2762" y="7922"/>
                  </a:lnTo>
                  <a:cubicBezTo>
                    <a:pt x="2761" y="7868"/>
                    <a:pt x="2740" y="7818"/>
                    <a:pt x="2703" y="7780"/>
                  </a:cubicBezTo>
                  <a:lnTo>
                    <a:pt x="2249" y="7321"/>
                  </a:lnTo>
                  <a:lnTo>
                    <a:pt x="2249" y="6360"/>
                  </a:lnTo>
                  <a:cubicBezTo>
                    <a:pt x="2251" y="6256"/>
                    <a:pt x="2174" y="6167"/>
                    <a:pt x="2072" y="6151"/>
                  </a:cubicBezTo>
                  <a:cubicBezTo>
                    <a:pt x="2064" y="6150"/>
                    <a:pt x="2055" y="6150"/>
                    <a:pt x="2047" y="6150"/>
                  </a:cubicBezTo>
                  <a:cubicBezTo>
                    <a:pt x="1937" y="6150"/>
                    <a:pt x="1843" y="6239"/>
                    <a:pt x="1843" y="6353"/>
                  </a:cubicBezTo>
                  <a:lnTo>
                    <a:pt x="1843" y="7404"/>
                  </a:lnTo>
                  <a:cubicBezTo>
                    <a:pt x="1843" y="7456"/>
                    <a:pt x="1864" y="7508"/>
                    <a:pt x="1902" y="7544"/>
                  </a:cubicBezTo>
                  <a:lnTo>
                    <a:pt x="2356" y="8004"/>
                  </a:lnTo>
                  <a:lnTo>
                    <a:pt x="2356" y="8743"/>
                  </a:lnTo>
                  <a:lnTo>
                    <a:pt x="1680" y="8044"/>
                  </a:lnTo>
                  <a:cubicBezTo>
                    <a:pt x="1640" y="8004"/>
                    <a:pt x="1588" y="7984"/>
                    <a:pt x="1535" y="7984"/>
                  </a:cubicBezTo>
                  <a:cubicBezTo>
                    <a:pt x="1484" y="7984"/>
                    <a:pt x="1433" y="8003"/>
                    <a:pt x="1393" y="8043"/>
                  </a:cubicBezTo>
                  <a:cubicBezTo>
                    <a:pt x="1314" y="8122"/>
                    <a:pt x="1313" y="8250"/>
                    <a:pt x="1392" y="8329"/>
                  </a:cubicBezTo>
                  <a:lnTo>
                    <a:pt x="2382" y="9318"/>
                  </a:lnTo>
                  <a:lnTo>
                    <a:pt x="2382" y="10355"/>
                  </a:lnTo>
                  <a:lnTo>
                    <a:pt x="2179" y="10525"/>
                  </a:lnTo>
                  <a:cubicBezTo>
                    <a:pt x="2177" y="10525"/>
                    <a:pt x="2177" y="10528"/>
                    <a:pt x="2174" y="10528"/>
                  </a:cubicBezTo>
                  <a:cubicBezTo>
                    <a:pt x="2173" y="10529"/>
                    <a:pt x="2170" y="10534"/>
                    <a:pt x="2167" y="10537"/>
                  </a:cubicBezTo>
                  <a:cubicBezTo>
                    <a:pt x="2166" y="10538"/>
                    <a:pt x="2163" y="10541"/>
                    <a:pt x="2161" y="10544"/>
                  </a:cubicBezTo>
                  <a:lnTo>
                    <a:pt x="2154" y="10551"/>
                  </a:lnTo>
                  <a:cubicBezTo>
                    <a:pt x="2153" y="10554"/>
                    <a:pt x="2150" y="10557"/>
                    <a:pt x="2148" y="10560"/>
                  </a:cubicBezTo>
                  <a:lnTo>
                    <a:pt x="2143" y="10567"/>
                  </a:lnTo>
                  <a:cubicBezTo>
                    <a:pt x="2141" y="10570"/>
                    <a:pt x="2140" y="10573"/>
                    <a:pt x="2138" y="10576"/>
                  </a:cubicBezTo>
                  <a:lnTo>
                    <a:pt x="2134" y="10584"/>
                  </a:lnTo>
                  <a:cubicBezTo>
                    <a:pt x="2131" y="10587"/>
                    <a:pt x="2130" y="10590"/>
                    <a:pt x="2128" y="10593"/>
                  </a:cubicBezTo>
                  <a:cubicBezTo>
                    <a:pt x="2127" y="10596"/>
                    <a:pt x="2127" y="10599"/>
                    <a:pt x="2125" y="10603"/>
                  </a:cubicBezTo>
                  <a:cubicBezTo>
                    <a:pt x="2124" y="10606"/>
                    <a:pt x="2122" y="10609"/>
                    <a:pt x="2122" y="10612"/>
                  </a:cubicBezTo>
                  <a:cubicBezTo>
                    <a:pt x="2121" y="10614"/>
                    <a:pt x="2119" y="10617"/>
                    <a:pt x="2118" y="10622"/>
                  </a:cubicBezTo>
                  <a:cubicBezTo>
                    <a:pt x="2118" y="10624"/>
                    <a:pt x="2117" y="10627"/>
                    <a:pt x="2117" y="10630"/>
                  </a:cubicBezTo>
                  <a:lnTo>
                    <a:pt x="2114" y="10640"/>
                  </a:lnTo>
                  <a:cubicBezTo>
                    <a:pt x="2114" y="10643"/>
                    <a:pt x="2114" y="10646"/>
                    <a:pt x="2112" y="10650"/>
                  </a:cubicBezTo>
                  <a:cubicBezTo>
                    <a:pt x="2112" y="10653"/>
                    <a:pt x="2112" y="10656"/>
                    <a:pt x="2112" y="10659"/>
                  </a:cubicBezTo>
                  <a:cubicBezTo>
                    <a:pt x="2111" y="10663"/>
                    <a:pt x="2112" y="10666"/>
                    <a:pt x="2112" y="10671"/>
                  </a:cubicBezTo>
                  <a:cubicBezTo>
                    <a:pt x="2111" y="10672"/>
                    <a:pt x="2112" y="10675"/>
                    <a:pt x="2112" y="10676"/>
                  </a:cubicBezTo>
                  <a:lnTo>
                    <a:pt x="2112" y="11761"/>
                  </a:lnTo>
                  <a:cubicBezTo>
                    <a:pt x="1978" y="11577"/>
                    <a:pt x="1879" y="11369"/>
                    <a:pt x="1820" y="11149"/>
                  </a:cubicBezTo>
                  <a:lnTo>
                    <a:pt x="736" y="7134"/>
                  </a:lnTo>
                  <a:cubicBezTo>
                    <a:pt x="507" y="6299"/>
                    <a:pt x="598" y="5410"/>
                    <a:pt x="993" y="4640"/>
                  </a:cubicBezTo>
                  <a:cubicBezTo>
                    <a:pt x="2507" y="4781"/>
                    <a:pt x="4082" y="4851"/>
                    <a:pt x="5675" y="4851"/>
                  </a:cubicBezTo>
                  <a:cubicBezTo>
                    <a:pt x="7267" y="4851"/>
                    <a:pt x="8842" y="4779"/>
                    <a:pt x="10358" y="4640"/>
                  </a:cubicBezTo>
                  <a:close/>
                  <a:moveTo>
                    <a:pt x="3402" y="12946"/>
                  </a:moveTo>
                  <a:lnTo>
                    <a:pt x="3402" y="12946"/>
                  </a:lnTo>
                  <a:cubicBezTo>
                    <a:pt x="3478" y="12954"/>
                    <a:pt x="3556" y="12957"/>
                    <a:pt x="3632" y="12958"/>
                  </a:cubicBezTo>
                  <a:lnTo>
                    <a:pt x="7720" y="12958"/>
                  </a:lnTo>
                  <a:cubicBezTo>
                    <a:pt x="7796" y="12957"/>
                    <a:pt x="7874" y="12954"/>
                    <a:pt x="7950" y="12946"/>
                  </a:cubicBezTo>
                  <a:lnTo>
                    <a:pt x="7950" y="12946"/>
                  </a:lnTo>
                  <a:cubicBezTo>
                    <a:pt x="7898" y="13218"/>
                    <a:pt x="7662" y="13415"/>
                    <a:pt x="7385" y="13417"/>
                  </a:cubicBezTo>
                  <a:lnTo>
                    <a:pt x="3967" y="13417"/>
                  </a:lnTo>
                  <a:cubicBezTo>
                    <a:pt x="3690" y="13415"/>
                    <a:pt x="3454" y="13218"/>
                    <a:pt x="3402" y="12946"/>
                  </a:cubicBezTo>
                  <a:close/>
                  <a:moveTo>
                    <a:pt x="7119" y="1"/>
                  </a:moveTo>
                  <a:cubicBezTo>
                    <a:pt x="7118" y="1"/>
                    <a:pt x="7117" y="1"/>
                    <a:pt x="7116" y="1"/>
                  </a:cubicBezTo>
                  <a:lnTo>
                    <a:pt x="4223" y="1"/>
                  </a:lnTo>
                  <a:cubicBezTo>
                    <a:pt x="3860" y="1"/>
                    <a:pt x="3540" y="263"/>
                    <a:pt x="3490" y="623"/>
                  </a:cubicBezTo>
                  <a:cubicBezTo>
                    <a:pt x="3439" y="979"/>
                    <a:pt x="3657" y="1320"/>
                    <a:pt x="4003" y="1423"/>
                  </a:cubicBezTo>
                  <a:lnTo>
                    <a:pt x="4003" y="2359"/>
                  </a:lnTo>
                  <a:cubicBezTo>
                    <a:pt x="2961" y="2363"/>
                    <a:pt x="1967" y="2796"/>
                    <a:pt x="1252" y="3552"/>
                  </a:cubicBezTo>
                  <a:lnTo>
                    <a:pt x="1251" y="3555"/>
                  </a:lnTo>
                  <a:cubicBezTo>
                    <a:pt x="1157" y="3653"/>
                    <a:pt x="1069" y="3755"/>
                    <a:pt x="987" y="3863"/>
                  </a:cubicBezTo>
                  <a:cubicBezTo>
                    <a:pt x="244" y="4831"/>
                    <a:pt x="0" y="6066"/>
                    <a:pt x="320" y="7247"/>
                  </a:cubicBezTo>
                  <a:lnTo>
                    <a:pt x="1406" y="11264"/>
                  </a:lnTo>
                  <a:cubicBezTo>
                    <a:pt x="1614" y="12031"/>
                    <a:pt x="2202" y="12636"/>
                    <a:pt x="2962" y="12863"/>
                  </a:cubicBezTo>
                  <a:cubicBezTo>
                    <a:pt x="2978" y="13396"/>
                    <a:pt x="3413" y="13821"/>
                    <a:pt x="3946" y="13823"/>
                  </a:cubicBezTo>
                  <a:lnTo>
                    <a:pt x="7381" y="13823"/>
                  </a:lnTo>
                  <a:cubicBezTo>
                    <a:pt x="7914" y="13821"/>
                    <a:pt x="8349" y="13396"/>
                    <a:pt x="8364" y="12863"/>
                  </a:cubicBezTo>
                  <a:cubicBezTo>
                    <a:pt x="9124" y="12636"/>
                    <a:pt x="9712" y="12031"/>
                    <a:pt x="9921" y="11264"/>
                  </a:cubicBezTo>
                  <a:lnTo>
                    <a:pt x="11007" y="7247"/>
                  </a:lnTo>
                  <a:cubicBezTo>
                    <a:pt x="11327" y="6065"/>
                    <a:pt x="11085" y="4831"/>
                    <a:pt x="10339" y="3863"/>
                  </a:cubicBezTo>
                  <a:cubicBezTo>
                    <a:pt x="9611" y="2914"/>
                    <a:pt x="8513" y="2368"/>
                    <a:pt x="7323" y="2359"/>
                  </a:cubicBezTo>
                  <a:lnTo>
                    <a:pt x="7323" y="1423"/>
                  </a:lnTo>
                  <a:cubicBezTo>
                    <a:pt x="7671" y="1320"/>
                    <a:pt x="7888" y="979"/>
                    <a:pt x="7836" y="621"/>
                  </a:cubicBezTo>
                  <a:cubicBezTo>
                    <a:pt x="7785" y="265"/>
                    <a:pt x="7479" y="1"/>
                    <a:pt x="7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79"/>
          <p:cNvSpPr txBox="1">
            <a:spLocks noGrp="1"/>
          </p:cNvSpPr>
          <p:nvPr>
            <p:ph type="title"/>
          </p:nvPr>
        </p:nvSpPr>
        <p:spPr>
          <a:xfrm>
            <a:off x="626867" y="53269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895" name="Google Shape;895;p79"/>
          <p:cNvSpPr txBox="1">
            <a:spLocks noGrp="1"/>
          </p:cNvSpPr>
          <p:nvPr>
            <p:ph type="title" idx="2"/>
          </p:nvPr>
        </p:nvSpPr>
        <p:spPr>
          <a:xfrm>
            <a:off x="2066200" y="1632575"/>
            <a:ext cx="2305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To collect more data</a:t>
            </a:r>
          </a:p>
        </p:txBody>
      </p:sp>
      <p:sp>
        <p:nvSpPr>
          <p:cNvPr id="897" name="Google Shape;897;p79"/>
          <p:cNvSpPr txBox="1">
            <a:spLocks noGrp="1"/>
          </p:cNvSpPr>
          <p:nvPr>
            <p:ph type="title" idx="3"/>
          </p:nvPr>
        </p:nvSpPr>
        <p:spPr>
          <a:xfrm>
            <a:off x="4765475" y="1632575"/>
            <a:ext cx="2305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Increase the number of classes to predict</a:t>
            </a:r>
            <a:endParaRPr sz="1600" dirty="0"/>
          </a:p>
        </p:txBody>
      </p:sp>
      <p:sp>
        <p:nvSpPr>
          <p:cNvPr id="901" name="Google Shape;901;p79"/>
          <p:cNvSpPr txBox="1">
            <a:spLocks noGrp="1"/>
          </p:cNvSpPr>
          <p:nvPr>
            <p:ph type="title" idx="7"/>
          </p:nvPr>
        </p:nvSpPr>
        <p:spPr>
          <a:xfrm>
            <a:off x="2066200" y="2956325"/>
            <a:ext cx="2305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var(--jp-content-font-family)"/>
              </a:rPr>
              <a:t>O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bject detection</a:t>
            </a:r>
            <a:endParaRPr sz="1600" dirty="0"/>
          </a:p>
        </p:txBody>
      </p:sp>
      <p:sp>
        <p:nvSpPr>
          <p:cNvPr id="903" name="Google Shape;903;p79"/>
          <p:cNvSpPr txBox="1">
            <a:spLocks noGrp="1"/>
          </p:cNvSpPr>
          <p:nvPr>
            <p:ph type="title" idx="9"/>
          </p:nvPr>
        </p:nvSpPr>
        <p:spPr>
          <a:xfrm>
            <a:off x="4765475" y="2956325"/>
            <a:ext cx="2305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var(--jp-content-font-family)"/>
              </a:rPr>
              <a:t>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jp-content-font-family)"/>
              </a:rPr>
              <a:t>ynasty classifier</a:t>
            </a:r>
            <a:endParaRPr sz="1600" dirty="0"/>
          </a:p>
        </p:txBody>
      </p:sp>
      <p:grpSp>
        <p:nvGrpSpPr>
          <p:cNvPr id="19" name="Google Shape;1195;p96">
            <a:extLst>
              <a:ext uri="{FF2B5EF4-FFF2-40B4-BE49-F238E27FC236}">
                <a16:creationId xmlns:a16="http://schemas.microsoft.com/office/drawing/2014/main" id="{DA2E1100-5FD0-B8D1-9C88-F0A45956F90A}"/>
              </a:ext>
            </a:extLst>
          </p:cNvPr>
          <p:cNvGrpSpPr/>
          <p:nvPr/>
        </p:nvGrpSpPr>
        <p:grpSpPr>
          <a:xfrm>
            <a:off x="1879831" y="1445451"/>
            <a:ext cx="372737" cy="374247"/>
            <a:chOff x="2343380" y="2065891"/>
            <a:chExt cx="372737" cy="374247"/>
          </a:xfrm>
        </p:grpSpPr>
        <p:sp>
          <p:nvSpPr>
            <p:cNvPr id="20" name="Google Shape;1196;p96">
              <a:extLst>
                <a:ext uri="{FF2B5EF4-FFF2-40B4-BE49-F238E27FC236}">
                  <a16:creationId xmlns:a16="http://schemas.microsoft.com/office/drawing/2014/main" id="{9A039937-EF90-FD2D-EA6F-8E181BC744E1}"/>
                </a:ext>
              </a:extLst>
            </p:cNvPr>
            <p:cNvSpPr/>
            <p:nvPr/>
          </p:nvSpPr>
          <p:spPr>
            <a:xfrm>
              <a:off x="2349204" y="2151074"/>
              <a:ext cx="121585" cy="254091"/>
            </a:xfrm>
            <a:custGeom>
              <a:avLst/>
              <a:gdLst/>
              <a:ahLst/>
              <a:cxnLst/>
              <a:rect l="l" t="t" r="r" b="b"/>
              <a:pathLst>
                <a:path w="4509" h="9423" extrusionOk="0">
                  <a:moveTo>
                    <a:pt x="270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9152"/>
                  </a:lnTo>
                  <a:cubicBezTo>
                    <a:pt x="0" y="9302"/>
                    <a:pt x="121" y="9423"/>
                    <a:pt x="270" y="9423"/>
                  </a:cubicBezTo>
                  <a:lnTo>
                    <a:pt x="4508" y="9423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7;p96">
              <a:extLst>
                <a:ext uri="{FF2B5EF4-FFF2-40B4-BE49-F238E27FC236}">
                  <a16:creationId xmlns:a16="http://schemas.microsoft.com/office/drawing/2014/main" id="{876AC4DF-14B4-CE57-56F4-076F6B526C3F}"/>
                </a:ext>
              </a:extLst>
            </p:cNvPr>
            <p:cNvSpPr/>
            <p:nvPr/>
          </p:nvSpPr>
          <p:spPr>
            <a:xfrm>
              <a:off x="2435789" y="2354875"/>
              <a:ext cx="63395" cy="50290"/>
            </a:xfrm>
            <a:custGeom>
              <a:avLst/>
              <a:gdLst/>
              <a:ahLst/>
              <a:cxnLst/>
              <a:rect l="l" t="t" r="r" b="b"/>
              <a:pathLst>
                <a:path w="2351" h="1865" extrusionOk="0">
                  <a:moveTo>
                    <a:pt x="812" y="0"/>
                  </a:moveTo>
                  <a:cubicBezTo>
                    <a:pt x="364" y="0"/>
                    <a:pt x="1" y="363"/>
                    <a:pt x="1" y="811"/>
                  </a:cubicBezTo>
                  <a:lnTo>
                    <a:pt x="1" y="1053"/>
                  </a:lnTo>
                  <a:cubicBezTo>
                    <a:pt x="1" y="1502"/>
                    <a:pt x="364" y="1865"/>
                    <a:pt x="812" y="1865"/>
                  </a:cubicBezTo>
                  <a:lnTo>
                    <a:pt x="1541" y="1865"/>
                  </a:lnTo>
                  <a:cubicBezTo>
                    <a:pt x="1987" y="1863"/>
                    <a:pt x="2351" y="1500"/>
                    <a:pt x="2351" y="1053"/>
                  </a:cubicBezTo>
                  <a:lnTo>
                    <a:pt x="23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8;p96">
              <a:extLst>
                <a:ext uri="{FF2B5EF4-FFF2-40B4-BE49-F238E27FC236}">
                  <a16:creationId xmlns:a16="http://schemas.microsoft.com/office/drawing/2014/main" id="{89AE2E6D-C21C-0325-8653-1AB34BF37DDB}"/>
                </a:ext>
              </a:extLst>
            </p:cNvPr>
            <p:cNvSpPr/>
            <p:nvPr/>
          </p:nvSpPr>
          <p:spPr>
            <a:xfrm>
              <a:off x="2435088" y="2109575"/>
              <a:ext cx="275906" cy="274531"/>
            </a:xfrm>
            <a:custGeom>
              <a:avLst/>
              <a:gdLst/>
              <a:ahLst/>
              <a:cxnLst/>
              <a:rect l="l" t="t" r="r" b="b"/>
              <a:pathLst>
                <a:path w="10232" h="10181" extrusionOk="0">
                  <a:moveTo>
                    <a:pt x="786" y="0"/>
                  </a:moveTo>
                  <a:cubicBezTo>
                    <a:pt x="352" y="0"/>
                    <a:pt x="1" y="352"/>
                    <a:pt x="1" y="787"/>
                  </a:cubicBezTo>
                  <a:lnTo>
                    <a:pt x="1" y="10181"/>
                  </a:lnTo>
                  <a:cubicBezTo>
                    <a:pt x="1" y="9747"/>
                    <a:pt x="352" y="9396"/>
                    <a:pt x="785" y="9396"/>
                  </a:cubicBezTo>
                  <a:cubicBezTo>
                    <a:pt x="786" y="9396"/>
                    <a:pt x="786" y="9396"/>
                    <a:pt x="787" y="9396"/>
                  </a:cubicBezTo>
                  <a:lnTo>
                    <a:pt x="9446" y="9396"/>
                  </a:lnTo>
                  <a:cubicBezTo>
                    <a:pt x="9880" y="9396"/>
                    <a:pt x="10231" y="9043"/>
                    <a:pt x="10231" y="8609"/>
                  </a:cubicBezTo>
                  <a:lnTo>
                    <a:pt x="10231" y="786"/>
                  </a:lnTo>
                  <a:cubicBezTo>
                    <a:pt x="10231" y="352"/>
                    <a:pt x="9878" y="0"/>
                    <a:pt x="9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9;p96">
              <a:extLst>
                <a:ext uri="{FF2B5EF4-FFF2-40B4-BE49-F238E27FC236}">
                  <a16:creationId xmlns:a16="http://schemas.microsoft.com/office/drawing/2014/main" id="{9B860C9C-3C63-67FD-1D75-63C57308B3F1}"/>
                </a:ext>
              </a:extLst>
            </p:cNvPr>
            <p:cNvSpPr/>
            <p:nvPr/>
          </p:nvSpPr>
          <p:spPr>
            <a:xfrm>
              <a:off x="2653477" y="2072363"/>
              <a:ext cx="22597" cy="93299"/>
            </a:xfrm>
            <a:custGeom>
              <a:avLst/>
              <a:gdLst/>
              <a:ahLst/>
              <a:cxnLst/>
              <a:rect l="l" t="t" r="r" b="b"/>
              <a:pathLst>
                <a:path w="838" h="3460" extrusionOk="0">
                  <a:moveTo>
                    <a:pt x="419" y="0"/>
                  </a:moveTo>
                  <a:cubicBezTo>
                    <a:pt x="187" y="0"/>
                    <a:pt x="0" y="188"/>
                    <a:pt x="0" y="420"/>
                  </a:cubicBezTo>
                  <a:lnTo>
                    <a:pt x="0" y="3459"/>
                  </a:lnTo>
                  <a:lnTo>
                    <a:pt x="837" y="3459"/>
                  </a:lnTo>
                  <a:lnTo>
                    <a:pt x="837" y="420"/>
                  </a:lnTo>
                  <a:cubicBezTo>
                    <a:pt x="837" y="188"/>
                    <a:pt x="65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0;p96">
              <a:extLst>
                <a:ext uri="{FF2B5EF4-FFF2-40B4-BE49-F238E27FC236}">
                  <a16:creationId xmlns:a16="http://schemas.microsoft.com/office/drawing/2014/main" id="{DC61588C-3335-45EB-7DEF-093CEB2F7D11}"/>
                </a:ext>
              </a:extLst>
            </p:cNvPr>
            <p:cNvSpPr/>
            <p:nvPr/>
          </p:nvSpPr>
          <p:spPr>
            <a:xfrm>
              <a:off x="2619232" y="2102321"/>
              <a:ext cx="91789" cy="320317"/>
            </a:xfrm>
            <a:custGeom>
              <a:avLst/>
              <a:gdLst/>
              <a:ahLst/>
              <a:cxnLst/>
              <a:rect l="l" t="t" r="r" b="b"/>
              <a:pathLst>
                <a:path w="3404" h="11879" extrusionOk="0">
                  <a:moveTo>
                    <a:pt x="811" y="0"/>
                  </a:moveTo>
                  <a:cubicBezTo>
                    <a:pt x="364" y="0"/>
                    <a:pt x="1" y="362"/>
                    <a:pt x="1" y="810"/>
                  </a:cubicBezTo>
                  <a:lnTo>
                    <a:pt x="1" y="11069"/>
                  </a:lnTo>
                  <a:cubicBezTo>
                    <a:pt x="1" y="11516"/>
                    <a:pt x="364" y="11879"/>
                    <a:pt x="811" y="11879"/>
                  </a:cubicBezTo>
                  <a:lnTo>
                    <a:pt x="2593" y="11879"/>
                  </a:lnTo>
                  <a:cubicBezTo>
                    <a:pt x="3041" y="11879"/>
                    <a:pt x="3404" y="11516"/>
                    <a:pt x="3404" y="11069"/>
                  </a:cubicBezTo>
                  <a:lnTo>
                    <a:pt x="3404" y="810"/>
                  </a:lnTo>
                  <a:cubicBezTo>
                    <a:pt x="3404" y="363"/>
                    <a:pt x="3041" y="0"/>
                    <a:pt x="2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1;p96">
              <a:extLst>
                <a:ext uri="{FF2B5EF4-FFF2-40B4-BE49-F238E27FC236}">
                  <a16:creationId xmlns:a16="http://schemas.microsoft.com/office/drawing/2014/main" id="{58228785-B234-21D1-91B3-ECE0C32C4EE2}"/>
                </a:ext>
              </a:extLst>
            </p:cNvPr>
            <p:cNvSpPr/>
            <p:nvPr/>
          </p:nvSpPr>
          <p:spPr>
            <a:xfrm>
              <a:off x="2674833" y="2102321"/>
              <a:ext cx="36160" cy="320290"/>
            </a:xfrm>
            <a:custGeom>
              <a:avLst/>
              <a:gdLst/>
              <a:ahLst/>
              <a:cxnLst/>
              <a:rect l="l" t="t" r="r" b="b"/>
              <a:pathLst>
                <a:path w="1341" h="11878" extrusionOk="0">
                  <a:moveTo>
                    <a:pt x="1" y="0"/>
                  </a:moveTo>
                  <a:cubicBezTo>
                    <a:pt x="428" y="0"/>
                    <a:pt x="774" y="352"/>
                    <a:pt x="774" y="785"/>
                  </a:cubicBezTo>
                  <a:lnTo>
                    <a:pt x="774" y="11092"/>
                  </a:lnTo>
                  <a:cubicBezTo>
                    <a:pt x="774" y="11526"/>
                    <a:pt x="428" y="11877"/>
                    <a:pt x="1" y="11877"/>
                  </a:cubicBezTo>
                  <a:lnTo>
                    <a:pt x="555" y="11877"/>
                  </a:lnTo>
                  <a:cubicBezTo>
                    <a:pt x="989" y="11877"/>
                    <a:pt x="1340" y="11526"/>
                    <a:pt x="1340" y="11092"/>
                  </a:cubicBezTo>
                  <a:lnTo>
                    <a:pt x="1340" y="785"/>
                  </a:lnTo>
                  <a:cubicBezTo>
                    <a:pt x="1340" y="352"/>
                    <a:pt x="989" y="0"/>
                    <a:pt x="555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02;p96">
              <a:extLst>
                <a:ext uri="{FF2B5EF4-FFF2-40B4-BE49-F238E27FC236}">
                  <a16:creationId xmlns:a16="http://schemas.microsoft.com/office/drawing/2014/main" id="{DCA76EED-5B25-E1F3-C389-E19D8FA14E0A}"/>
                </a:ext>
              </a:extLst>
            </p:cNvPr>
            <p:cNvSpPr/>
            <p:nvPr/>
          </p:nvSpPr>
          <p:spPr>
            <a:xfrm>
              <a:off x="2619232" y="2377472"/>
              <a:ext cx="91789" cy="45166"/>
            </a:xfrm>
            <a:custGeom>
              <a:avLst/>
              <a:gdLst/>
              <a:ahLst/>
              <a:cxnLst/>
              <a:rect l="l" t="t" r="r" b="b"/>
              <a:pathLst>
                <a:path w="3404" h="1675" extrusionOk="0">
                  <a:moveTo>
                    <a:pt x="811" y="1"/>
                  </a:moveTo>
                  <a:cubicBezTo>
                    <a:pt x="364" y="1"/>
                    <a:pt x="1" y="362"/>
                    <a:pt x="1" y="810"/>
                  </a:cubicBezTo>
                  <a:lnTo>
                    <a:pt x="1" y="865"/>
                  </a:lnTo>
                  <a:cubicBezTo>
                    <a:pt x="1" y="1312"/>
                    <a:pt x="364" y="1675"/>
                    <a:pt x="811" y="1675"/>
                  </a:cubicBezTo>
                  <a:lnTo>
                    <a:pt x="2593" y="1675"/>
                  </a:lnTo>
                  <a:cubicBezTo>
                    <a:pt x="3041" y="1675"/>
                    <a:pt x="3404" y="1312"/>
                    <a:pt x="3404" y="865"/>
                  </a:cubicBezTo>
                  <a:lnTo>
                    <a:pt x="3404" y="810"/>
                  </a:lnTo>
                  <a:cubicBezTo>
                    <a:pt x="3404" y="362"/>
                    <a:pt x="3041" y="1"/>
                    <a:pt x="25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3;p96">
              <a:extLst>
                <a:ext uri="{FF2B5EF4-FFF2-40B4-BE49-F238E27FC236}">
                  <a16:creationId xmlns:a16="http://schemas.microsoft.com/office/drawing/2014/main" id="{1F729DEB-1737-56F0-F59A-075EDEF8E6B7}"/>
                </a:ext>
              </a:extLst>
            </p:cNvPr>
            <p:cNvSpPr/>
            <p:nvPr/>
          </p:nvSpPr>
          <p:spPr>
            <a:xfrm>
              <a:off x="2653477" y="2399314"/>
              <a:ext cx="22597" cy="35351"/>
            </a:xfrm>
            <a:custGeom>
              <a:avLst/>
              <a:gdLst/>
              <a:ahLst/>
              <a:cxnLst/>
              <a:rect l="l" t="t" r="r" b="b"/>
              <a:pathLst>
                <a:path w="838" h="1311" extrusionOk="0">
                  <a:moveTo>
                    <a:pt x="0" y="0"/>
                  </a:moveTo>
                  <a:lnTo>
                    <a:pt x="0" y="891"/>
                  </a:lnTo>
                  <a:cubicBezTo>
                    <a:pt x="0" y="1125"/>
                    <a:pt x="190" y="1310"/>
                    <a:pt x="417" y="1310"/>
                  </a:cubicBezTo>
                  <a:cubicBezTo>
                    <a:pt x="433" y="1310"/>
                    <a:pt x="449" y="1309"/>
                    <a:pt x="466" y="1307"/>
                  </a:cubicBezTo>
                  <a:cubicBezTo>
                    <a:pt x="680" y="1284"/>
                    <a:pt x="837" y="1095"/>
                    <a:pt x="837" y="879"/>
                  </a:cubicBezTo>
                  <a:lnTo>
                    <a:pt x="8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04;p96">
              <a:extLst>
                <a:ext uri="{FF2B5EF4-FFF2-40B4-BE49-F238E27FC236}">
                  <a16:creationId xmlns:a16="http://schemas.microsoft.com/office/drawing/2014/main" id="{532E9784-008E-B9DF-1386-AB2FECD851AB}"/>
                </a:ext>
              </a:extLst>
            </p:cNvPr>
            <p:cNvSpPr/>
            <p:nvPr/>
          </p:nvSpPr>
          <p:spPr>
            <a:xfrm>
              <a:off x="2637541" y="2393489"/>
              <a:ext cx="54955" cy="10948"/>
            </a:xfrm>
            <a:custGeom>
              <a:avLst/>
              <a:gdLst/>
              <a:ahLst/>
              <a:cxnLst/>
              <a:rect l="l" t="t" r="r" b="b"/>
              <a:pathLst>
                <a:path w="2038" h="406" extrusionOk="0">
                  <a:moveTo>
                    <a:pt x="1834" y="0"/>
                  </a:moveTo>
                  <a:cubicBezTo>
                    <a:pt x="1832" y="0"/>
                    <a:pt x="1831" y="0"/>
                    <a:pt x="1829" y="0"/>
                  </a:cubicBezTo>
                  <a:lnTo>
                    <a:pt x="209" y="0"/>
                  </a:lnTo>
                  <a:cubicBezTo>
                    <a:pt x="208" y="0"/>
                    <a:pt x="206" y="0"/>
                    <a:pt x="204" y="0"/>
                  </a:cubicBezTo>
                  <a:cubicBezTo>
                    <a:pt x="93" y="0"/>
                    <a:pt x="0" y="91"/>
                    <a:pt x="2" y="204"/>
                  </a:cubicBezTo>
                  <a:cubicBezTo>
                    <a:pt x="2" y="315"/>
                    <a:pt x="93" y="405"/>
                    <a:pt x="203" y="405"/>
                  </a:cubicBezTo>
                  <a:cubicBezTo>
                    <a:pt x="206" y="405"/>
                    <a:pt x="208" y="405"/>
                    <a:pt x="211" y="405"/>
                  </a:cubicBezTo>
                  <a:lnTo>
                    <a:pt x="1827" y="405"/>
                  </a:lnTo>
                  <a:cubicBezTo>
                    <a:pt x="1829" y="405"/>
                    <a:pt x="1831" y="405"/>
                    <a:pt x="1833" y="405"/>
                  </a:cubicBezTo>
                  <a:cubicBezTo>
                    <a:pt x="1945" y="405"/>
                    <a:pt x="2036" y="316"/>
                    <a:pt x="2036" y="204"/>
                  </a:cubicBezTo>
                  <a:cubicBezTo>
                    <a:pt x="2038" y="90"/>
                    <a:pt x="1945" y="0"/>
                    <a:pt x="1834" y="0"/>
                  </a:cubicBezTo>
                  <a:close/>
                </a:path>
              </a:pathLst>
            </a:custGeom>
            <a:solidFill>
              <a:srgbClr val="96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5;p96">
              <a:extLst>
                <a:ext uri="{FF2B5EF4-FFF2-40B4-BE49-F238E27FC236}">
                  <a16:creationId xmlns:a16="http://schemas.microsoft.com/office/drawing/2014/main" id="{D6E2E624-38AF-9693-BD9D-C08955C173B2}"/>
                </a:ext>
              </a:extLst>
            </p:cNvPr>
            <p:cNvSpPr/>
            <p:nvPr/>
          </p:nvSpPr>
          <p:spPr>
            <a:xfrm>
              <a:off x="2343380" y="2065891"/>
              <a:ext cx="372737" cy="374247"/>
            </a:xfrm>
            <a:custGeom>
              <a:avLst/>
              <a:gdLst/>
              <a:ahLst/>
              <a:cxnLst/>
              <a:rect l="l" t="t" r="r" b="b"/>
              <a:pathLst>
                <a:path w="13823" h="13879" extrusionOk="0">
                  <a:moveTo>
                    <a:pt x="11931" y="439"/>
                  </a:moveTo>
                  <a:cubicBezTo>
                    <a:pt x="11942" y="439"/>
                    <a:pt x="11953" y="440"/>
                    <a:pt x="11964" y="442"/>
                  </a:cubicBezTo>
                  <a:cubicBezTo>
                    <a:pt x="12071" y="461"/>
                    <a:pt x="12150" y="554"/>
                    <a:pt x="12148" y="664"/>
                  </a:cubicBezTo>
                  <a:lnTo>
                    <a:pt x="12148" y="1135"/>
                  </a:lnTo>
                  <a:lnTo>
                    <a:pt x="11716" y="1135"/>
                  </a:lnTo>
                  <a:lnTo>
                    <a:pt x="11716" y="657"/>
                  </a:lnTo>
                  <a:cubicBezTo>
                    <a:pt x="11715" y="535"/>
                    <a:pt x="11814" y="439"/>
                    <a:pt x="11931" y="439"/>
                  </a:cubicBezTo>
                  <a:close/>
                  <a:moveTo>
                    <a:pt x="12833" y="1540"/>
                  </a:moveTo>
                  <a:cubicBezTo>
                    <a:pt x="13156" y="1540"/>
                    <a:pt x="13416" y="1802"/>
                    <a:pt x="13416" y="2123"/>
                  </a:cubicBezTo>
                  <a:lnTo>
                    <a:pt x="13416" y="5656"/>
                  </a:lnTo>
                  <a:lnTo>
                    <a:pt x="12257" y="6823"/>
                  </a:lnTo>
                  <a:lnTo>
                    <a:pt x="12257" y="5800"/>
                  </a:lnTo>
                  <a:lnTo>
                    <a:pt x="12759" y="4794"/>
                  </a:lnTo>
                  <a:cubicBezTo>
                    <a:pt x="12813" y="4685"/>
                    <a:pt x="12759" y="4554"/>
                    <a:pt x="12646" y="4513"/>
                  </a:cubicBezTo>
                  <a:cubicBezTo>
                    <a:pt x="12624" y="4506"/>
                    <a:pt x="12602" y="4503"/>
                    <a:pt x="12580" y="4503"/>
                  </a:cubicBezTo>
                  <a:cubicBezTo>
                    <a:pt x="12502" y="4503"/>
                    <a:pt x="12428" y="4547"/>
                    <a:pt x="12393" y="4622"/>
                  </a:cubicBezTo>
                  <a:lnTo>
                    <a:pt x="12257" y="4895"/>
                  </a:lnTo>
                  <a:lnTo>
                    <a:pt x="12257" y="4188"/>
                  </a:lnTo>
                  <a:cubicBezTo>
                    <a:pt x="12258" y="4084"/>
                    <a:pt x="12182" y="3995"/>
                    <a:pt x="12079" y="3980"/>
                  </a:cubicBezTo>
                  <a:cubicBezTo>
                    <a:pt x="12070" y="3979"/>
                    <a:pt x="12061" y="3979"/>
                    <a:pt x="12053" y="3979"/>
                  </a:cubicBezTo>
                  <a:cubicBezTo>
                    <a:pt x="11943" y="3979"/>
                    <a:pt x="11850" y="4067"/>
                    <a:pt x="11850" y="4181"/>
                  </a:cubicBezTo>
                  <a:lnTo>
                    <a:pt x="11850" y="5077"/>
                  </a:lnTo>
                  <a:lnTo>
                    <a:pt x="11702" y="4852"/>
                  </a:lnTo>
                  <a:cubicBezTo>
                    <a:pt x="11662" y="4791"/>
                    <a:pt x="11596" y="4757"/>
                    <a:pt x="11528" y="4757"/>
                  </a:cubicBezTo>
                  <a:cubicBezTo>
                    <a:pt x="11504" y="4757"/>
                    <a:pt x="11479" y="4761"/>
                    <a:pt x="11455" y="4770"/>
                  </a:cubicBezTo>
                  <a:cubicBezTo>
                    <a:pt x="11334" y="4816"/>
                    <a:pt x="11288" y="4963"/>
                    <a:pt x="11360" y="5071"/>
                  </a:cubicBezTo>
                  <a:lnTo>
                    <a:pt x="11850" y="5807"/>
                  </a:lnTo>
                  <a:lnTo>
                    <a:pt x="11850" y="7236"/>
                  </a:lnTo>
                  <a:lnTo>
                    <a:pt x="11445" y="7641"/>
                  </a:lnTo>
                  <a:lnTo>
                    <a:pt x="10420" y="7641"/>
                  </a:lnTo>
                  <a:lnTo>
                    <a:pt x="10420" y="2125"/>
                  </a:lnTo>
                  <a:cubicBezTo>
                    <a:pt x="10421" y="1802"/>
                    <a:pt x="10682" y="1540"/>
                    <a:pt x="11005" y="1540"/>
                  </a:cubicBezTo>
                  <a:close/>
                  <a:moveTo>
                    <a:pt x="13416" y="6234"/>
                  </a:moveTo>
                  <a:lnTo>
                    <a:pt x="13416" y="11559"/>
                  </a:lnTo>
                  <a:cubicBezTo>
                    <a:pt x="13248" y="11433"/>
                    <a:pt x="13043" y="11367"/>
                    <a:pt x="12834" y="11367"/>
                  </a:cubicBezTo>
                  <a:lnTo>
                    <a:pt x="11003" y="11367"/>
                  </a:lnTo>
                  <a:cubicBezTo>
                    <a:pt x="10793" y="11367"/>
                    <a:pt x="10590" y="11433"/>
                    <a:pt x="10421" y="11559"/>
                  </a:cubicBezTo>
                  <a:lnTo>
                    <a:pt x="10421" y="8046"/>
                  </a:lnTo>
                  <a:lnTo>
                    <a:pt x="11526" y="8046"/>
                  </a:lnTo>
                  <a:cubicBezTo>
                    <a:pt x="11579" y="8046"/>
                    <a:pt x="11631" y="8025"/>
                    <a:pt x="11669" y="7987"/>
                  </a:cubicBezTo>
                  <a:lnTo>
                    <a:pt x="13416" y="6234"/>
                  </a:lnTo>
                  <a:close/>
                  <a:moveTo>
                    <a:pt x="5561" y="11232"/>
                  </a:moveTo>
                  <a:lnTo>
                    <a:pt x="5561" y="11812"/>
                  </a:lnTo>
                  <a:cubicBezTo>
                    <a:pt x="5561" y="12132"/>
                    <a:pt x="5301" y="12391"/>
                    <a:pt x="4981" y="12391"/>
                  </a:cubicBezTo>
                  <a:lnTo>
                    <a:pt x="4198" y="12391"/>
                  </a:lnTo>
                  <a:cubicBezTo>
                    <a:pt x="3857" y="12391"/>
                    <a:pt x="3589" y="12098"/>
                    <a:pt x="3621" y="11757"/>
                  </a:cubicBezTo>
                  <a:cubicBezTo>
                    <a:pt x="3648" y="11456"/>
                    <a:pt x="3910" y="11232"/>
                    <a:pt x="4213" y="11232"/>
                  </a:cubicBezTo>
                  <a:close/>
                  <a:moveTo>
                    <a:pt x="3212" y="9069"/>
                  </a:moveTo>
                  <a:lnTo>
                    <a:pt x="3212" y="11808"/>
                  </a:lnTo>
                  <a:cubicBezTo>
                    <a:pt x="3212" y="12018"/>
                    <a:pt x="3279" y="12223"/>
                    <a:pt x="3403" y="12393"/>
                  </a:cubicBezTo>
                  <a:lnTo>
                    <a:pt x="491" y="12393"/>
                  </a:lnTo>
                  <a:cubicBezTo>
                    <a:pt x="458" y="12393"/>
                    <a:pt x="432" y="12365"/>
                    <a:pt x="432" y="12332"/>
                  </a:cubicBezTo>
                  <a:lnTo>
                    <a:pt x="432" y="10935"/>
                  </a:lnTo>
                  <a:lnTo>
                    <a:pt x="1274" y="10935"/>
                  </a:lnTo>
                  <a:cubicBezTo>
                    <a:pt x="1327" y="10935"/>
                    <a:pt x="1379" y="10913"/>
                    <a:pt x="1416" y="10874"/>
                  </a:cubicBezTo>
                  <a:lnTo>
                    <a:pt x="3212" y="9069"/>
                  </a:lnTo>
                  <a:close/>
                  <a:moveTo>
                    <a:pt x="12860" y="11772"/>
                  </a:moveTo>
                  <a:cubicBezTo>
                    <a:pt x="13183" y="11772"/>
                    <a:pt x="13444" y="12033"/>
                    <a:pt x="13444" y="12355"/>
                  </a:cubicBezTo>
                  <a:lnTo>
                    <a:pt x="13444" y="12456"/>
                  </a:lnTo>
                  <a:cubicBezTo>
                    <a:pt x="13444" y="12779"/>
                    <a:pt x="13183" y="13040"/>
                    <a:pt x="12860" y="13040"/>
                  </a:cubicBezTo>
                  <a:lnTo>
                    <a:pt x="12860" y="13041"/>
                  </a:lnTo>
                  <a:lnTo>
                    <a:pt x="12553" y="13041"/>
                  </a:lnTo>
                  <a:lnTo>
                    <a:pt x="12553" y="12554"/>
                  </a:lnTo>
                  <a:lnTo>
                    <a:pt x="12733" y="12554"/>
                  </a:lnTo>
                  <a:cubicBezTo>
                    <a:pt x="12735" y="12554"/>
                    <a:pt x="12736" y="12554"/>
                    <a:pt x="12737" y="12554"/>
                  </a:cubicBezTo>
                  <a:cubicBezTo>
                    <a:pt x="12799" y="12554"/>
                    <a:pt x="12855" y="12521"/>
                    <a:pt x="12886" y="12469"/>
                  </a:cubicBezTo>
                  <a:cubicBezTo>
                    <a:pt x="12978" y="12311"/>
                    <a:pt x="12867" y="12149"/>
                    <a:pt x="12718" y="12149"/>
                  </a:cubicBezTo>
                  <a:lnTo>
                    <a:pt x="11133" y="12149"/>
                  </a:lnTo>
                  <a:cubicBezTo>
                    <a:pt x="11131" y="12149"/>
                    <a:pt x="11130" y="12149"/>
                    <a:pt x="11129" y="12149"/>
                  </a:cubicBezTo>
                  <a:cubicBezTo>
                    <a:pt x="11067" y="12149"/>
                    <a:pt x="11011" y="12182"/>
                    <a:pt x="10979" y="12234"/>
                  </a:cubicBezTo>
                  <a:cubicBezTo>
                    <a:pt x="10886" y="12393"/>
                    <a:pt x="10999" y="12554"/>
                    <a:pt x="11149" y="12554"/>
                  </a:cubicBezTo>
                  <a:lnTo>
                    <a:pt x="11311" y="12554"/>
                  </a:lnTo>
                  <a:lnTo>
                    <a:pt x="11311" y="13041"/>
                  </a:lnTo>
                  <a:lnTo>
                    <a:pt x="11005" y="13041"/>
                  </a:lnTo>
                  <a:cubicBezTo>
                    <a:pt x="10682" y="13041"/>
                    <a:pt x="10421" y="12779"/>
                    <a:pt x="10421" y="12456"/>
                  </a:cubicBezTo>
                  <a:lnTo>
                    <a:pt x="10421" y="12355"/>
                  </a:lnTo>
                  <a:cubicBezTo>
                    <a:pt x="10421" y="12033"/>
                    <a:pt x="10682" y="11772"/>
                    <a:pt x="11005" y="11772"/>
                  </a:cubicBezTo>
                  <a:close/>
                  <a:moveTo>
                    <a:pt x="12148" y="12554"/>
                  </a:moveTo>
                  <a:lnTo>
                    <a:pt x="12148" y="13243"/>
                  </a:lnTo>
                  <a:cubicBezTo>
                    <a:pt x="12148" y="13364"/>
                    <a:pt x="12050" y="13460"/>
                    <a:pt x="11933" y="13460"/>
                  </a:cubicBezTo>
                  <a:cubicBezTo>
                    <a:pt x="11923" y="13460"/>
                    <a:pt x="11912" y="13459"/>
                    <a:pt x="11901" y="13458"/>
                  </a:cubicBezTo>
                  <a:cubicBezTo>
                    <a:pt x="11793" y="13439"/>
                    <a:pt x="11715" y="13345"/>
                    <a:pt x="11716" y="13236"/>
                  </a:cubicBezTo>
                  <a:lnTo>
                    <a:pt x="11716" y="12554"/>
                  </a:lnTo>
                  <a:close/>
                  <a:moveTo>
                    <a:pt x="11931" y="0"/>
                  </a:moveTo>
                  <a:cubicBezTo>
                    <a:pt x="11590" y="0"/>
                    <a:pt x="11311" y="288"/>
                    <a:pt x="11311" y="641"/>
                  </a:cubicBezTo>
                  <a:lnTo>
                    <a:pt x="11311" y="1135"/>
                  </a:lnTo>
                  <a:lnTo>
                    <a:pt x="11017" y="1135"/>
                  </a:lnTo>
                  <a:cubicBezTo>
                    <a:pt x="10765" y="1135"/>
                    <a:pt x="10525" y="1233"/>
                    <a:pt x="10345" y="1407"/>
                  </a:cubicBezTo>
                  <a:cubicBezTo>
                    <a:pt x="10333" y="1406"/>
                    <a:pt x="10322" y="1404"/>
                    <a:pt x="10310" y="1404"/>
                  </a:cubicBezTo>
                  <a:lnTo>
                    <a:pt x="4201" y="1404"/>
                  </a:lnTo>
                  <a:cubicBezTo>
                    <a:pt x="3655" y="1404"/>
                    <a:pt x="3213" y="1847"/>
                    <a:pt x="3213" y="2393"/>
                  </a:cubicBezTo>
                  <a:lnTo>
                    <a:pt x="3213" y="2970"/>
                  </a:lnTo>
                  <a:lnTo>
                    <a:pt x="464" y="2970"/>
                  </a:lnTo>
                  <a:cubicBezTo>
                    <a:pt x="208" y="2970"/>
                    <a:pt x="0" y="3178"/>
                    <a:pt x="0" y="3434"/>
                  </a:cubicBezTo>
                  <a:lnTo>
                    <a:pt x="0" y="12332"/>
                  </a:lnTo>
                  <a:cubicBezTo>
                    <a:pt x="0" y="12589"/>
                    <a:pt x="208" y="12796"/>
                    <a:pt x="464" y="12796"/>
                  </a:cubicBezTo>
                  <a:lnTo>
                    <a:pt x="4978" y="12796"/>
                  </a:lnTo>
                  <a:cubicBezTo>
                    <a:pt x="5524" y="12796"/>
                    <a:pt x="5966" y="12354"/>
                    <a:pt x="5966" y="11808"/>
                  </a:cubicBezTo>
                  <a:lnTo>
                    <a:pt x="5966" y="11232"/>
                  </a:lnTo>
                  <a:lnTo>
                    <a:pt x="9558" y="11232"/>
                  </a:lnTo>
                  <a:cubicBezTo>
                    <a:pt x="9559" y="11232"/>
                    <a:pt x="9560" y="11232"/>
                    <a:pt x="9561" y="11232"/>
                  </a:cubicBezTo>
                  <a:cubicBezTo>
                    <a:pt x="9663" y="11232"/>
                    <a:pt x="9751" y="11156"/>
                    <a:pt x="9767" y="11053"/>
                  </a:cubicBezTo>
                  <a:cubicBezTo>
                    <a:pt x="9781" y="10933"/>
                    <a:pt x="9688" y="10827"/>
                    <a:pt x="9567" y="10825"/>
                  </a:cubicBezTo>
                  <a:lnTo>
                    <a:pt x="4200" y="10825"/>
                  </a:lnTo>
                  <a:cubicBezTo>
                    <a:pt x="3991" y="10825"/>
                    <a:pt x="3786" y="10893"/>
                    <a:pt x="3618" y="11017"/>
                  </a:cubicBezTo>
                  <a:lnTo>
                    <a:pt x="3618" y="6826"/>
                  </a:lnTo>
                  <a:lnTo>
                    <a:pt x="4410" y="6033"/>
                  </a:lnTo>
                  <a:lnTo>
                    <a:pt x="6260" y="7883"/>
                  </a:lnTo>
                  <a:lnTo>
                    <a:pt x="5540" y="9326"/>
                  </a:lnTo>
                  <a:cubicBezTo>
                    <a:pt x="5498" y="9425"/>
                    <a:pt x="5540" y="9540"/>
                    <a:pt x="5636" y="9588"/>
                  </a:cubicBezTo>
                  <a:cubicBezTo>
                    <a:pt x="5665" y="9602"/>
                    <a:pt x="5696" y="9609"/>
                    <a:pt x="5726" y="9609"/>
                  </a:cubicBezTo>
                  <a:cubicBezTo>
                    <a:pt x="5797" y="9609"/>
                    <a:pt x="5865" y="9571"/>
                    <a:pt x="5903" y="9506"/>
                  </a:cubicBezTo>
                  <a:lnTo>
                    <a:pt x="6471" y="8372"/>
                  </a:lnTo>
                  <a:lnTo>
                    <a:pt x="6839" y="9480"/>
                  </a:lnTo>
                  <a:cubicBezTo>
                    <a:pt x="6868" y="9562"/>
                    <a:pt x="6945" y="9618"/>
                    <a:pt x="7032" y="9618"/>
                  </a:cubicBezTo>
                  <a:cubicBezTo>
                    <a:pt x="7054" y="9618"/>
                    <a:pt x="7076" y="9615"/>
                    <a:pt x="7096" y="9608"/>
                  </a:cubicBezTo>
                  <a:cubicBezTo>
                    <a:pt x="7202" y="9572"/>
                    <a:pt x="7260" y="9458"/>
                    <a:pt x="7224" y="9351"/>
                  </a:cubicBezTo>
                  <a:lnTo>
                    <a:pt x="6906" y="8395"/>
                  </a:lnTo>
                  <a:lnTo>
                    <a:pt x="6906" y="8395"/>
                  </a:lnTo>
                  <a:lnTo>
                    <a:pt x="7434" y="8792"/>
                  </a:lnTo>
                  <a:cubicBezTo>
                    <a:pt x="7471" y="8819"/>
                    <a:pt x="7513" y="8832"/>
                    <a:pt x="7555" y="8832"/>
                  </a:cubicBezTo>
                  <a:cubicBezTo>
                    <a:pt x="7627" y="8832"/>
                    <a:pt x="7698" y="8794"/>
                    <a:pt x="7735" y="8725"/>
                  </a:cubicBezTo>
                  <a:cubicBezTo>
                    <a:pt x="7780" y="8640"/>
                    <a:pt x="7748" y="8522"/>
                    <a:pt x="7672" y="8464"/>
                  </a:cubicBezTo>
                  <a:lnTo>
                    <a:pt x="7115" y="8046"/>
                  </a:lnTo>
                  <a:lnTo>
                    <a:pt x="8073" y="8046"/>
                  </a:lnTo>
                  <a:cubicBezTo>
                    <a:pt x="8074" y="8046"/>
                    <a:pt x="8075" y="8046"/>
                    <a:pt x="8076" y="8046"/>
                  </a:cubicBezTo>
                  <a:cubicBezTo>
                    <a:pt x="8178" y="8046"/>
                    <a:pt x="8266" y="7970"/>
                    <a:pt x="8282" y="7869"/>
                  </a:cubicBezTo>
                  <a:cubicBezTo>
                    <a:pt x="8296" y="7748"/>
                    <a:pt x="8202" y="7641"/>
                    <a:pt x="8080" y="7641"/>
                  </a:cubicBezTo>
                  <a:lnTo>
                    <a:pt x="6587" y="7641"/>
                  </a:lnTo>
                  <a:lnTo>
                    <a:pt x="6139" y="7193"/>
                  </a:lnTo>
                  <a:lnTo>
                    <a:pt x="6717" y="6616"/>
                  </a:lnTo>
                  <a:lnTo>
                    <a:pt x="9378" y="6616"/>
                  </a:lnTo>
                  <a:cubicBezTo>
                    <a:pt x="9379" y="6616"/>
                    <a:pt x="9380" y="6616"/>
                    <a:pt x="9381" y="6616"/>
                  </a:cubicBezTo>
                  <a:cubicBezTo>
                    <a:pt x="9483" y="6616"/>
                    <a:pt x="9571" y="6540"/>
                    <a:pt x="9587" y="6438"/>
                  </a:cubicBezTo>
                  <a:cubicBezTo>
                    <a:pt x="9601" y="6317"/>
                    <a:pt x="9508" y="6211"/>
                    <a:pt x="9385" y="6211"/>
                  </a:cubicBezTo>
                  <a:lnTo>
                    <a:pt x="7936" y="6211"/>
                  </a:lnTo>
                  <a:lnTo>
                    <a:pt x="8251" y="5895"/>
                  </a:lnTo>
                  <a:cubicBezTo>
                    <a:pt x="8328" y="5814"/>
                    <a:pt x="8326" y="5686"/>
                    <a:pt x="8247" y="5607"/>
                  </a:cubicBezTo>
                  <a:cubicBezTo>
                    <a:pt x="8207" y="5567"/>
                    <a:pt x="8154" y="5546"/>
                    <a:pt x="8101" y="5546"/>
                  </a:cubicBezTo>
                  <a:cubicBezTo>
                    <a:pt x="8050" y="5546"/>
                    <a:pt x="7999" y="5565"/>
                    <a:pt x="7959" y="5603"/>
                  </a:cubicBezTo>
                  <a:lnTo>
                    <a:pt x="7352" y="6211"/>
                  </a:lnTo>
                  <a:lnTo>
                    <a:pt x="6636" y="6211"/>
                  </a:lnTo>
                  <a:cubicBezTo>
                    <a:pt x="6581" y="6211"/>
                    <a:pt x="6530" y="6232"/>
                    <a:pt x="6491" y="6271"/>
                  </a:cubicBezTo>
                  <a:lnTo>
                    <a:pt x="5835" y="6925"/>
                  </a:lnTo>
                  <a:lnTo>
                    <a:pt x="4659" y="5748"/>
                  </a:lnTo>
                  <a:lnTo>
                    <a:pt x="5521" y="4887"/>
                  </a:lnTo>
                  <a:lnTo>
                    <a:pt x="7289" y="4887"/>
                  </a:lnTo>
                  <a:cubicBezTo>
                    <a:pt x="7289" y="4887"/>
                    <a:pt x="7289" y="4907"/>
                    <a:pt x="7290" y="4914"/>
                  </a:cubicBezTo>
                  <a:lnTo>
                    <a:pt x="7290" y="4887"/>
                  </a:lnTo>
                  <a:lnTo>
                    <a:pt x="8075" y="4887"/>
                  </a:lnTo>
                  <a:cubicBezTo>
                    <a:pt x="8075" y="4887"/>
                    <a:pt x="8090" y="4888"/>
                    <a:pt x="8109" y="4888"/>
                  </a:cubicBezTo>
                  <a:cubicBezTo>
                    <a:pt x="8135" y="4888"/>
                    <a:pt x="8169" y="4885"/>
                    <a:pt x="8188" y="4872"/>
                  </a:cubicBezTo>
                  <a:lnTo>
                    <a:pt x="8975" y="4349"/>
                  </a:lnTo>
                  <a:cubicBezTo>
                    <a:pt x="9067" y="4287"/>
                    <a:pt x="9093" y="4160"/>
                    <a:pt x="9029" y="4068"/>
                  </a:cubicBezTo>
                  <a:cubicBezTo>
                    <a:pt x="8990" y="4009"/>
                    <a:pt x="8926" y="3978"/>
                    <a:pt x="8862" y="3978"/>
                  </a:cubicBezTo>
                  <a:cubicBezTo>
                    <a:pt x="8823" y="3978"/>
                    <a:pt x="8784" y="3989"/>
                    <a:pt x="8750" y="4012"/>
                  </a:cubicBezTo>
                  <a:lnTo>
                    <a:pt x="8014" y="4509"/>
                  </a:lnTo>
                  <a:lnTo>
                    <a:pt x="7617" y="4509"/>
                  </a:lnTo>
                  <a:lnTo>
                    <a:pt x="8257" y="3223"/>
                  </a:lnTo>
                  <a:cubicBezTo>
                    <a:pt x="8299" y="3123"/>
                    <a:pt x="8257" y="3008"/>
                    <a:pt x="8161" y="2960"/>
                  </a:cubicBezTo>
                  <a:cubicBezTo>
                    <a:pt x="8132" y="2946"/>
                    <a:pt x="8101" y="2939"/>
                    <a:pt x="8071" y="2939"/>
                  </a:cubicBezTo>
                  <a:cubicBezTo>
                    <a:pt x="8000" y="2939"/>
                    <a:pt x="7931" y="2977"/>
                    <a:pt x="7894" y="3042"/>
                  </a:cubicBezTo>
                  <a:lnTo>
                    <a:pt x="7326" y="4176"/>
                  </a:lnTo>
                  <a:lnTo>
                    <a:pt x="6957" y="3068"/>
                  </a:lnTo>
                  <a:cubicBezTo>
                    <a:pt x="6929" y="2983"/>
                    <a:pt x="6850" y="2929"/>
                    <a:pt x="6766" y="2929"/>
                  </a:cubicBezTo>
                  <a:cubicBezTo>
                    <a:pt x="6744" y="2929"/>
                    <a:pt x="6723" y="2933"/>
                    <a:pt x="6701" y="2940"/>
                  </a:cubicBezTo>
                  <a:cubicBezTo>
                    <a:pt x="6594" y="2976"/>
                    <a:pt x="6538" y="3090"/>
                    <a:pt x="6573" y="3197"/>
                  </a:cubicBezTo>
                  <a:lnTo>
                    <a:pt x="6893" y="4153"/>
                  </a:lnTo>
                  <a:lnTo>
                    <a:pt x="6362" y="3756"/>
                  </a:lnTo>
                  <a:cubicBezTo>
                    <a:pt x="6326" y="3729"/>
                    <a:pt x="6284" y="3716"/>
                    <a:pt x="6242" y="3716"/>
                  </a:cubicBezTo>
                  <a:cubicBezTo>
                    <a:pt x="6180" y="3716"/>
                    <a:pt x="6119" y="3744"/>
                    <a:pt x="6079" y="3797"/>
                  </a:cubicBezTo>
                  <a:cubicBezTo>
                    <a:pt x="6012" y="3887"/>
                    <a:pt x="6030" y="4014"/>
                    <a:pt x="6119" y="4080"/>
                  </a:cubicBezTo>
                  <a:lnTo>
                    <a:pt x="6682" y="4509"/>
                  </a:lnTo>
                  <a:lnTo>
                    <a:pt x="5455" y="4509"/>
                  </a:lnTo>
                  <a:cubicBezTo>
                    <a:pt x="5448" y="4508"/>
                    <a:pt x="5442" y="4508"/>
                    <a:pt x="5436" y="4508"/>
                  </a:cubicBezTo>
                  <a:cubicBezTo>
                    <a:pt x="5389" y="4508"/>
                    <a:pt x="5344" y="4527"/>
                    <a:pt x="5311" y="4561"/>
                  </a:cubicBezTo>
                  <a:lnTo>
                    <a:pt x="3616" y="6260"/>
                  </a:lnTo>
                  <a:lnTo>
                    <a:pt x="3616" y="4744"/>
                  </a:lnTo>
                  <a:cubicBezTo>
                    <a:pt x="3614" y="4632"/>
                    <a:pt x="3521" y="4542"/>
                    <a:pt x="3410" y="4541"/>
                  </a:cubicBezTo>
                  <a:cubicBezTo>
                    <a:pt x="3298" y="4541"/>
                    <a:pt x="3212" y="4744"/>
                    <a:pt x="3212" y="4744"/>
                  </a:cubicBezTo>
                  <a:lnTo>
                    <a:pt x="3212" y="8488"/>
                  </a:lnTo>
                  <a:lnTo>
                    <a:pt x="1970" y="9730"/>
                  </a:lnTo>
                  <a:lnTo>
                    <a:pt x="1970" y="8684"/>
                  </a:lnTo>
                  <a:lnTo>
                    <a:pt x="2490" y="7679"/>
                  </a:lnTo>
                  <a:cubicBezTo>
                    <a:pt x="2537" y="7579"/>
                    <a:pt x="2497" y="7460"/>
                    <a:pt x="2398" y="7411"/>
                  </a:cubicBezTo>
                  <a:cubicBezTo>
                    <a:pt x="2369" y="7396"/>
                    <a:pt x="2338" y="7390"/>
                    <a:pt x="2308" y="7390"/>
                  </a:cubicBezTo>
                  <a:cubicBezTo>
                    <a:pt x="2235" y="7390"/>
                    <a:pt x="2165" y="7429"/>
                    <a:pt x="2128" y="7497"/>
                  </a:cubicBezTo>
                  <a:lnTo>
                    <a:pt x="1996" y="7778"/>
                  </a:lnTo>
                  <a:lnTo>
                    <a:pt x="1996" y="7072"/>
                  </a:lnTo>
                  <a:cubicBezTo>
                    <a:pt x="1997" y="6967"/>
                    <a:pt x="1922" y="6878"/>
                    <a:pt x="1818" y="6863"/>
                  </a:cubicBezTo>
                  <a:cubicBezTo>
                    <a:pt x="1809" y="6862"/>
                    <a:pt x="1801" y="6862"/>
                    <a:pt x="1792" y="6862"/>
                  </a:cubicBezTo>
                  <a:cubicBezTo>
                    <a:pt x="1682" y="6862"/>
                    <a:pt x="1591" y="6951"/>
                    <a:pt x="1591" y="7064"/>
                  </a:cubicBezTo>
                  <a:lnTo>
                    <a:pt x="1591" y="7964"/>
                  </a:lnTo>
                  <a:lnTo>
                    <a:pt x="1444" y="7741"/>
                  </a:lnTo>
                  <a:cubicBezTo>
                    <a:pt x="1403" y="7680"/>
                    <a:pt x="1335" y="7644"/>
                    <a:pt x="1267" y="7644"/>
                  </a:cubicBezTo>
                  <a:cubicBezTo>
                    <a:pt x="1232" y="7644"/>
                    <a:pt x="1196" y="7654"/>
                    <a:pt x="1164" y="7674"/>
                  </a:cubicBezTo>
                  <a:cubicBezTo>
                    <a:pt x="1068" y="7735"/>
                    <a:pt x="1040" y="7863"/>
                    <a:pt x="1104" y="7958"/>
                  </a:cubicBezTo>
                  <a:lnTo>
                    <a:pt x="1591" y="8694"/>
                  </a:lnTo>
                  <a:lnTo>
                    <a:pt x="1591" y="10125"/>
                  </a:lnTo>
                  <a:lnTo>
                    <a:pt x="1189" y="10530"/>
                  </a:lnTo>
                  <a:lnTo>
                    <a:pt x="431" y="10530"/>
                  </a:lnTo>
                  <a:lnTo>
                    <a:pt x="431" y="3408"/>
                  </a:lnTo>
                  <a:cubicBezTo>
                    <a:pt x="431" y="3375"/>
                    <a:pt x="457" y="3348"/>
                    <a:pt x="490" y="3348"/>
                  </a:cubicBezTo>
                  <a:lnTo>
                    <a:pt x="3212" y="3348"/>
                  </a:lnTo>
                  <a:lnTo>
                    <a:pt x="3212" y="3934"/>
                  </a:lnTo>
                  <a:cubicBezTo>
                    <a:pt x="3209" y="4038"/>
                    <a:pt x="3285" y="4127"/>
                    <a:pt x="3389" y="4142"/>
                  </a:cubicBezTo>
                  <a:cubicBezTo>
                    <a:pt x="3398" y="4143"/>
                    <a:pt x="3406" y="4144"/>
                    <a:pt x="3415" y="4144"/>
                  </a:cubicBezTo>
                  <a:cubicBezTo>
                    <a:pt x="3524" y="4144"/>
                    <a:pt x="3615" y="4055"/>
                    <a:pt x="3616" y="3943"/>
                  </a:cubicBezTo>
                  <a:lnTo>
                    <a:pt x="3616" y="2394"/>
                  </a:lnTo>
                  <a:cubicBezTo>
                    <a:pt x="3616" y="2071"/>
                    <a:pt x="3877" y="1809"/>
                    <a:pt x="4200" y="1809"/>
                  </a:cubicBezTo>
                  <a:lnTo>
                    <a:pt x="10068" y="1809"/>
                  </a:lnTo>
                  <a:cubicBezTo>
                    <a:pt x="10032" y="1913"/>
                    <a:pt x="10013" y="2022"/>
                    <a:pt x="10013" y="2132"/>
                  </a:cubicBezTo>
                  <a:lnTo>
                    <a:pt x="10013" y="12456"/>
                  </a:lnTo>
                  <a:cubicBezTo>
                    <a:pt x="10013" y="13002"/>
                    <a:pt x="10457" y="13445"/>
                    <a:pt x="11003" y="13445"/>
                  </a:cubicBezTo>
                  <a:lnTo>
                    <a:pt x="11326" y="13445"/>
                  </a:lnTo>
                  <a:cubicBezTo>
                    <a:pt x="11408" y="13702"/>
                    <a:pt x="11647" y="13878"/>
                    <a:pt x="11917" y="13878"/>
                  </a:cubicBezTo>
                  <a:cubicBezTo>
                    <a:pt x="12187" y="13878"/>
                    <a:pt x="12427" y="13702"/>
                    <a:pt x="12509" y="13445"/>
                  </a:cubicBezTo>
                  <a:lnTo>
                    <a:pt x="12831" y="13445"/>
                  </a:lnTo>
                  <a:cubicBezTo>
                    <a:pt x="12832" y="13445"/>
                    <a:pt x="12833" y="13445"/>
                    <a:pt x="12834" y="13445"/>
                  </a:cubicBezTo>
                  <a:cubicBezTo>
                    <a:pt x="13379" y="13445"/>
                    <a:pt x="13820" y="13001"/>
                    <a:pt x="13820" y="12456"/>
                  </a:cubicBezTo>
                  <a:lnTo>
                    <a:pt x="13820" y="5753"/>
                  </a:lnTo>
                  <a:lnTo>
                    <a:pt x="13823" y="5753"/>
                  </a:lnTo>
                  <a:lnTo>
                    <a:pt x="13823" y="2123"/>
                  </a:lnTo>
                  <a:cubicBezTo>
                    <a:pt x="13821" y="1577"/>
                    <a:pt x="13379" y="1134"/>
                    <a:pt x="12833" y="1134"/>
                  </a:cubicBezTo>
                  <a:lnTo>
                    <a:pt x="12553" y="1134"/>
                  </a:lnTo>
                  <a:lnTo>
                    <a:pt x="12553" y="635"/>
                  </a:lnTo>
                  <a:cubicBezTo>
                    <a:pt x="12553" y="319"/>
                    <a:pt x="12323" y="44"/>
                    <a:pt x="12009" y="5"/>
                  </a:cubicBezTo>
                  <a:cubicBezTo>
                    <a:pt x="11983" y="2"/>
                    <a:pt x="11957" y="0"/>
                    <a:pt x="11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236;p96">
            <a:extLst>
              <a:ext uri="{FF2B5EF4-FFF2-40B4-BE49-F238E27FC236}">
                <a16:creationId xmlns:a16="http://schemas.microsoft.com/office/drawing/2014/main" id="{A4B279FE-3BB5-71CE-5348-B0A284ADACF1}"/>
              </a:ext>
            </a:extLst>
          </p:cNvPr>
          <p:cNvGrpSpPr/>
          <p:nvPr/>
        </p:nvGrpSpPr>
        <p:grpSpPr>
          <a:xfrm>
            <a:off x="1966484" y="2753789"/>
            <a:ext cx="376297" cy="372387"/>
            <a:chOff x="7228790" y="3270688"/>
            <a:chExt cx="376297" cy="372387"/>
          </a:xfrm>
        </p:grpSpPr>
        <p:sp>
          <p:nvSpPr>
            <p:cNvPr id="31" name="Google Shape;1237;p96">
              <a:extLst>
                <a:ext uri="{FF2B5EF4-FFF2-40B4-BE49-F238E27FC236}">
                  <a16:creationId xmlns:a16="http://schemas.microsoft.com/office/drawing/2014/main" id="{2C409FA1-2132-5D9A-2B87-E61EAEA6A121}"/>
                </a:ext>
              </a:extLst>
            </p:cNvPr>
            <p:cNvSpPr/>
            <p:nvPr/>
          </p:nvSpPr>
          <p:spPr>
            <a:xfrm>
              <a:off x="7259827" y="3325238"/>
              <a:ext cx="201617" cy="296723"/>
            </a:xfrm>
            <a:custGeom>
              <a:avLst/>
              <a:gdLst/>
              <a:ahLst/>
              <a:cxnLst/>
              <a:rect l="l" t="t" r="r" b="b"/>
              <a:pathLst>
                <a:path w="7477" h="11004" extrusionOk="0">
                  <a:moveTo>
                    <a:pt x="6991" y="1"/>
                  </a:moveTo>
                  <a:cubicBezTo>
                    <a:pt x="6986" y="1"/>
                    <a:pt x="6981" y="1"/>
                    <a:pt x="6975" y="1"/>
                  </a:cubicBezTo>
                  <a:cubicBezTo>
                    <a:pt x="6712" y="10"/>
                    <a:pt x="6507" y="234"/>
                    <a:pt x="6507" y="500"/>
                  </a:cubicBezTo>
                  <a:lnTo>
                    <a:pt x="6507" y="3874"/>
                  </a:lnTo>
                  <a:cubicBezTo>
                    <a:pt x="6507" y="5182"/>
                    <a:pt x="5451" y="6251"/>
                    <a:pt x="4144" y="6251"/>
                  </a:cubicBezTo>
                  <a:cubicBezTo>
                    <a:pt x="4142" y="6251"/>
                    <a:pt x="4140" y="6251"/>
                    <a:pt x="4139" y="6251"/>
                  </a:cubicBezTo>
                  <a:cubicBezTo>
                    <a:pt x="4135" y="6251"/>
                    <a:pt x="4132" y="6251"/>
                    <a:pt x="4129" y="6251"/>
                  </a:cubicBezTo>
                  <a:cubicBezTo>
                    <a:pt x="2579" y="6251"/>
                    <a:pt x="1266" y="7303"/>
                    <a:pt x="872" y="8730"/>
                  </a:cubicBezTo>
                  <a:cubicBezTo>
                    <a:pt x="825" y="8909"/>
                    <a:pt x="710" y="9063"/>
                    <a:pt x="553" y="9161"/>
                  </a:cubicBezTo>
                  <a:lnTo>
                    <a:pt x="345" y="9289"/>
                  </a:lnTo>
                  <a:cubicBezTo>
                    <a:pt x="130" y="9422"/>
                    <a:pt x="1" y="9655"/>
                    <a:pt x="1" y="9908"/>
                  </a:cubicBezTo>
                  <a:lnTo>
                    <a:pt x="1" y="11004"/>
                  </a:lnTo>
                  <a:lnTo>
                    <a:pt x="3483" y="11004"/>
                  </a:lnTo>
                  <a:lnTo>
                    <a:pt x="3483" y="9892"/>
                  </a:lnTo>
                  <a:cubicBezTo>
                    <a:pt x="3483" y="9648"/>
                    <a:pt x="3362" y="9421"/>
                    <a:pt x="3159" y="9287"/>
                  </a:cubicBezTo>
                  <a:lnTo>
                    <a:pt x="3057" y="9217"/>
                  </a:lnTo>
                  <a:cubicBezTo>
                    <a:pt x="2855" y="9083"/>
                    <a:pt x="2732" y="8856"/>
                    <a:pt x="2732" y="8612"/>
                  </a:cubicBezTo>
                  <a:cubicBezTo>
                    <a:pt x="2732" y="7882"/>
                    <a:pt x="3307" y="7274"/>
                    <a:pt x="4035" y="7252"/>
                  </a:cubicBezTo>
                  <a:cubicBezTo>
                    <a:pt x="4056" y="7251"/>
                    <a:pt x="4078" y="7251"/>
                    <a:pt x="4100" y="7251"/>
                  </a:cubicBezTo>
                  <a:cubicBezTo>
                    <a:pt x="5957" y="7246"/>
                    <a:pt x="7477" y="5757"/>
                    <a:pt x="7477" y="3897"/>
                  </a:cubicBezTo>
                  <a:lnTo>
                    <a:pt x="7477" y="487"/>
                  </a:lnTo>
                  <a:cubicBezTo>
                    <a:pt x="7477" y="217"/>
                    <a:pt x="7259" y="1"/>
                    <a:pt x="6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38;p96">
              <a:extLst>
                <a:ext uri="{FF2B5EF4-FFF2-40B4-BE49-F238E27FC236}">
                  <a16:creationId xmlns:a16="http://schemas.microsoft.com/office/drawing/2014/main" id="{413E16B0-AE87-6FF8-74C7-DB579ACF7933}"/>
                </a:ext>
              </a:extLst>
            </p:cNvPr>
            <p:cNvSpPr/>
            <p:nvPr/>
          </p:nvSpPr>
          <p:spPr>
            <a:xfrm>
              <a:off x="7235720" y="3273789"/>
              <a:ext cx="361870" cy="129081"/>
            </a:xfrm>
            <a:custGeom>
              <a:avLst/>
              <a:gdLst/>
              <a:ahLst/>
              <a:cxnLst/>
              <a:rect l="l" t="t" r="r" b="b"/>
              <a:pathLst>
                <a:path w="13420" h="4787" extrusionOk="0">
                  <a:moveTo>
                    <a:pt x="9026" y="0"/>
                  </a:moveTo>
                  <a:cubicBezTo>
                    <a:pt x="7982" y="0"/>
                    <a:pt x="7029" y="539"/>
                    <a:pt x="6472" y="1398"/>
                  </a:cubicBezTo>
                  <a:cubicBezTo>
                    <a:pt x="5934" y="1197"/>
                    <a:pt x="5365" y="1094"/>
                    <a:pt x="4792" y="1094"/>
                  </a:cubicBezTo>
                  <a:cubicBezTo>
                    <a:pt x="3794" y="1095"/>
                    <a:pt x="2820" y="1405"/>
                    <a:pt x="2006" y="1982"/>
                  </a:cubicBezTo>
                  <a:lnTo>
                    <a:pt x="385" y="3129"/>
                  </a:lnTo>
                  <a:cubicBezTo>
                    <a:pt x="143" y="3302"/>
                    <a:pt x="0" y="3580"/>
                    <a:pt x="1" y="3876"/>
                  </a:cubicBezTo>
                  <a:cubicBezTo>
                    <a:pt x="1" y="4378"/>
                    <a:pt x="402" y="4786"/>
                    <a:pt x="898" y="4786"/>
                  </a:cubicBezTo>
                  <a:lnTo>
                    <a:pt x="8990" y="4786"/>
                  </a:lnTo>
                  <a:cubicBezTo>
                    <a:pt x="9529" y="4786"/>
                    <a:pt x="9977" y="4390"/>
                    <a:pt x="10068" y="3867"/>
                  </a:cubicBezTo>
                  <a:lnTo>
                    <a:pt x="12304" y="3867"/>
                  </a:lnTo>
                  <a:cubicBezTo>
                    <a:pt x="12919" y="3867"/>
                    <a:pt x="13418" y="3361"/>
                    <a:pt x="13418" y="2737"/>
                  </a:cubicBezTo>
                  <a:cubicBezTo>
                    <a:pt x="13419" y="2334"/>
                    <a:pt x="13206" y="1961"/>
                    <a:pt x="12859" y="1758"/>
                  </a:cubicBezTo>
                  <a:lnTo>
                    <a:pt x="10546" y="412"/>
                  </a:lnTo>
                  <a:cubicBezTo>
                    <a:pt x="10085" y="143"/>
                    <a:pt x="9559" y="0"/>
                    <a:pt x="9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39;p96">
              <a:extLst>
                <a:ext uri="{FF2B5EF4-FFF2-40B4-BE49-F238E27FC236}">
                  <a16:creationId xmlns:a16="http://schemas.microsoft.com/office/drawing/2014/main" id="{2D840473-4D59-BCD4-AC08-CCD63A2C7224}"/>
                </a:ext>
              </a:extLst>
            </p:cNvPr>
            <p:cNvSpPr/>
            <p:nvPr/>
          </p:nvSpPr>
          <p:spPr>
            <a:xfrm>
              <a:off x="7235828" y="3322568"/>
              <a:ext cx="361628" cy="80302"/>
            </a:xfrm>
            <a:custGeom>
              <a:avLst/>
              <a:gdLst/>
              <a:ahLst/>
              <a:cxnLst/>
              <a:rect l="l" t="t" r="r" b="b"/>
              <a:pathLst>
                <a:path w="13411" h="2978" extrusionOk="0">
                  <a:moveTo>
                    <a:pt x="12876" y="1"/>
                  </a:moveTo>
                  <a:cubicBezTo>
                    <a:pt x="12885" y="55"/>
                    <a:pt x="12889" y="110"/>
                    <a:pt x="12889" y="166"/>
                  </a:cubicBezTo>
                  <a:cubicBezTo>
                    <a:pt x="12889" y="779"/>
                    <a:pt x="12392" y="1276"/>
                    <a:pt x="11780" y="1276"/>
                  </a:cubicBezTo>
                  <a:lnTo>
                    <a:pt x="9921" y="1276"/>
                  </a:lnTo>
                  <a:cubicBezTo>
                    <a:pt x="9920" y="1276"/>
                    <a:pt x="9919" y="1276"/>
                    <a:pt x="9918" y="1276"/>
                  </a:cubicBezTo>
                  <a:cubicBezTo>
                    <a:pt x="9720" y="1276"/>
                    <a:pt x="9540" y="1388"/>
                    <a:pt x="9453" y="1564"/>
                  </a:cubicBezTo>
                  <a:cubicBezTo>
                    <a:pt x="9269" y="1948"/>
                    <a:pt x="8880" y="2195"/>
                    <a:pt x="8452" y="2195"/>
                  </a:cubicBezTo>
                  <a:lnTo>
                    <a:pt x="371" y="2195"/>
                  </a:lnTo>
                  <a:cubicBezTo>
                    <a:pt x="242" y="2195"/>
                    <a:pt x="116" y="2166"/>
                    <a:pt x="0" y="2114"/>
                  </a:cubicBezTo>
                  <a:lnTo>
                    <a:pt x="0" y="2114"/>
                  </a:lnTo>
                  <a:cubicBezTo>
                    <a:pt x="16" y="2595"/>
                    <a:pt x="411" y="2977"/>
                    <a:pt x="892" y="2977"/>
                  </a:cubicBezTo>
                  <a:lnTo>
                    <a:pt x="8978" y="2977"/>
                  </a:lnTo>
                  <a:cubicBezTo>
                    <a:pt x="9518" y="2977"/>
                    <a:pt x="9979" y="2590"/>
                    <a:pt x="10071" y="2058"/>
                  </a:cubicBezTo>
                  <a:lnTo>
                    <a:pt x="12301" y="2058"/>
                  </a:lnTo>
                  <a:cubicBezTo>
                    <a:pt x="12914" y="2058"/>
                    <a:pt x="13411" y="1562"/>
                    <a:pt x="13411" y="949"/>
                  </a:cubicBezTo>
                  <a:cubicBezTo>
                    <a:pt x="13411" y="561"/>
                    <a:pt x="13208" y="202"/>
                    <a:pt x="12876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0;p96">
              <a:extLst>
                <a:ext uri="{FF2B5EF4-FFF2-40B4-BE49-F238E27FC236}">
                  <a16:creationId xmlns:a16="http://schemas.microsoft.com/office/drawing/2014/main" id="{D1BF7A69-3B1C-7119-FBEC-E7B56DD9D1B1}"/>
                </a:ext>
              </a:extLst>
            </p:cNvPr>
            <p:cNvSpPr/>
            <p:nvPr/>
          </p:nvSpPr>
          <p:spPr>
            <a:xfrm>
              <a:off x="7247207" y="3572534"/>
              <a:ext cx="179317" cy="64716"/>
            </a:xfrm>
            <a:custGeom>
              <a:avLst/>
              <a:gdLst/>
              <a:ahLst/>
              <a:cxnLst/>
              <a:rect l="l" t="t" r="r" b="b"/>
              <a:pathLst>
                <a:path w="6650" h="2400" extrusionOk="0">
                  <a:moveTo>
                    <a:pt x="3481" y="0"/>
                  </a:moveTo>
                  <a:cubicBezTo>
                    <a:pt x="3055" y="0"/>
                    <a:pt x="2634" y="87"/>
                    <a:pt x="2242" y="252"/>
                  </a:cubicBezTo>
                  <a:lnTo>
                    <a:pt x="441" y="1013"/>
                  </a:lnTo>
                  <a:cubicBezTo>
                    <a:pt x="175" y="1126"/>
                    <a:pt x="2" y="1388"/>
                    <a:pt x="2" y="1677"/>
                  </a:cubicBezTo>
                  <a:cubicBezTo>
                    <a:pt x="1" y="2076"/>
                    <a:pt x="325" y="2399"/>
                    <a:pt x="722" y="2399"/>
                  </a:cubicBezTo>
                  <a:lnTo>
                    <a:pt x="6059" y="2399"/>
                  </a:lnTo>
                  <a:cubicBezTo>
                    <a:pt x="6386" y="2399"/>
                    <a:pt x="6650" y="2134"/>
                    <a:pt x="6650" y="1808"/>
                  </a:cubicBezTo>
                  <a:cubicBezTo>
                    <a:pt x="6650" y="1614"/>
                    <a:pt x="6556" y="1434"/>
                    <a:pt x="6397" y="1323"/>
                  </a:cubicBezTo>
                  <a:lnTo>
                    <a:pt x="5328" y="577"/>
                  </a:lnTo>
                  <a:cubicBezTo>
                    <a:pt x="4790" y="201"/>
                    <a:pt x="4148" y="0"/>
                    <a:pt x="3491" y="0"/>
                  </a:cubicBezTo>
                  <a:cubicBezTo>
                    <a:pt x="3488" y="0"/>
                    <a:pt x="3484" y="0"/>
                    <a:pt x="3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1;p96">
              <a:extLst>
                <a:ext uri="{FF2B5EF4-FFF2-40B4-BE49-F238E27FC236}">
                  <a16:creationId xmlns:a16="http://schemas.microsoft.com/office/drawing/2014/main" id="{802C3A90-F2C7-C6D7-0348-25C6041C36BA}"/>
                </a:ext>
              </a:extLst>
            </p:cNvPr>
            <p:cNvSpPr/>
            <p:nvPr/>
          </p:nvSpPr>
          <p:spPr>
            <a:xfrm>
              <a:off x="7247369" y="3572911"/>
              <a:ext cx="158905" cy="43225"/>
            </a:xfrm>
            <a:custGeom>
              <a:avLst/>
              <a:gdLst/>
              <a:ahLst/>
              <a:cxnLst/>
              <a:rect l="l" t="t" r="r" b="b"/>
              <a:pathLst>
                <a:path w="5893" h="1603" extrusionOk="0">
                  <a:moveTo>
                    <a:pt x="3475" y="1"/>
                  </a:moveTo>
                  <a:cubicBezTo>
                    <a:pt x="3049" y="1"/>
                    <a:pt x="2628" y="87"/>
                    <a:pt x="2236" y="253"/>
                  </a:cubicBezTo>
                  <a:lnTo>
                    <a:pt x="435" y="1014"/>
                  </a:lnTo>
                  <a:cubicBezTo>
                    <a:pt x="195" y="1116"/>
                    <a:pt x="28" y="1341"/>
                    <a:pt x="0" y="1603"/>
                  </a:cubicBezTo>
                  <a:lnTo>
                    <a:pt x="5266" y="1603"/>
                  </a:lnTo>
                  <a:cubicBezTo>
                    <a:pt x="5267" y="1603"/>
                    <a:pt x="5268" y="1603"/>
                    <a:pt x="5269" y="1603"/>
                  </a:cubicBezTo>
                  <a:cubicBezTo>
                    <a:pt x="5620" y="1603"/>
                    <a:pt x="5893" y="1298"/>
                    <a:pt x="5854" y="949"/>
                  </a:cubicBezTo>
                  <a:lnTo>
                    <a:pt x="5322" y="577"/>
                  </a:lnTo>
                  <a:cubicBezTo>
                    <a:pt x="4784" y="201"/>
                    <a:pt x="4142" y="1"/>
                    <a:pt x="3485" y="1"/>
                  </a:cubicBezTo>
                  <a:cubicBezTo>
                    <a:pt x="3482" y="1"/>
                    <a:pt x="3478" y="1"/>
                    <a:pt x="3475" y="1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42;p96">
              <a:extLst>
                <a:ext uri="{FF2B5EF4-FFF2-40B4-BE49-F238E27FC236}">
                  <a16:creationId xmlns:a16="http://schemas.microsoft.com/office/drawing/2014/main" id="{F51A45C3-2291-C805-4287-2E00A9F38C51}"/>
                </a:ext>
              </a:extLst>
            </p:cNvPr>
            <p:cNvSpPr/>
            <p:nvPr/>
          </p:nvSpPr>
          <p:spPr>
            <a:xfrm>
              <a:off x="7262038" y="3363528"/>
              <a:ext cx="336523" cy="117190"/>
            </a:xfrm>
            <a:custGeom>
              <a:avLst/>
              <a:gdLst/>
              <a:ahLst/>
              <a:cxnLst/>
              <a:rect l="l" t="t" r="r" b="b"/>
              <a:pathLst>
                <a:path w="12480" h="4346" extrusionOk="0">
                  <a:moveTo>
                    <a:pt x="2048" y="0"/>
                  </a:moveTo>
                  <a:cubicBezTo>
                    <a:pt x="1208" y="0"/>
                    <a:pt x="458" y="520"/>
                    <a:pt x="164" y="1305"/>
                  </a:cubicBezTo>
                  <a:lnTo>
                    <a:pt x="128" y="1401"/>
                  </a:lnTo>
                  <a:cubicBezTo>
                    <a:pt x="107" y="1451"/>
                    <a:pt x="93" y="1504"/>
                    <a:pt x="83" y="1559"/>
                  </a:cubicBezTo>
                  <a:cubicBezTo>
                    <a:pt x="1" y="2056"/>
                    <a:pt x="386" y="2510"/>
                    <a:pt x="890" y="2510"/>
                  </a:cubicBezTo>
                  <a:lnTo>
                    <a:pt x="4205" y="2510"/>
                  </a:lnTo>
                  <a:cubicBezTo>
                    <a:pt x="4611" y="2510"/>
                    <a:pt x="4940" y="2181"/>
                    <a:pt x="4940" y="1777"/>
                  </a:cubicBezTo>
                  <a:cubicBezTo>
                    <a:pt x="4940" y="1514"/>
                    <a:pt x="4799" y="1271"/>
                    <a:pt x="4571" y="1140"/>
                  </a:cubicBezTo>
                  <a:lnTo>
                    <a:pt x="3049" y="267"/>
                  </a:lnTo>
                  <a:cubicBezTo>
                    <a:pt x="2744" y="92"/>
                    <a:pt x="2400" y="0"/>
                    <a:pt x="2048" y="0"/>
                  </a:cubicBezTo>
                  <a:close/>
                  <a:moveTo>
                    <a:pt x="9767" y="2324"/>
                  </a:moveTo>
                  <a:cubicBezTo>
                    <a:pt x="9409" y="2324"/>
                    <a:pt x="9056" y="2397"/>
                    <a:pt x="8725" y="2537"/>
                  </a:cubicBezTo>
                  <a:lnTo>
                    <a:pt x="7206" y="3177"/>
                  </a:lnTo>
                  <a:cubicBezTo>
                    <a:pt x="6981" y="3272"/>
                    <a:pt x="6834" y="3492"/>
                    <a:pt x="6834" y="3737"/>
                  </a:cubicBezTo>
                  <a:cubicBezTo>
                    <a:pt x="6834" y="4073"/>
                    <a:pt x="7107" y="4345"/>
                    <a:pt x="7442" y="4345"/>
                  </a:cubicBezTo>
                  <a:lnTo>
                    <a:pt x="11943" y="4345"/>
                  </a:lnTo>
                  <a:cubicBezTo>
                    <a:pt x="11944" y="4345"/>
                    <a:pt x="11945" y="4345"/>
                    <a:pt x="11946" y="4345"/>
                  </a:cubicBezTo>
                  <a:cubicBezTo>
                    <a:pt x="12247" y="4345"/>
                    <a:pt x="12479" y="4078"/>
                    <a:pt x="12437" y="3779"/>
                  </a:cubicBezTo>
                  <a:cubicBezTo>
                    <a:pt x="12417" y="3638"/>
                    <a:pt x="12338" y="3513"/>
                    <a:pt x="12220" y="3432"/>
                  </a:cubicBezTo>
                  <a:lnTo>
                    <a:pt x="11327" y="2810"/>
                  </a:lnTo>
                  <a:cubicBezTo>
                    <a:pt x="10875" y="2494"/>
                    <a:pt x="10337" y="2324"/>
                    <a:pt x="9785" y="2324"/>
                  </a:cubicBezTo>
                  <a:cubicBezTo>
                    <a:pt x="9782" y="2324"/>
                    <a:pt x="9780" y="2324"/>
                    <a:pt x="9778" y="2324"/>
                  </a:cubicBezTo>
                  <a:cubicBezTo>
                    <a:pt x="9774" y="2324"/>
                    <a:pt x="9771" y="2324"/>
                    <a:pt x="9767" y="23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43;p96">
              <a:extLst>
                <a:ext uri="{FF2B5EF4-FFF2-40B4-BE49-F238E27FC236}">
                  <a16:creationId xmlns:a16="http://schemas.microsoft.com/office/drawing/2014/main" id="{E9C4FCF1-97BA-41BA-60F2-9B20DF8B0C96}"/>
                </a:ext>
              </a:extLst>
            </p:cNvPr>
            <p:cNvSpPr/>
            <p:nvPr/>
          </p:nvSpPr>
          <p:spPr>
            <a:xfrm>
              <a:off x="7290405" y="3363528"/>
              <a:ext cx="308156" cy="117217"/>
            </a:xfrm>
            <a:custGeom>
              <a:avLst/>
              <a:gdLst/>
              <a:ahLst/>
              <a:cxnLst/>
              <a:rect l="l" t="t" r="r" b="b"/>
              <a:pathLst>
                <a:path w="11428" h="4347" extrusionOk="0">
                  <a:moveTo>
                    <a:pt x="995" y="0"/>
                  </a:moveTo>
                  <a:cubicBezTo>
                    <a:pt x="646" y="0"/>
                    <a:pt x="305" y="91"/>
                    <a:pt x="1" y="264"/>
                  </a:cubicBezTo>
                  <a:cubicBezTo>
                    <a:pt x="21" y="262"/>
                    <a:pt x="40" y="262"/>
                    <a:pt x="60" y="262"/>
                  </a:cubicBezTo>
                  <a:cubicBezTo>
                    <a:pt x="411" y="262"/>
                    <a:pt x="757" y="355"/>
                    <a:pt x="1061" y="529"/>
                  </a:cubicBezTo>
                  <a:lnTo>
                    <a:pt x="2584" y="1402"/>
                  </a:lnTo>
                  <a:cubicBezTo>
                    <a:pt x="2980" y="1630"/>
                    <a:pt x="3074" y="2160"/>
                    <a:pt x="2780" y="2510"/>
                  </a:cubicBezTo>
                  <a:lnTo>
                    <a:pt x="3140" y="2510"/>
                  </a:lnTo>
                  <a:cubicBezTo>
                    <a:pt x="3492" y="2510"/>
                    <a:pt x="3803" y="2269"/>
                    <a:pt x="3872" y="1925"/>
                  </a:cubicBezTo>
                  <a:cubicBezTo>
                    <a:pt x="3937" y="1615"/>
                    <a:pt x="3794" y="1298"/>
                    <a:pt x="3519" y="1140"/>
                  </a:cubicBezTo>
                  <a:lnTo>
                    <a:pt x="1997" y="267"/>
                  </a:lnTo>
                  <a:cubicBezTo>
                    <a:pt x="1692" y="92"/>
                    <a:pt x="1346" y="0"/>
                    <a:pt x="995" y="0"/>
                  </a:cubicBezTo>
                  <a:close/>
                  <a:moveTo>
                    <a:pt x="8733" y="2324"/>
                  </a:moveTo>
                  <a:cubicBezTo>
                    <a:pt x="8730" y="2324"/>
                    <a:pt x="8728" y="2324"/>
                    <a:pt x="8726" y="2324"/>
                  </a:cubicBezTo>
                  <a:cubicBezTo>
                    <a:pt x="8497" y="2324"/>
                    <a:pt x="8268" y="2353"/>
                    <a:pt x="8044" y="2410"/>
                  </a:cubicBezTo>
                  <a:cubicBezTo>
                    <a:pt x="8355" y="2491"/>
                    <a:pt x="8649" y="2627"/>
                    <a:pt x="8913" y="2811"/>
                  </a:cubicBezTo>
                  <a:lnTo>
                    <a:pt x="9805" y="3433"/>
                  </a:lnTo>
                  <a:cubicBezTo>
                    <a:pt x="9923" y="3513"/>
                    <a:pt x="10002" y="3638"/>
                    <a:pt x="10022" y="3779"/>
                  </a:cubicBezTo>
                  <a:cubicBezTo>
                    <a:pt x="10064" y="4079"/>
                    <a:pt x="9832" y="4347"/>
                    <a:pt x="9528" y="4347"/>
                  </a:cubicBezTo>
                  <a:lnTo>
                    <a:pt x="10891" y="4347"/>
                  </a:lnTo>
                  <a:cubicBezTo>
                    <a:pt x="11195" y="4347"/>
                    <a:pt x="11427" y="4079"/>
                    <a:pt x="11385" y="3779"/>
                  </a:cubicBezTo>
                  <a:cubicBezTo>
                    <a:pt x="11365" y="3638"/>
                    <a:pt x="11286" y="3513"/>
                    <a:pt x="11168" y="3432"/>
                  </a:cubicBezTo>
                  <a:lnTo>
                    <a:pt x="10275" y="2810"/>
                  </a:lnTo>
                  <a:cubicBezTo>
                    <a:pt x="9823" y="2494"/>
                    <a:pt x="9285" y="2324"/>
                    <a:pt x="8733" y="2324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44;p96">
              <a:extLst>
                <a:ext uri="{FF2B5EF4-FFF2-40B4-BE49-F238E27FC236}">
                  <a16:creationId xmlns:a16="http://schemas.microsoft.com/office/drawing/2014/main" id="{4BDD297A-AA65-C01F-69D0-CE4D61829DFF}"/>
                </a:ext>
              </a:extLst>
            </p:cNvPr>
            <p:cNvSpPr/>
            <p:nvPr/>
          </p:nvSpPr>
          <p:spPr>
            <a:xfrm>
              <a:off x="7228790" y="3270688"/>
              <a:ext cx="376297" cy="372387"/>
            </a:xfrm>
            <a:custGeom>
              <a:avLst/>
              <a:gdLst/>
              <a:ahLst/>
              <a:cxnLst/>
              <a:rect l="l" t="t" r="r" b="b"/>
              <a:pathLst>
                <a:path w="13955" h="13810" extrusionOk="0">
                  <a:moveTo>
                    <a:pt x="3282" y="3631"/>
                  </a:moveTo>
                  <a:cubicBezTo>
                    <a:pt x="3585" y="3631"/>
                    <a:pt x="3894" y="3708"/>
                    <a:pt x="4180" y="3872"/>
                  </a:cubicBezTo>
                  <a:lnTo>
                    <a:pt x="5703" y="4746"/>
                  </a:lnTo>
                  <a:cubicBezTo>
                    <a:pt x="5921" y="4871"/>
                    <a:pt x="6021" y="5133"/>
                    <a:pt x="5944" y="5372"/>
                  </a:cubicBezTo>
                  <a:cubicBezTo>
                    <a:pt x="5872" y="5593"/>
                    <a:pt x="5658" y="5737"/>
                    <a:pt x="5426" y="5737"/>
                  </a:cubicBezTo>
                  <a:lnTo>
                    <a:pt x="2123" y="5737"/>
                  </a:lnTo>
                  <a:cubicBezTo>
                    <a:pt x="1784" y="5737"/>
                    <a:pt x="1509" y="5462"/>
                    <a:pt x="1509" y="5123"/>
                  </a:cubicBezTo>
                  <a:cubicBezTo>
                    <a:pt x="1509" y="5070"/>
                    <a:pt x="1515" y="5018"/>
                    <a:pt x="1529" y="4967"/>
                  </a:cubicBezTo>
                  <a:cubicBezTo>
                    <a:pt x="1534" y="4956"/>
                    <a:pt x="1536" y="4944"/>
                    <a:pt x="1539" y="4933"/>
                  </a:cubicBezTo>
                  <a:cubicBezTo>
                    <a:pt x="1542" y="4924"/>
                    <a:pt x="1545" y="4916"/>
                    <a:pt x="1548" y="4907"/>
                  </a:cubicBezTo>
                  <a:lnTo>
                    <a:pt x="1585" y="4806"/>
                  </a:lnTo>
                  <a:cubicBezTo>
                    <a:pt x="1862" y="4070"/>
                    <a:pt x="2557" y="3631"/>
                    <a:pt x="3282" y="3631"/>
                  </a:cubicBezTo>
                  <a:close/>
                  <a:moveTo>
                    <a:pt x="7441" y="5088"/>
                  </a:moveTo>
                  <a:lnTo>
                    <a:pt x="7441" y="5884"/>
                  </a:lnTo>
                  <a:cubicBezTo>
                    <a:pt x="7441" y="6196"/>
                    <a:pt x="7374" y="6505"/>
                    <a:pt x="7246" y="6790"/>
                  </a:cubicBezTo>
                  <a:lnTo>
                    <a:pt x="5399" y="6790"/>
                  </a:lnTo>
                  <a:cubicBezTo>
                    <a:pt x="4852" y="6790"/>
                    <a:pt x="4329" y="6554"/>
                    <a:pt x="3967" y="6142"/>
                  </a:cubicBezTo>
                  <a:lnTo>
                    <a:pt x="5429" y="6142"/>
                  </a:lnTo>
                  <a:cubicBezTo>
                    <a:pt x="5430" y="6142"/>
                    <a:pt x="5431" y="6142"/>
                    <a:pt x="5432" y="6142"/>
                  </a:cubicBezTo>
                  <a:cubicBezTo>
                    <a:pt x="5995" y="6142"/>
                    <a:pt x="6432" y="5648"/>
                    <a:pt x="6363" y="5088"/>
                  </a:cubicBezTo>
                  <a:close/>
                  <a:moveTo>
                    <a:pt x="11010" y="5955"/>
                  </a:moveTo>
                  <a:cubicBezTo>
                    <a:pt x="11516" y="5955"/>
                    <a:pt x="12017" y="6107"/>
                    <a:pt x="12444" y="6405"/>
                  </a:cubicBezTo>
                  <a:lnTo>
                    <a:pt x="13345" y="7033"/>
                  </a:lnTo>
                  <a:cubicBezTo>
                    <a:pt x="13454" y="7110"/>
                    <a:pt x="13499" y="7250"/>
                    <a:pt x="13454" y="7376"/>
                  </a:cubicBezTo>
                  <a:cubicBezTo>
                    <a:pt x="13411" y="7496"/>
                    <a:pt x="13296" y="7574"/>
                    <a:pt x="13168" y="7574"/>
                  </a:cubicBezTo>
                  <a:lnTo>
                    <a:pt x="8687" y="7574"/>
                  </a:lnTo>
                  <a:cubicBezTo>
                    <a:pt x="8484" y="7574"/>
                    <a:pt x="8305" y="7430"/>
                    <a:pt x="8275" y="7228"/>
                  </a:cubicBezTo>
                  <a:cubicBezTo>
                    <a:pt x="8247" y="7045"/>
                    <a:pt x="8347" y="6865"/>
                    <a:pt x="8518" y="6793"/>
                  </a:cubicBezTo>
                  <a:lnTo>
                    <a:pt x="10035" y="6152"/>
                  </a:lnTo>
                  <a:cubicBezTo>
                    <a:pt x="10349" y="6020"/>
                    <a:pt x="10681" y="5955"/>
                    <a:pt x="11010" y="5955"/>
                  </a:cubicBezTo>
                  <a:close/>
                  <a:moveTo>
                    <a:pt x="8252" y="7860"/>
                  </a:moveTo>
                  <a:cubicBezTo>
                    <a:pt x="8380" y="7937"/>
                    <a:pt x="8525" y="7979"/>
                    <a:pt x="8674" y="7979"/>
                  </a:cubicBezTo>
                  <a:lnTo>
                    <a:pt x="10381" y="7979"/>
                  </a:lnTo>
                  <a:lnTo>
                    <a:pt x="10277" y="8108"/>
                  </a:lnTo>
                  <a:cubicBezTo>
                    <a:pt x="10016" y="8435"/>
                    <a:pt x="9622" y="8625"/>
                    <a:pt x="9204" y="8625"/>
                  </a:cubicBezTo>
                  <a:cubicBezTo>
                    <a:pt x="9203" y="8625"/>
                    <a:pt x="9201" y="8625"/>
                    <a:pt x="9200" y="8625"/>
                  </a:cubicBezTo>
                  <a:lnTo>
                    <a:pt x="7566" y="8625"/>
                  </a:lnTo>
                  <a:cubicBezTo>
                    <a:pt x="7830" y="8405"/>
                    <a:pt x="8062" y="8147"/>
                    <a:pt x="8252" y="7860"/>
                  </a:cubicBezTo>
                  <a:close/>
                  <a:moveTo>
                    <a:pt x="8440" y="5090"/>
                  </a:moveTo>
                  <a:lnTo>
                    <a:pt x="8440" y="5904"/>
                  </a:lnTo>
                  <a:cubicBezTo>
                    <a:pt x="8440" y="6068"/>
                    <a:pt x="8428" y="6234"/>
                    <a:pt x="8402" y="6397"/>
                  </a:cubicBezTo>
                  <a:lnTo>
                    <a:pt x="8376" y="6408"/>
                  </a:lnTo>
                  <a:cubicBezTo>
                    <a:pt x="8105" y="6522"/>
                    <a:pt x="7907" y="6771"/>
                    <a:pt x="7871" y="7064"/>
                  </a:cubicBezTo>
                  <a:cubicBezTo>
                    <a:pt x="7851" y="7234"/>
                    <a:pt x="7884" y="7407"/>
                    <a:pt x="7968" y="7556"/>
                  </a:cubicBezTo>
                  <a:cubicBezTo>
                    <a:pt x="7393" y="8481"/>
                    <a:pt x="6366" y="9053"/>
                    <a:pt x="5267" y="9058"/>
                  </a:cubicBezTo>
                  <a:lnTo>
                    <a:pt x="5267" y="9056"/>
                  </a:lnTo>
                  <a:cubicBezTo>
                    <a:pt x="5243" y="9056"/>
                    <a:pt x="5220" y="9056"/>
                    <a:pt x="5197" y="9058"/>
                  </a:cubicBezTo>
                  <a:cubicBezTo>
                    <a:pt x="4794" y="9069"/>
                    <a:pt x="4411" y="9241"/>
                    <a:pt x="4134" y="9535"/>
                  </a:cubicBezTo>
                  <a:cubicBezTo>
                    <a:pt x="3856" y="9827"/>
                    <a:pt x="3700" y="10216"/>
                    <a:pt x="3700" y="10621"/>
                  </a:cubicBezTo>
                  <a:cubicBezTo>
                    <a:pt x="3700" y="10755"/>
                    <a:pt x="3729" y="10887"/>
                    <a:pt x="3785" y="11008"/>
                  </a:cubicBezTo>
                  <a:cubicBezTo>
                    <a:pt x="3467" y="11046"/>
                    <a:pt x="3156" y="11129"/>
                    <a:pt x="2860" y="11255"/>
                  </a:cubicBezTo>
                  <a:lnTo>
                    <a:pt x="1362" y="11889"/>
                  </a:lnTo>
                  <a:cubicBezTo>
                    <a:pt x="1369" y="11717"/>
                    <a:pt x="1463" y="11559"/>
                    <a:pt x="1608" y="11468"/>
                  </a:cubicBezTo>
                  <a:lnTo>
                    <a:pt x="1816" y="11341"/>
                  </a:lnTo>
                  <a:cubicBezTo>
                    <a:pt x="2016" y="11216"/>
                    <a:pt x="2162" y="11020"/>
                    <a:pt x="2222" y="10792"/>
                  </a:cubicBezTo>
                  <a:cubicBezTo>
                    <a:pt x="2601" y="9418"/>
                    <a:pt x="3855" y="8460"/>
                    <a:pt x="5275" y="8460"/>
                  </a:cubicBezTo>
                  <a:lnTo>
                    <a:pt x="5291" y="8460"/>
                  </a:lnTo>
                  <a:cubicBezTo>
                    <a:pt x="5293" y="8460"/>
                    <a:pt x="5295" y="8460"/>
                    <a:pt x="5296" y="8460"/>
                  </a:cubicBezTo>
                  <a:cubicBezTo>
                    <a:pt x="5969" y="8460"/>
                    <a:pt x="6615" y="8191"/>
                    <a:pt x="7088" y="7713"/>
                  </a:cubicBezTo>
                  <a:cubicBezTo>
                    <a:pt x="7576" y="7228"/>
                    <a:pt x="7848" y="6570"/>
                    <a:pt x="7845" y="5882"/>
                  </a:cubicBezTo>
                  <a:lnTo>
                    <a:pt x="7845" y="5090"/>
                  </a:lnTo>
                  <a:close/>
                  <a:moveTo>
                    <a:pt x="9267" y="0"/>
                  </a:moveTo>
                  <a:cubicBezTo>
                    <a:pt x="8236" y="0"/>
                    <a:pt x="7262" y="494"/>
                    <a:pt x="6653" y="1332"/>
                  </a:cubicBezTo>
                  <a:cubicBezTo>
                    <a:pt x="6132" y="1159"/>
                    <a:pt x="5593" y="1073"/>
                    <a:pt x="5057" y="1073"/>
                  </a:cubicBezTo>
                  <a:cubicBezTo>
                    <a:pt x="4037" y="1073"/>
                    <a:pt x="3027" y="1383"/>
                    <a:pt x="2169" y="1981"/>
                  </a:cubicBezTo>
                  <a:lnTo>
                    <a:pt x="555" y="3106"/>
                  </a:lnTo>
                  <a:cubicBezTo>
                    <a:pt x="172" y="3375"/>
                    <a:pt x="1" y="3858"/>
                    <a:pt x="130" y="4308"/>
                  </a:cubicBezTo>
                  <a:cubicBezTo>
                    <a:pt x="261" y="4759"/>
                    <a:pt x="663" y="5075"/>
                    <a:pt x="1132" y="5097"/>
                  </a:cubicBezTo>
                  <a:lnTo>
                    <a:pt x="1132" y="5126"/>
                  </a:lnTo>
                  <a:cubicBezTo>
                    <a:pt x="1133" y="5686"/>
                    <a:pt x="1587" y="6140"/>
                    <a:pt x="2147" y="6142"/>
                  </a:cubicBezTo>
                  <a:lnTo>
                    <a:pt x="3481" y="6142"/>
                  </a:lnTo>
                  <a:lnTo>
                    <a:pt x="3499" y="6166"/>
                  </a:lnTo>
                  <a:cubicBezTo>
                    <a:pt x="3926" y="6807"/>
                    <a:pt x="4644" y="7193"/>
                    <a:pt x="5415" y="7193"/>
                  </a:cubicBezTo>
                  <a:cubicBezTo>
                    <a:pt x="5416" y="7193"/>
                    <a:pt x="5418" y="7193"/>
                    <a:pt x="5419" y="7193"/>
                  </a:cubicBezTo>
                  <a:lnTo>
                    <a:pt x="6967" y="7193"/>
                  </a:lnTo>
                  <a:cubicBezTo>
                    <a:pt x="6903" y="7278"/>
                    <a:pt x="6834" y="7359"/>
                    <a:pt x="6759" y="7433"/>
                  </a:cubicBezTo>
                  <a:cubicBezTo>
                    <a:pt x="6361" y="7833"/>
                    <a:pt x="5822" y="8058"/>
                    <a:pt x="5258" y="8058"/>
                  </a:cubicBezTo>
                  <a:cubicBezTo>
                    <a:pt x="5256" y="8058"/>
                    <a:pt x="5254" y="8058"/>
                    <a:pt x="5252" y="8058"/>
                  </a:cubicBezTo>
                  <a:lnTo>
                    <a:pt x="5236" y="8058"/>
                  </a:lnTo>
                  <a:cubicBezTo>
                    <a:pt x="3637" y="8061"/>
                    <a:pt x="2235" y="9128"/>
                    <a:pt x="1809" y="10670"/>
                  </a:cubicBezTo>
                  <a:cubicBezTo>
                    <a:pt x="1774" y="10798"/>
                    <a:pt x="1692" y="10909"/>
                    <a:pt x="1578" y="10980"/>
                  </a:cubicBezTo>
                  <a:lnTo>
                    <a:pt x="1375" y="11105"/>
                  </a:lnTo>
                  <a:cubicBezTo>
                    <a:pt x="1101" y="11275"/>
                    <a:pt x="936" y="11575"/>
                    <a:pt x="936" y="11896"/>
                  </a:cubicBezTo>
                  <a:lnTo>
                    <a:pt x="936" y="12082"/>
                  </a:lnTo>
                  <a:cubicBezTo>
                    <a:pt x="936" y="12082"/>
                    <a:pt x="483" y="12546"/>
                    <a:pt x="483" y="12877"/>
                  </a:cubicBezTo>
                  <a:cubicBezTo>
                    <a:pt x="483" y="13387"/>
                    <a:pt x="897" y="13801"/>
                    <a:pt x="1407" y="13809"/>
                  </a:cubicBezTo>
                  <a:lnTo>
                    <a:pt x="5264" y="13809"/>
                  </a:lnTo>
                  <a:cubicBezTo>
                    <a:pt x="5376" y="13802"/>
                    <a:pt x="5464" y="13711"/>
                    <a:pt x="5467" y="13599"/>
                  </a:cubicBezTo>
                  <a:cubicBezTo>
                    <a:pt x="5467" y="13487"/>
                    <a:pt x="5264" y="13377"/>
                    <a:pt x="5264" y="13377"/>
                  </a:cubicBezTo>
                  <a:lnTo>
                    <a:pt x="1407" y="13377"/>
                  </a:lnTo>
                  <a:cubicBezTo>
                    <a:pt x="1407" y="13377"/>
                    <a:pt x="888" y="13164"/>
                    <a:pt x="888" y="12877"/>
                  </a:cubicBezTo>
                  <a:cubicBezTo>
                    <a:pt x="887" y="12668"/>
                    <a:pt x="1012" y="12479"/>
                    <a:pt x="1205" y="12399"/>
                  </a:cubicBezTo>
                  <a:lnTo>
                    <a:pt x="3005" y="11638"/>
                  </a:lnTo>
                  <a:cubicBezTo>
                    <a:pt x="3381" y="11479"/>
                    <a:pt x="3778" y="11401"/>
                    <a:pt x="4174" y="11401"/>
                  </a:cubicBezTo>
                  <a:cubicBezTo>
                    <a:pt x="4781" y="11401"/>
                    <a:pt x="5383" y="11585"/>
                    <a:pt x="5896" y="11942"/>
                  </a:cubicBezTo>
                  <a:lnTo>
                    <a:pt x="6965" y="12688"/>
                  </a:lnTo>
                  <a:cubicBezTo>
                    <a:pt x="7069" y="12760"/>
                    <a:pt x="7132" y="12880"/>
                    <a:pt x="7132" y="13007"/>
                  </a:cubicBezTo>
                  <a:cubicBezTo>
                    <a:pt x="7132" y="13221"/>
                    <a:pt x="6743" y="13403"/>
                    <a:pt x="6743" y="13403"/>
                  </a:cubicBezTo>
                  <a:lnTo>
                    <a:pt x="6023" y="13403"/>
                  </a:lnTo>
                  <a:cubicBezTo>
                    <a:pt x="6022" y="13403"/>
                    <a:pt x="6021" y="13403"/>
                    <a:pt x="6020" y="13403"/>
                  </a:cubicBezTo>
                  <a:cubicBezTo>
                    <a:pt x="5916" y="13403"/>
                    <a:pt x="5828" y="13479"/>
                    <a:pt x="5814" y="13580"/>
                  </a:cubicBezTo>
                  <a:cubicBezTo>
                    <a:pt x="5798" y="13701"/>
                    <a:pt x="5893" y="13808"/>
                    <a:pt x="6014" y="13808"/>
                  </a:cubicBezTo>
                  <a:lnTo>
                    <a:pt x="6743" y="13808"/>
                  </a:lnTo>
                  <a:cubicBezTo>
                    <a:pt x="7092" y="13808"/>
                    <a:pt x="7399" y="13583"/>
                    <a:pt x="7503" y="13252"/>
                  </a:cubicBezTo>
                  <a:cubicBezTo>
                    <a:pt x="7606" y="12920"/>
                    <a:pt x="7484" y="12559"/>
                    <a:pt x="7199" y="12360"/>
                  </a:cubicBezTo>
                  <a:lnTo>
                    <a:pt x="6128" y="11614"/>
                  </a:lnTo>
                  <a:cubicBezTo>
                    <a:pt x="5573" y="11226"/>
                    <a:pt x="4916" y="11011"/>
                    <a:pt x="4239" y="11000"/>
                  </a:cubicBezTo>
                  <a:lnTo>
                    <a:pt x="4236" y="10995"/>
                  </a:lnTo>
                  <a:cubicBezTo>
                    <a:pt x="4143" y="10899"/>
                    <a:pt x="4091" y="10768"/>
                    <a:pt x="4091" y="10632"/>
                  </a:cubicBezTo>
                  <a:cubicBezTo>
                    <a:pt x="4091" y="10011"/>
                    <a:pt x="4588" y="9490"/>
                    <a:pt x="5200" y="9473"/>
                  </a:cubicBezTo>
                  <a:cubicBezTo>
                    <a:pt x="5220" y="9473"/>
                    <a:pt x="5241" y="9471"/>
                    <a:pt x="5259" y="9471"/>
                  </a:cubicBezTo>
                  <a:cubicBezTo>
                    <a:pt x="5863" y="9470"/>
                    <a:pt x="6455" y="9317"/>
                    <a:pt x="6984" y="9029"/>
                  </a:cubicBezTo>
                  <a:cubicBezTo>
                    <a:pt x="6991" y="9030"/>
                    <a:pt x="6997" y="9030"/>
                    <a:pt x="7004" y="9030"/>
                  </a:cubicBezTo>
                  <a:lnTo>
                    <a:pt x="9198" y="9030"/>
                  </a:lnTo>
                  <a:cubicBezTo>
                    <a:pt x="9200" y="9030"/>
                    <a:pt x="9201" y="9030"/>
                    <a:pt x="9203" y="9030"/>
                  </a:cubicBezTo>
                  <a:cubicBezTo>
                    <a:pt x="9743" y="9030"/>
                    <a:pt x="10254" y="8784"/>
                    <a:pt x="10590" y="8360"/>
                  </a:cubicBezTo>
                  <a:lnTo>
                    <a:pt x="10897" y="7977"/>
                  </a:lnTo>
                  <a:lnTo>
                    <a:pt x="13181" y="7977"/>
                  </a:lnTo>
                  <a:cubicBezTo>
                    <a:pt x="13505" y="7977"/>
                    <a:pt x="13796" y="7762"/>
                    <a:pt x="13875" y="7447"/>
                  </a:cubicBezTo>
                  <a:cubicBezTo>
                    <a:pt x="13948" y="7163"/>
                    <a:pt x="13836" y="6863"/>
                    <a:pt x="13597" y="6696"/>
                  </a:cubicBezTo>
                  <a:lnTo>
                    <a:pt x="12714" y="6080"/>
                  </a:lnTo>
                  <a:cubicBezTo>
                    <a:pt x="12280" y="5777"/>
                    <a:pt x="11774" y="5587"/>
                    <a:pt x="11246" y="5547"/>
                  </a:cubicBezTo>
                  <a:cubicBezTo>
                    <a:pt x="11171" y="5541"/>
                    <a:pt x="11096" y="5538"/>
                    <a:pt x="11021" y="5538"/>
                  </a:cubicBezTo>
                  <a:cubicBezTo>
                    <a:pt x="10630" y="5538"/>
                    <a:pt x="10243" y="5616"/>
                    <a:pt x="9881" y="5768"/>
                  </a:cubicBezTo>
                  <a:lnTo>
                    <a:pt x="8831" y="6214"/>
                  </a:lnTo>
                  <a:cubicBezTo>
                    <a:pt x="8840" y="6108"/>
                    <a:pt x="8844" y="6005"/>
                    <a:pt x="8844" y="5900"/>
                  </a:cubicBezTo>
                  <a:lnTo>
                    <a:pt x="8844" y="5116"/>
                  </a:lnTo>
                  <a:lnTo>
                    <a:pt x="9252" y="5116"/>
                  </a:lnTo>
                  <a:cubicBezTo>
                    <a:pt x="9253" y="5116"/>
                    <a:pt x="9254" y="5116"/>
                    <a:pt x="9255" y="5116"/>
                  </a:cubicBezTo>
                  <a:cubicBezTo>
                    <a:pt x="9827" y="5116"/>
                    <a:pt x="10334" y="4744"/>
                    <a:pt x="10505" y="4198"/>
                  </a:cubicBezTo>
                  <a:lnTo>
                    <a:pt x="11008" y="4198"/>
                  </a:lnTo>
                  <a:cubicBezTo>
                    <a:pt x="11009" y="4198"/>
                    <a:pt x="11010" y="4198"/>
                    <a:pt x="11011" y="4198"/>
                  </a:cubicBezTo>
                  <a:cubicBezTo>
                    <a:pt x="11113" y="4198"/>
                    <a:pt x="11201" y="4122"/>
                    <a:pt x="11217" y="4021"/>
                  </a:cubicBezTo>
                  <a:cubicBezTo>
                    <a:pt x="11231" y="3900"/>
                    <a:pt x="11138" y="3793"/>
                    <a:pt x="11015" y="3793"/>
                  </a:cubicBezTo>
                  <a:lnTo>
                    <a:pt x="10335" y="3793"/>
                  </a:lnTo>
                  <a:cubicBezTo>
                    <a:pt x="10334" y="3793"/>
                    <a:pt x="10333" y="3793"/>
                    <a:pt x="10332" y="3793"/>
                  </a:cubicBezTo>
                  <a:cubicBezTo>
                    <a:pt x="10234" y="3793"/>
                    <a:pt x="10149" y="3863"/>
                    <a:pt x="10130" y="3960"/>
                  </a:cubicBezTo>
                  <a:cubicBezTo>
                    <a:pt x="10057" y="4395"/>
                    <a:pt x="9680" y="4711"/>
                    <a:pt x="9240" y="4711"/>
                  </a:cubicBezTo>
                  <a:lnTo>
                    <a:pt x="6219" y="4711"/>
                  </a:lnTo>
                  <a:cubicBezTo>
                    <a:pt x="6138" y="4589"/>
                    <a:pt x="6032" y="4485"/>
                    <a:pt x="5905" y="4411"/>
                  </a:cubicBezTo>
                  <a:lnTo>
                    <a:pt x="4382" y="3525"/>
                  </a:lnTo>
                  <a:cubicBezTo>
                    <a:pt x="4048" y="3331"/>
                    <a:pt x="3667" y="3228"/>
                    <a:pt x="3280" y="3227"/>
                  </a:cubicBezTo>
                  <a:cubicBezTo>
                    <a:pt x="2362" y="3227"/>
                    <a:pt x="1529" y="3813"/>
                    <a:pt x="1206" y="4686"/>
                  </a:cubicBezTo>
                  <a:lnTo>
                    <a:pt x="1196" y="4711"/>
                  </a:lnTo>
                  <a:lnTo>
                    <a:pt x="1169" y="4711"/>
                  </a:lnTo>
                  <a:cubicBezTo>
                    <a:pt x="887" y="4711"/>
                    <a:pt x="624" y="4547"/>
                    <a:pt x="516" y="4286"/>
                  </a:cubicBezTo>
                  <a:cubicBezTo>
                    <a:pt x="387" y="3979"/>
                    <a:pt x="486" y="3623"/>
                    <a:pt x="757" y="3429"/>
                  </a:cubicBezTo>
                  <a:lnTo>
                    <a:pt x="2378" y="2282"/>
                  </a:lnTo>
                  <a:cubicBezTo>
                    <a:pt x="3169" y="1720"/>
                    <a:pt x="4103" y="1430"/>
                    <a:pt x="5047" y="1430"/>
                  </a:cubicBezTo>
                  <a:cubicBezTo>
                    <a:pt x="5590" y="1430"/>
                    <a:pt x="6136" y="1526"/>
                    <a:pt x="6660" y="1721"/>
                  </a:cubicBezTo>
                  <a:cubicBezTo>
                    <a:pt x="6683" y="1730"/>
                    <a:pt x="6706" y="1734"/>
                    <a:pt x="6729" y="1734"/>
                  </a:cubicBezTo>
                  <a:cubicBezTo>
                    <a:pt x="6796" y="1734"/>
                    <a:pt x="6860" y="1701"/>
                    <a:pt x="6899" y="1641"/>
                  </a:cubicBezTo>
                  <a:cubicBezTo>
                    <a:pt x="7428" y="824"/>
                    <a:pt x="8319" y="337"/>
                    <a:pt x="9282" y="337"/>
                  </a:cubicBezTo>
                  <a:cubicBezTo>
                    <a:pt x="9782" y="337"/>
                    <a:pt x="10272" y="469"/>
                    <a:pt x="10702" y="720"/>
                  </a:cubicBezTo>
                  <a:lnTo>
                    <a:pt x="13015" y="2066"/>
                  </a:lnTo>
                  <a:cubicBezTo>
                    <a:pt x="13299" y="2233"/>
                    <a:pt x="13473" y="2538"/>
                    <a:pt x="13472" y="2868"/>
                  </a:cubicBezTo>
                  <a:cubicBezTo>
                    <a:pt x="13472" y="3378"/>
                    <a:pt x="13064" y="3793"/>
                    <a:pt x="12561" y="3793"/>
                  </a:cubicBezTo>
                  <a:lnTo>
                    <a:pt x="11809" y="3793"/>
                  </a:lnTo>
                  <a:cubicBezTo>
                    <a:pt x="11808" y="3793"/>
                    <a:pt x="11807" y="3793"/>
                    <a:pt x="11806" y="3793"/>
                  </a:cubicBezTo>
                  <a:cubicBezTo>
                    <a:pt x="11704" y="3793"/>
                    <a:pt x="11616" y="3869"/>
                    <a:pt x="11600" y="3970"/>
                  </a:cubicBezTo>
                  <a:cubicBezTo>
                    <a:pt x="11586" y="4091"/>
                    <a:pt x="11679" y="4198"/>
                    <a:pt x="11800" y="4198"/>
                  </a:cubicBezTo>
                  <a:lnTo>
                    <a:pt x="12534" y="4198"/>
                  </a:lnTo>
                  <a:cubicBezTo>
                    <a:pt x="13129" y="4198"/>
                    <a:pt x="13647" y="3799"/>
                    <a:pt x="13800" y="3226"/>
                  </a:cubicBezTo>
                  <a:cubicBezTo>
                    <a:pt x="13954" y="2652"/>
                    <a:pt x="13702" y="2047"/>
                    <a:pt x="13186" y="1752"/>
                  </a:cubicBezTo>
                  <a:lnTo>
                    <a:pt x="10919" y="449"/>
                  </a:lnTo>
                  <a:cubicBezTo>
                    <a:pt x="10460" y="187"/>
                    <a:pt x="9949" y="29"/>
                    <a:pt x="9422" y="4"/>
                  </a:cubicBezTo>
                  <a:cubicBezTo>
                    <a:pt x="9370" y="2"/>
                    <a:pt x="9319" y="0"/>
                    <a:pt x="9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526;p96">
            <a:extLst>
              <a:ext uri="{FF2B5EF4-FFF2-40B4-BE49-F238E27FC236}">
                <a16:creationId xmlns:a16="http://schemas.microsoft.com/office/drawing/2014/main" id="{E2337189-E80F-E62A-D638-05C4482F0B00}"/>
              </a:ext>
            </a:extLst>
          </p:cNvPr>
          <p:cNvGrpSpPr/>
          <p:nvPr/>
        </p:nvGrpSpPr>
        <p:grpSpPr>
          <a:xfrm>
            <a:off x="4587267" y="1481881"/>
            <a:ext cx="372575" cy="372737"/>
            <a:chOff x="8046801" y="3275757"/>
            <a:chExt cx="372575" cy="372737"/>
          </a:xfrm>
        </p:grpSpPr>
        <p:sp>
          <p:nvSpPr>
            <p:cNvPr id="40" name="Google Shape;1527;p96">
              <a:extLst>
                <a:ext uri="{FF2B5EF4-FFF2-40B4-BE49-F238E27FC236}">
                  <a16:creationId xmlns:a16="http://schemas.microsoft.com/office/drawing/2014/main" id="{BE8D6B2C-60BD-3935-E95A-2514979A5244}"/>
                </a:ext>
              </a:extLst>
            </p:cNvPr>
            <p:cNvSpPr/>
            <p:nvPr/>
          </p:nvSpPr>
          <p:spPr>
            <a:xfrm>
              <a:off x="8222801" y="3456989"/>
              <a:ext cx="21248" cy="163866"/>
            </a:xfrm>
            <a:custGeom>
              <a:avLst/>
              <a:gdLst/>
              <a:ahLst/>
              <a:cxnLst/>
              <a:rect l="l" t="t" r="r" b="b"/>
              <a:pathLst>
                <a:path w="788" h="6077" extrusionOk="0">
                  <a:moveTo>
                    <a:pt x="5" y="1"/>
                  </a:moveTo>
                  <a:lnTo>
                    <a:pt x="5" y="6076"/>
                  </a:lnTo>
                  <a:lnTo>
                    <a:pt x="5" y="6076"/>
                  </a:lnTo>
                  <a:lnTo>
                    <a:pt x="787" y="6049"/>
                  </a:lnTo>
                  <a:lnTo>
                    <a:pt x="787" y="1"/>
                  </a:lnTo>
                  <a:close/>
                  <a:moveTo>
                    <a:pt x="5" y="6076"/>
                  </a:moveTo>
                  <a:lnTo>
                    <a:pt x="0" y="6076"/>
                  </a:lnTo>
                  <a:lnTo>
                    <a:pt x="5" y="6076"/>
                  </a:lnTo>
                  <a:lnTo>
                    <a:pt x="5" y="60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28;p96">
              <a:extLst>
                <a:ext uri="{FF2B5EF4-FFF2-40B4-BE49-F238E27FC236}">
                  <a16:creationId xmlns:a16="http://schemas.microsoft.com/office/drawing/2014/main" id="{C7D1B0DC-18AD-F462-31E4-28F0DD018EDB}"/>
                </a:ext>
              </a:extLst>
            </p:cNvPr>
            <p:cNvSpPr/>
            <p:nvPr/>
          </p:nvSpPr>
          <p:spPr>
            <a:xfrm>
              <a:off x="8052517" y="3317121"/>
              <a:ext cx="361789" cy="98935"/>
            </a:xfrm>
            <a:custGeom>
              <a:avLst/>
              <a:gdLst/>
              <a:ahLst/>
              <a:cxnLst/>
              <a:rect l="l" t="t" r="r" b="b"/>
              <a:pathLst>
                <a:path w="13417" h="3669" extrusionOk="0">
                  <a:moveTo>
                    <a:pt x="6709" y="1"/>
                  </a:moveTo>
                  <a:lnTo>
                    <a:pt x="106" y="2793"/>
                  </a:lnTo>
                  <a:cubicBezTo>
                    <a:pt x="42" y="2820"/>
                    <a:pt x="1" y="2882"/>
                    <a:pt x="1" y="2952"/>
                  </a:cubicBezTo>
                  <a:cubicBezTo>
                    <a:pt x="1" y="3035"/>
                    <a:pt x="60" y="3106"/>
                    <a:pt x="140" y="3122"/>
                  </a:cubicBezTo>
                  <a:cubicBezTo>
                    <a:pt x="1999" y="3466"/>
                    <a:pt x="4265" y="3669"/>
                    <a:pt x="6709" y="3669"/>
                  </a:cubicBezTo>
                  <a:cubicBezTo>
                    <a:pt x="9152" y="3669"/>
                    <a:pt x="11419" y="3466"/>
                    <a:pt x="13277" y="3122"/>
                  </a:cubicBezTo>
                  <a:cubicBezTo>
                    <a:pt x="13358" y="3106"/>
                    <a:pt x="13417" y="3035"/>
                    <a:pt x="13417" y="2952"/>
                  </a:cubicBezTo>
                  <a:cubicBezTo>
                    <a:pt x="13417" y="2882"/>
                    <a:pt x="13377" y="2820"/>
                    <a:pt x="13312" y="2793"/>
                  </a:cubicBezTo>
                  <a:lnTo>
                    <a:pt x="67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29;p96">
              <a:extLst>
                <a:ext uri="{FF2B5EF4-FFF2-40B4-BE49-F238E27FC236}">
                  <a16:creationId xmlns:a16="http://schemas.microsoft.com/office/drawing/2014/main" id="{DA2FF3C3-7BBC-153D-8804-EB2213545BE4}"/>
                </a:ext>
              </a:extLst>
            </p:cNvPr>
            <p:cNvSpPr/>
            <p:nvPr/>
          </p:nvSpPr>
          <p:spPr>
            <a:xfrm>
              <a:off x="8214981" y="3317121"/>
              <a:ext cx="200727" cy="86045"/>
            </a:xfrm>
            <a:custGeom>
              <a:avLst/>
              <a:gdLst/>
              <a:ahLst/>
              <a:cxnLst/>
              <a:rect l="l" t="t" r="r" b="b"/>
              <a:pathLst>
                <a:path w="7444" h="3191" extrusionOk="0">
                  <a:moveTo>
                    <a:pt x="684" y="1"/>
                  </a:moveTo>
                  <a:lnTo>
                    <a:pt x="1" y="289"/>
                  </a:lnTo>
                  <a:lnTo>
                    <a:pt x="6862" y="3191"/>
                  </a:lnTo>
                  <a:cubicBezTo>
                    <a:pt x="6994" y="3169"/>
                    <a:pt x="7124" y="3146"/>
                    <a:pt x="7252" y="3122"/>
                  </a:cubicBezTo>
                  <a:cubicBezTo>
                    <a:pt x="7419" y="3090"/>
                    <a:pt x="7444" y="2861"/>
                    <a:pt x="7287" y="2793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30;p96">
              <a:extLst>
                <a:ext uri="{FF2B5EF4-FFF2-40B4-BE49-F238E27FC236}">
                  <a16:creationId xmlns:a16="http://schemas.microsoft.com/office/drawing/2014/main" id="{F8EAA82D-ACC3-4BBE-9B5E-FFEC30F6D3F8}"/>
                </a:ext>
              </a:extLst>
            </p:cNvPr>
            <p:cNvSpPr/>
            <p:nvPr/>
          </p:nvSpPr>
          <p:spPr>
            <a:xfrm>
              <a:off x="8142526" y="3317553"/>
              <a:ext cx="181771" cy="98503"/>
            </a:xfrm>
            <a:custGeom>
              <a:avLst/>
              <a:gdLst/>
              <a:ahLst/>
              <a:cxnLst/>
              <a:rect l="l" t="t" r="r" b="b"/>
              <a:pathLst>
                <a:path w="6741" h="3653" extrusionOk="0">
                  <a:moveTo>
                    <a:pt x="3371" y="1"/>
                  </a:moveTo>
                  <a:lnTo>
                    <a:pt x="1" y="3519"/>
                  </a:lnTo>
                  <a:cubicBezTo>
                    <a:pt x="1067" y="3607"/>
                    <a:pt x="2199" y="3653"/>
                    <a:pt x="3371" y="3653"/>
                  </a:cubicBezTo>
                  <a:cubicBezTo>
                    <a:pt x="4544" y="3653"/>
                    <a:pt x="5676" y="3605"/>
                    <a:pt x="6741" y="3519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31;p96">
              <a:extLst>
                <a:ext uri="{FF2B5EF4-FFF2-40B4-BE49-F238E27FC236}">
                  <a16:creationId xmlns:a16="http://schemas.microsoft.com/office/drawing/2014/main" id="{05A88E16-CDA3-474C-E54C-209E6264B2C7}"/>
                </a:ext>
              </a:extLst>
            </p:cNvPr>
            <p:cNvSpPr/>
            <p:nvPr/>
          </p:nvSpPr>
          <p:spPr>
            <a:xfrm>
              <a:off x="8205247" y="3277294"/>
              <a:ext cx="56303" cy="365376"/>
            </a:xfrm>
            <a:custGeom>
              <a:avLst/>
              <a:gdLst/>
              <a:ahLst/>
              <a:cxnLst/>
              <a:rect l="l" t="t" r="r" b="b"/>
              <a:pathLst>
                <a:path w="2088" h="13550" extrusionOk="0">
                  <a:moveTo>
                    <a:pt x="1045" y="0"/>
                  </a:moveTo>
                  <a:cubicBezTo>
                    <a:pt x="1013" y="0"/>
                    <a:pt x="981" y="16"/>
                    <a:pt x="964" y="49"/>
                  </a:cubicBezTo>
                  <a:lnTo>
                    <a:pt x="683" y="611"/>
                  </a:lnTo>
                  <a:cubicBezTo>
                    <a:pt x="585" y="808"/>
                    <a:pt x="522" y="1020"/>
                    <a:pt x="496" y="1239"/>
                  </a:cubicBezTo>
                  <a:lnTo>
                    <a:pt x="376" y="1239"/>
                  </a:lnTo>
                  <a:cubicBezTo>
                    <a:pt x="339" y="1239"/>
                    <a:pt x="303" y="1253"/>
                    <a:pt x="277" y="1281"/>
                  </a:cubicBezTo>
                  <a:cubicBezTo>
                    <a:pt x="0" y="1570"/>
                    <a:pt x="201" y="1913"/>
                    <a:pt x="481" y="1913"/>
                  </a:cubicBezTo>
                  <a:lnTo>
                    <a:pt x="1607" y="1913"/>
                  </a:lnTo>
                  <a:cubicBezTo>
                    <a:pt x="1888" y="1913"/>
                    <a:pt x="2088" y="1570"/>
                    <a:pt x="1813" y="1281"/>
                  </a:cubicBezTo>
                  <a:cubicBezTo>
                    <a:pt x="1787" y="1253"/>
                    <a:pt x="1751" y="1239"/>
                    <a:pt x="1713" y="1239"/>
                  </a:cubicBezTo>
                  <a:lnTo>
                    <a:pt x="1594" y="1239"/>
                  </a:lnTo>
                  <a:cubicBezTo>
                    <a:pt x="1568" y="1020"/>
                    <a:pt x="1504" y="808"/>
                    <a:pt x="1406" y="611"/>
                  </a:cubicBezTo>
                  <a:lnTo>
                    <a:pt x="1125" y="49"/>
                  </a:lnTo>
                  <a:cubicBezTo>
                    <a:pt x="1109" y="16"/>
                    <a:pt x="1077" y="0"/>
                    <a:pt x="1045" y="0"/>
                  </a:cubicBezTo>
                  <a:close/>
                  <a:moveTo>
                    <a:pt x="1045" y="10614"/>
                  </a:moveTo>
                  <a:cubicBezTo>
                    <a:pt x="968" y="10614"/>
                    <a:pt x="888" y="10629"/>
                    <a:pt x="810" y="10663"/>
                  </a:cubicBezTo>
                  <a:cubicBezTo>
                    <a:pt x="414" y="10833"/>
                    <a:pt x="319" y="11353"/>
                    <a:pt x="631" y="11651"/>
                  </a:cubicBezTo>
                  <a:lnTo>
                    <a:pt x="487" y="13112"/>
                  </a:lnTo>
                  <a:cubicBezTo>
                    <a:pt x="464" y="13347"/>
                    <a:pt x="647" y="13550"/>
                    <a:pt x="883" y="13550"/>
                  </a:cubicBezTo>
                  <a:lnTo>
                    <a:pt x="1208" y="13550"/>
                  </a:lnTo>
                  <a:cubicBezTo>
                    <a:pt x="1444" y="13550"/>
                    <a:pt x="1627" y="13347"/>
                    <a:pt x="1604" y="13112"/>
                  </a:cubicBezTo>
                  <a:lnTo>
                    <a:pt x="1460" y="11651"/>
                  </a:lnTo>
                  <a:cubicBezTo>
                    <a:pt x="1579" y="11537"/>
                    <a:pt x="1647" y="11380"/>
                    <a:pt x="1647" y="11216"/>
                  </a:cubicBezTo>
                  <a:cubicBezTo>
                    <a:pt x="1647" y="10870"/>
                    <a:pt x="1363" y="10614"/>
                    <a:pt x="1045" y="106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32;p96">
              <a:extLst>
                <a:ext uri="{FF2B5EF4-FFF2-40B4-BE49-F238E27FC236}">
                  <a16:creationId xmlns:a16="http://schemas.microsoft.com/office/drawing/2014/main" id="{61B373B3-59AE-1338-391A-99E99D19A5E4}"/>
                </a:ext>
              </a:extLst>
            </p:cNvPr>
            <p:cNvSpPr/>
            <p:nvPr/>
          </p:nvSpPr>
          <p:spPr>
            <a:xfrm>
              <a:off x="8046801" y="3275757"/>
              <a:ext cx="372575" cy="372737"/>
            </a:xfrm>
            <a:custGeom>
              <a:avLst/>
              <a:gdLst/>
              <a:ahLst/>
              <a:cxnLst/>
              <a:rect l="l" t="t" r="r" b="b"/>
              <a:pathLst>
                <a:path w="13817" h="13823" extrusionOk="0">
                  <a:moveTo>
                    <a:pt x="6921" y="397"/>
                  </a:moveTo>
                  <a:cubicBezTo>
                    <a:pt x="6930" y="397"/>
                    <a:pt x="6939" y="402"/>
                    <a:pt x="6944" y="413"/>
                  </a:cubicBezTo>
                  <a:lnTo>
                    <a:pt x="7107" y="737"/>
                  </a:lnTo>
                  <a:cubicBezTo>
                    <a:pt x="7196" y="915"/>
                    <a:pt x="7254" y="1108"/>
                    <a:pt x="7277" y="1306"/>
                  </a:cubicBezTo>
                  <a:cubicBezTo>
                    <a:pt x="7288" y="1408"/>
                    <a:pt x="7478" y="1484"/>
                    <a:pt x="7478" y="1484"/>
                  </a:cubicBezTo>
                  <a:lnTo>
                    <a:pt x="7487" y="1484"/>
                  </a:lnTo>
                  <a:cubicBezTo>
                    <a:pt x="7488" y="1484"/>
                    <a:pt x="7489" y="1484"/>
                    <a:pt x="7490" y="1484"/>
                  </a:cubicBezTo>
                  <a:cubicBezTo>
                    <a:pt x="7559" y="1484"/>
                    <a:pt x="7620" y="1537"/>
                    <a:pt x="7628" y="1607"/>
                  </a:cubicBezTo>
                  <a:cubicBezTo>
                    <a:pt x="7635" y="1686"/>
                    <a:pt x="7573" y="1755"/>
                    <a:pt x="7494" y="1755"/>
                  </a:cubicBezTo>
                  <a:lnTo>
                    <a:pt x="6352" y="1755"/>
                  </a:lnTo>
                  <a:cubicBezTo>
                    <a:pt x="6294" y="1755"/>
                    <a:pt x="6242" y="1722"/>
                    <a:pt x="6219" y="1670"/>
                  </a:cubicBezTo>
                  <a:cubicBezTo>
                    <a:pt x="6173" y="1571"/>
                    <a:pt x="6245" y="1459"/>
                    <a:pt x="6355" y="1459"/>
                  </a:cubicBezTo>
                  <a:lnTo>
                    <a:pt x="6363" y="1459"/>
                  </a:lnTo>
                  <a:cubicBezTo>
                    <a:pt x="6363" y="1459"/>
                    <a:pt x="6553" y="1408"/>
                    <a:pt x="6565" y="1306"/>
                  </a:cubicBezTo>
                  <a:cubicBezTo>
                    <a:pt x="6588" y="1108"/>
                    <a:pt x="6646" y="915"/>
                    <a:pt x="6735" y="737"/>
                  </a:cubicBezTo>
                  <a:lnTo>
                    <a:pt x="6898" y="413"/>
                  </a:lnTo>
                  <a:cubicBezTo>
                    <a:pt x="6903" y="402"/>
                    <a:pt x="6912" y="397"/>
                    <a:pt x="6921" y="397"/>
                  </a:cubicBezTo>
                  <a:close/>
                  <a:moveTo>
                    <a:pt x="6092" y="2104"/>
                  </a:moveTo>
                  <a:cubicBezTo>
                    <a:pt x="6095" y="2107"/>
                    <a:pt x="6100" y="2108"/>
                    <a:pt x="6102" y="2110"/>
                  </a:cubicBezTo>
                  <a:lnTo>
                    <a:pt x="3460" y="4859"/>
                  </a:lnTo>
                  <a:cubicBezTo>
                    <a:pt x="2410" y="4771"/>
                    <a:pt x="1410" y="4643"/>
                    <a:pt x="489" y="4474"/>
                  </a:cubicBezTo>
                  <a:lnTo>
                    <a:pt x="6092" y="2104"/>
                  </a:lnTo>
                  <a:close/>
                  <a:moveTo>
                    <a:pt x="6721" y="2160"/>
                  </a:moveTo>
                  <a:lnTo>
                    <a:pt x="6721" y="4990"/>
                  </a:lnTo>
                  <a:cubicBezTo>
                    <a:pt x="5787" y="4985"/>
                    <a:pt x="4871" y="4952"/>
                    <a:pt x="3986" y="4890"/>
                  </a:cubicBezTo>
                  <a:lnTo>
                    <a:pt x="6608" y="2160"/>
                  </a:lnTo>
                  <a:close/>
                  <a:moveTo>
                    <a:pt x="7235" y="2160"/>
                  </a:moveTo>
                  <a:lnTo>
                    <a:pt x="9848" y="4890"/>
                  </a:lnTo>
                  <a:cubicBezTo>
                    <a:pt x="8964" y="4952"/>
                    <a:pt x="8049" y="4985"/>
                    <a:pt x="7125" y="4990"/>
                  </a:cubicBezTo>
                  <a:lnTo>
                    <a:pt x="7124" y="4990"/>
                  </a:lnTo>
                  <a:lnTo>
                    <a:pt x="7124" y="2160"/>
                  </a:lnTo>
                  <a:close/>
                  <a:moveTo>
                    <a:pt x="8288" y="5383"/>
                  </a:moveTo>
                  <a:cubicBezTo>
                    <a:pt x="8228" y="5533"/>
                    <a:pt x="8161" y="5680"/>
                    <a:pt x="8089" y="5823"/>
                  </a:cubicBezTo>
                  <a:lnTo>
                    <a:pt x="8088" y="5823"/>
                  </a:lnTo>
                  <a:cubicBezTo>
                    <a:pt x="7863" y="6273"/>
                    <a:pt x="7426" y="6543"/>
                    <a:pt x="6923" y="6543"/>
                  </a:cubicBezTo>
                  <a:cubicBezTo>
                    <a:pt x="6910" y="6543"/>
                    <a:pt x="6896" y="6543"/>
                    <a:pt x="6883" y="6543"/>
                  </a:cubicBezTo>
                  <a:cubicBezTo>
                    <a:pt x="6396" y="6530"/>
                    <a:pt x="5960" y="6236"/>
                    <a:pt x="5744" y="5798"/>
                  </a:cubicBezTo>
                  <a:cubicBezTo>
                    <a:pt x="5676" y="5663"/>
                    <a:pt x="5614" y="5524"/>
                    <a:pt x="5556" y="5383"/>
                  </a:cubicBezTo>
                  <a:lnTo>
                    <a:pt x="5556" y="5383"/>
                  </a:lnTo>
                  <a:cubicBezTo>
                    <a:pt x="5940" y="5396"/>
                    <a:pt x="6327" y="5402"/>
                    <a:pt x="6719" y="5405"/>
                  </a:cubicBezTo>
                  <a:lnTo>
                    <a:pt x="6719" y="5474"/>
                  </a:lnTo>
                  <a:cubicBezTo>
                    <a:pt x="6718" y="5578"/>
                    <a:pt x="6794" y="5667"/>
                    <a:pt x="6896" y="5683"/>
                  </a:cubicBezTo>
                  <a:cubicBezTo>
                    <a:pt x="6905" y="5684"/>
                    <a:pt x="6913" y="5684"/>
                    <a:pt x="6921" y="5684"/>
                  </a:cubicBezTo>
                  <a:cubicBezTo>
                    <a:pt x="7031" y="5684"/>
                    <a:pt x="7124" y="5595"/>
                    <a:pt x="7124" y="5481"/>
                  </a:cubicBezTo>
                  <a:lnTo>
                    <a:pt x="7124" y="5403"/>
                  </a:lnTo>
                  <a:cubicBezTo>
                    <a:pt x="7514" y="5402"/>
                    <a:pt x="7902" y="5395"/>
                    <a:pt x="8288" y="5383"/>
                  </a:cubicBezTo>
                  <a:close/>
                  <a:moveTo>
                    <a:pt x="7098" y="6954"/>
                  </a:moveTo>
                  <a:lnTo>
                    <a:pt x="7098" y="10482"/>
                  </a:lnTo>
                  <a:cubicBezTo>
                    <a:pt x="7036" y="10467"/>
                    <a:pt x="6973" y="10459"/>
                    <a:pt x="6909" y="10459"/>
                  </a:cubicBezTo>
                  <a:cubicBezTo>
                    <a:pt x="6846" y="10459"/>
                    <a:pt x="6782" y="10467"/>
                    <a:pt x="6719" y="10482"/>
                  </a:cubicBezTo>
                  <a:lnTo>
                    <a:pt x="6719" y="6954"/>
                  </a:lnTo>
                  <a:cubicBezTo>
                    <a:pt x="6782" y="6961"/>
                    <a:pt x="6846" y="6964"/>
                    <a:pt x="6909" y="6964"/>
                  </a:cubicBezTo>
                  <a:cubicBezTo>
                    <a:pt x="6972" y="6964"/>
                    <a:pt x="7035" y="6961"/>
                    <a:pt x="7098" y="6954"/>
                  </a:cubicBezTo>
                  <a:close/>
                  <a:moveTo>
                    <a:pt x="6923" y="10887"/>
                  </a:moveTo>
                  <a:cubicBezTo>
                    <a:pt x="7142" y="10887"/>
                    <a:pt x="7321" y="11066"/>
                    <a:pt x="7321" y="11286"/>
                  </a:cubicBezTo>
                  <a:cubicBezTo>
                    <a:pt x="7321" y="11395"/>
                    <a:pt x="7277" y="11499"/>
                    <a:pt x="7197" y="11574"/>
                  </a:cubicBezTo>
                  <a:cubicBezTo>
                    <a:pt x="7151" y="11617"/>
                    <a:pt x="7128" y="11679"/>
                    <a:pt x="7134" y="11741"/>
                  </a:cubicBezTo>
                  <a:lnTo>
                    <a:pt x="7135" y="11741"/>
                  </a:lnTo>
                  <a:lnTo>
                    <a:pt x="7280" y="13202"/>
                  </a:lnTo>
                  <a:cubicBezTo>
                    <a:pt x="7287" y="13290"/>
                    <a:pt x="7239" y="13372"/>
                    <a:pt x="7146" y="13411"/>
                  </a:cubicBezTo>
                  <a:cubicBezTo>
                    <a:pt x="7134" y="13415"/>
                    <a:pt x="7121" y="13418"/>
                    <a:pt x="7107" y="13418"/>
                  </a:cubicBezTo>
                  <a:lnTo>
                    <a:pt x="6736" y="13418"/>
                  </a:lnTo>
                  <a:cubicBezTo>
                    <a:pt x="6723" y="13418"/>
                    <a:pt x="6710" y="13415"/>
                    <a:pt x="6697" y="13411"/>
                  </a:cubicBezTo>
                  <a:cubicBezTo>
                    <a:pt x="6605" y="13372"/>
                    <a:pt x="6556" y="13290"/>
                    <a:pt x="6565" y="13202"/>
                  </a:cubicBezTo>
                  <a:lnTo>
                    <a:pt x="6709" y="11741"/>
                  </a:lnTo>
                  <a:cubicBezTo>
                    <a:pt x="6715" y="11679"/>
                    <a:pt x="6692" y="11617"/>
                    <a:pt x="6647" y="11575"/>
                  </a:cubicBezTo>
                  <a:cubicBezTo>
                    <a:pt x="6509" y="11441"/>
                    <a:pt x="6478" y="11230"/>
                    <a:pt x="6600" y="11037"/>
                  </a:cubicBezTo>
                  <a:cubicBezTo>
                    <a:pt x="6615" y="11011"/>
                    <a:pt x="6637" y="10989"/>
                    <a:pt x="6663" y="10972"/>
                  </a:cubicBezTo>
                  <a:cubicBezTo>
                    <a:pt x="6750" y="10913"/>
                    <a:pt x="6839" y="10887"/>
                    <a:pt x="6923" y="10887"/>
                  </a:cubicBezTo>
                  <a:close/>
                  <a:moveTo>
                    <a:pt x="6909" y="1"/>
                  </a:moveTo>
                  <a:cubicBezTo>
                    <a:pt x="6756" y="1"/>
                    <a:pt x="6603" y="80"/>
                    <a:pt x="6525" y="238"/>
                  </a:cubicBezTo>
                  <a:lnTo>
                    <a:pt x="6363" y="562"/>
                  </a:lnTo>
                  <a:cubicBezTo>
                    <a:pt x="6275" y="737"/>
                    <a:pt x="6213" y="923"/>
                    <a:pt x="6176" y="1113"/>
                  </a:cubicBezTo>
                  <a:cubicBezTo>
                    <a:pt x="5894" y="1202"/>
                    <a:pt x="5735" y="1500"/>
                    <a:pt x="5819" y="1784"/>
                  </a:cubicBezTo>
                  <a:lnTo>
                    <a:pt x="244" y="4148"/>
                  </a:lnTo>
                  <a:cubicBezTo>
                    <a:pt x="93" y="4213"/>
                    <a:pt x="1" y="4370"/>
                    <a:pt x="18" y="4535"/>
                  </a:cubicBezTo>
                  <a:cubicBezTo>
                    <a:pt x="37" y="4699"/>
                    <a:pt x="159" y="4831"/>
                    <a:pt x="322" y="4863"/>
                  </a:cubicBezTo>
                  <a:cubicBezTo>
                    <a:pt x="1187" y="5023"/>
                    <a:pt x="2120" y="5151"/>
                    <a:pt x="3100" y="5242"/>
                  </a:cubicBezTo>
                  <a:cubicBezTo>
                    <a:pt x="3024" y="5323"/>
                    <a:pt x="3026" y="5449"/>
                    <a:pt x="3106" y="5527"/>
                  </a:cubicBezTo>
                  <a:cubicBezTo>
                    <a:pt x="3145" y="5565"/>
                    <a:pt x="3195" y="5584"/>
                    <a:pt x="3246" y="5584"/>
                  </a:cubicBezTo>
                  <a:cubicBezTo>
                    <a:pt x="3299" y="5584"/>
                    <a:pt x="3352" y="5563"/>
                    <a:pt x="3391" y="5521"/>
                  </a:cubicBezTo>
                  <a:lnTo>
                    <a:pt x="3617" y="5287"/>
                  </a:lnTo>
                  <a:cubicBezTo>
                    <a:pt x="4103" y="5325"/>
                    <a:pt x="4600" y="5356"/>
                    <a:pt x="5105" y="5377"/>
                  </a:cubicBezTo>
                  <a:cubicBezTo>
                    <a:pt x="5188" y="5593"/>
                    <a:pt x="5281" y="5807"/>
                    <a:pt x="5384" y="6013"/>
                  </a:cubicBezTo>
                  <a:cubicBezTo>
                    <a:pt x="5577" y="6400"/>
                    <a:pt x="5909" y="6701"/>
                    <a:pt x="6314" y="6851"/>
                  </a:cubicBezTo>
                  <a:lnTo>
                    <a:pt x="6314" y="10748"/>
                  </a:lnTo>
                  <a:cubicBezTo>
                    <a:pt x="6049" y="11041"/>
                    <a:pt x="6036" y="11485"/>
                    <a:pt x="6285" y="11793"/>
                  </a:cubicBezTo>
                  <a:lnTo>
                    <a:pt x="6150" y="13165"/>
                  </a:lnTo>
                  <a:cubicBezTo>
                    <a:pt x="6115" y="13517"/>
                    <a:pt x="6392" y="13823"/>
                    <a:pt x="6746" y="13823"/>
                  </a:cubicBezTo>
                  <a:lnTo>
                    <a:pt x="7071" y="13823"/>
                  </a:lnTo>
                  <a:cubicBezTo>
                    <a:pt x="7425" y="13823"/>
                    <a:pt x="7702" y="13517"/>
                    <a:pt x="7667" y="13165"/>
                  </a:cubicBezTo>
                  <a:lnTo>
                    <a:pt x="7533" y="11793"/>
                  </a:lnTo>
                  <a:cubicBezTo>
                    <a:pt x="7781" y="11485"/>
                    <a:pt x="7768" y="11041"/>
                    <a:pt x="7503" y="10748"/>
                  </a:cubicBezTo>
                  <a:lnTo>
                    <a:pt x="7503" y="6851"/>
                  </a:lnTo>
                  <a:cubicBezTo>
                    <a:pt x="7908" y="6700"/>
                    <a:pt x="8241" y="6400"/>
                    <a:pt x="8434" y="6011"/>
                  </a:cubicBezTo>
                  <a:cubicBezTo>
                    <a:pt x="8536" y="5805"/>
                    <a:pt x="8630" y="5592"/>
                    <a:pt x="8713" y="5376"/>
                  </a:cubicBezTo>
                  <a:cubicBezTo>
                    <a:pt x="9212" y="5354"/>
                    <a:pt x="9704" y="5325"/>
                    <a:pt x="10190" y="5287"/>
                  </a:cubicBezTo>
                  <a:lnTo>
                    <a:pt x="10448" y="5557"/>
                  </a:lnTo>
                  <a:cubicBezTo>
                    <a:pt x="10488" y="5599"/>
                    <a:pt x="10541" y="5620"/>
                    <a:pt x="10594" y="5620"/>
                  </a:cubicBezTo>
                  <a:cubicBezTo>
                    <a:pt x="10644" y="5620"/>
                    <a:pt x="10694" y="5601"/>
                    <a:pt x="10733" y="5563"/>
                  </a:cubicBezTo>
                  <a:cubicBezTo>
                    <a:pt x="10814" y="5485"/>
                    <a:pt x="10817" y="5357"/>
                    <a:pt x="10740" y="5276"/>
                  </a:cubicBezTo>
                  <a:lnTo>
                    <a:pt x="7723" y="2118"/>
                  </a:lnTo>
                  <a:lnTo>
                    <a:pt x="7729" y="2110"/>
                  </a:lnTo>
                  <a:lnTo>
                    <a:pt x="13323" y="4483"/>
                  </a:lnTo>
                  <a:cubicBezTo>
                    <a:pt x="12629" y="4608"/>
                    <a:pt x="11881" y="4715"/>
                    <a:pt x="11100" y="4797"/>
                  </a:cubicBezTo>
                  <a:cubicBezTo>
                    <a:pt x="10992" y="4807"/>
                    <a:pt x="10913" y="4900"/>
                    <a:pt x="10919" y="5009"/>
                  </a:cubicBezTo>
                  <a:cubicBezTo>
                    <a:pt x="10925" y="5115"/>
                    <a:pt x="11014" y="5200"/>
                    <a:pt x="11121" y="5200"/>
                  </a:cubicBezTo>
                  <a:cubicBezTo>
                    <a:pt x="11128" y="5200"/>
                    <a:pt x="11135" y="5200"/>
                    <a:pt x="11142" y="5199"/>
                  </a:cubicBezTo>
                  <a:cubicBezTo>
                    <a:pt x="11971" y="5112"/>
                    <a:pt x="12763" y="4998"/>
                    <a:pt x="13496" y="4862"/>
                  </a:cubicBezTo>
                  <a:cubicBezTo>
                    <a:pt x="13658" y="4831"/>
                    <a:pt x="13782" y="4697"/>
                    <a:pt x="13799" y="4533"/>
                  </a:cubicBezTo>
                  <a:cubicBezTo>
                    <a:pt x="13816" y="4369"/>
                    <a:pt x="13725" y="4213"/>
                    <a:pt x="13573" y="4148"/>
                  </a:cubicBezTo>
                  <a:lnTo>
                    <a:pt x="8000" y="1784"/>
                  </a:lnTo>
                  <a:cubicBezTo>
                    <a:pt x="8083" y="1500"/>
                    <a:pt x="7924" y="1202"/>
                    <a:pt x="7641" y="1113"/>
                  </a:cubicBezTo>
                  <a:cubicBezTo>
                    <a:pt x="7605" y="923"/>
                    <a:pt x="7542" y="737"/>
                    <a:pt x="7455" y="562"/>
                  </a:cubicBezTo>
                  <a:lnTo>
                    <a:pt x="7293" y="238"/>
                  </a:lnTo>
                  <a:cubicBezTo>
                    <a:pt x="7214" y="80"/>
                    <a:pt x="7061" y="1"/>
                    <a:pt x="6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560;p96">
            <a:extLst>
              <a:ext uri="{FF2B5EF4-FFF2-40B4-BE49-F238E27FC236}">
                <a16:creationId xmlns:a16="http://schemas.microsoft.com/office/drawing/2014/main" id="{83CB002A-BE82-0754-C666-73F7451E8EE6}"/>
              </a:ext>
            </a:extLst>
          </p:cNvPr>
          <p:cNvGrpSpPr/>
          <p:nvPr/>
        </p:nvGrpSpPr>
        <p:grpSpPr>
          <a:xfrm>
            <a:off x="4673824" y="2769848"/>
            <a:ext cx="373357" cy="372953"/>
            <a:chOff x="6417117" y="3270418"/>
            <a:chExt cx="373357" cy="372953"/>
          </a:xfrm>
        </p:grpSpPr>
        <p:sp>
          <p:nvSpPr>
            <p:cNvPr id="47" name="Google Shape;1561;p96">
              <a:extLst>
                <a:ext uri="{FF2B5EF4-FFF2-40B4-BE49-F238E27FC236}">
                  <a16:creationId xmlns:a16="http://schemas.microsoft.com/office/drawing/2014/main" id="{DD9AD6E0-FFD7-7F4B-A1EA-B94E5DC2DDD9}"/>
                </a:ext>
              </a:extLst>
            </p:cNvPr>
            <p:cNvSpPr/>
            <p:nvPr/>
          </p:nvSpPr>
          <p:spPr>
            <a:xfrm>
              <a:off x="6422105" y="3356598"/>
              <a:ext cx="63637" cy="91870"/>
            </a:xfrm>
            <a:custGeom>
              <a:avLst/>
              <a:gdLst/>
              <a:ahLst/>
              <a:cxnLst/>
              <a:rect l="l" t="t" r="r" b="b"/>
              <a:pathLst>
                <a:path w="2360" h="3407" extrusionOk="0">
                  <a:moveTo>
                    <a:pt x="261" y="1"/>
                  </a:moveTo>
                  <a:cubicBezTo>
                    <a:pt x="116" y="1"/>
                    <a:pt x="1" y="118"/>
                    <a:pt x="1" y="261"/>
                  </a:cubicBezTo>
                  <a:lnTo>
                    <a:pt x="1" y="1558"/>
                  </a:lnTo>
                  <a:lnTo>
                    <a:pt x="1050" y="1562"/>
                  </a:lnTo>
                  <a:lnTo>
                    <a:pt x="2359" y="3407"/>
                  </a:lnTo>
                  <a:lnTo>
                    <a:pt x="2238" y="1829"/>
                  </a:lnTo>
                  <a:cubicBezTo>
                    <a:pt x="2158" y="796"/>
                    <a:pt x="1298" y="1"/>
                    <a:pt x="263" y="1"/>
                  </a:cubicBezTo>
                  <a:cubicBezTo>
                    <a:pt x="262" y="1"/>
                    <a:pt x="261" y="1"/>
                    <a:pt x="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62;p96">
              <a:extLst>
                <a:ext uri="{FF2B5EF4-FFF2-40B4-BE49-F238E27FC236}">
                  <a16:creationId xmlns:a16="http://schemas.microsoft.com/office/drawing/2014/main" id="{DA2FE251-5BCA-B5CC-8AE0-D0E3813AEE57}"/>
                </a:ext>
              </a:extLst>
            </p:cNvPr>
            <p:cNvSpPr/>
            <p:nvPr/>
          </p:nvSpPr>
          <p:spPr>
            <a:xfrm>
              <a:off x="6613530" y="3367950"/>
              <a:ext cx="70702" cy="97721"/>
            </a:xfrm>
            <a:custGeom>
              <a:avLst/>
              <a:gdLst/>
              <a:ahLst/>
              <a:cxnLst/>
              <a:rect l="l" t="t" r="r" b="b"/>
              <a:pathLst>
                <a:path w="2622" h="3624" extrusionOk="0">
                  <a:moveTo>
                    <a:pt x="131" y="0"/>
                  </a:moveTo>
                  <a:cubicBezTo>
                    <a:pt x="61" y="0"/>
                    <a:pt x="1" y="57"/>
                    <a:pt x="1" y="131"/>
                  </a:cubicBezTo>
                  <a:cubicBezTo>
                    <a:pt x="1" y="1172"/>
                    <a:pt x="508" y="2146"/>
                    <a:pt x="1359" y="2741"/>
                  </a:cubicBezTo>
                  <a:lnTo>
                    <a:pt x="2621" y="3624"/>
                  </a:lnTo>
                  <a:lnTo>
                    <a:pt x="2621" y="741"/>
                  </a:lnTo>
                  <a:lnTo>
                    <a:pt x="169" y="6"/>
                  </a:lnTo>
                  <a:cubicBezTo>
                    <a:pt x="156" y="2"/>
                    <a:pt x="143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63;p96">
              <a:extLst>
                <a:ext uri="{FF2B5EF4-FFF2-40B4-BE49-F238E27FC236}">
                  <a16:creationId xmlns:a16="http://schemas.microsoft.com/office/drawing/2014/main" id="{B8B80B7C-5A3E-0161-187A-A3C6E987D65A}"/>
                </a:ext>
              </a:extLst>
            </p:cNvPr>
            <p:cNvSpPr/>
            <p:nvPr/>
          </p:nvSpPr>
          <p:spPr>
            <a:xfrm>
              <a:off x="6450634" y="3325534"/>
              <a:ext cx="333314" cy="149440"/>
            </a:xfrm>
            <a:custGeom>
              <a:avLst/>
              <a:gdLst/>
              <a:ahLst/>
              <a:cxnLst/>
              <a:rect l="l" t="t" r="r" b="b"/>
              <a:pathLst>
                <a:path w="12361" h="5542" extrusionOk="0">
                  <a:moveTo>
                    <a:pt x="6172" y="0"/>
                  </a:moveTo>
                  <a:cubicBezTo>
                    <a:pt x="6102" y="0"/>
                    <a:pt x="6042" y="56"/>
                    <a:pt x="6042" y="131"/>
                  </a:cubicBezTo>
                  <a:cubicBezTo>
                    <a:pt x="6042" y="1171"/>
                    <a:pt x="6549" y="2145"/>
                    <a:pt x="7400" y="2740"/>
                  </a:cubicBezTo>
                  <a:lnTo>
                    <a:pt x="8662" y="3624"/>
                  </a:lnTo>
                  <a:lnTo>
                    <a:pt x="8662" y="742"/>
                  </a:lnTo>
                  <a:lnTo>
                    <a:pt x="6210" y="6"/>
                  </a:lnTo>
                  <a:cubicBezTo>
                    <a:pt x="6197" y="2"/>
                    <a:pt x="6185" y="0"/>
                    <a:pt x="6172" y="0"/>
                  </a:cubicBezTo>
                  <a:close/>
                  <a:moveTo>
                    <a:pt x="11524" y="3039"/>
                  </a:moveTo>
                  <a:lnTo>
                    <a:pt x="11524" y="4335"/>
                  </a:lnTo>
                  <a:cubicBezTo>
                    <a:pt x="11524" y="4407"/>
                    <a:pt x="11581" y="4466"/>
                    <a:pt x="11653" y="4466"/>
                  </a:cubicBezTo>
                  <a:cubicBezTo>
                    <a:pt x="12044" y="4466"/>
                    <a:pt x="12361" y="4149"/>
                    <a:pt x="12361" y="3759"/>
                  </a:cubicBezTo>
                  <a:lnTo>
                    <a:pt x="12361" y="3039"/>
                  </a:lnTo>
                  <a:close/>
                  <a:moveTo>
                    <a:pt x="1103" y="1573"/>
                  </a:moveTo>
                  <a:cubicBezTo>
                    <a:pt x="1036" y="1573"/>
                    <a:pt x="969" y="1599"/>
                    <a:pt x="918" y="1650"/>
                  </a:cubicBezTo>
                  <a:lnTo>
                    <a:pt x="0" y="2567"/>
                  </a:lnTo>
                  <a:lnTo>
                    <a:pt x="740" y="3311"/>
                  </a:lnTo>
                  <a:lnTo>
                    <a:pt x="362" y="5541"/>
                  </a:lnTo>
                  <a:lnTo>
                    <a:pt x="1392" y="4340"/>
                  </a:lnTo>
                  <a:cubicBezTo>
                    <a:pt x="2067" y="3553"/>
                    <a:pt x="2020" y="2382"/>
                    <a:pt x="1289" y="1650"/>
                  </a:cubicBezTo>
                  <a:cubicBezTo>
                    <a:pt x="1237" y="1599"/>
                    <a:pt x="1170" y="1573"/>
                    <a:pt x="1103" y="15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64;p96">
              <a:extLst>
                <a:ext uri="{FF2B5EF4-FFF2-40B4-BE49-F238E27FC236}">
                  <a16:creationId xmlns:a16="http://schemas.microsoft.com/office/drawing/2014/main" id="{973B46F3-0FD7-5760-26F4-07A396F8E1CA}"/>
                </a:ext>
              </a:extLst>
            </p:cNvPr>
            <p:cNvSpPr/>
            <p:nvPr/>
          </p:nvSpPr>
          <p:spPr>
            <a:xfrm>
              <a:off x="6465088" y="3410366"/>
              <a:ext cx="49373" cy="60375"/>
            </a:xfrm>
            <a:custGeom>
              <a:avLst/>
              <a:gdLst/>
              <a:ahLst/>
              <a:cxnLst/>
              <a:rect l="l" t="t" r="r" b="b"/>
              <a:pathLst>
                <a:path w="1831" h="2239" extrusionOk="0">
                  <a:moveTo>
                    <a:pt x="274" y="1"/>
                  </a:moveTo>
                  <a:lnTo>
                    <a:pt x="270" y="1050"/>
                  </a:lnTo>
                  <a:lnTo>
                    <a:pt x="0" y="1241"/>
                  </a:lnTo>
                  <a:lnTo>
                    <a:pt x="0" y="2238"/>
                  </a:lnTo>
                  <a:lnTo>
                    <a:pt x="5" y="2238"/>
                  </a:lnTo>
                  <a:cubicBezTo>
                    <a:pt x="1035" y="2157"/>
                    <a:pt x="1830" y="1296"/>
                    <a:pt x="1829" y="263"/>
                  </a:cubicBezTo>
                  <a:cubicBezTo>
                    <a:pt x="1829" y="119"/>
                    <a:pt x="1712" y="1"/>
                    <a:pt x="1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65;p96">
              <a:extLst>
                <a:ext uri="{FF2B5EF4-FFF2-40B4-BE49-F238E27FC236}">
                  <a16:creationId xmlns:a16="http://schemas.microsoft.com/office/drawing/2014/main" id="{AEC54977-89D9-19FD-8E29-CB92EF85CD56}"/>
                </a:ext>
              </a:extLst>
            </p:cNvPr>
            <p:cNvSpPr/>
            <p:nvPr/>
          </p:nvSpPr>
          <p:spPr>
            <a:xfrm>
              <a:off x="6422052" y="3389280"/>
              <a:ext cx="281083" cy="190589"/>
            </a:xfrm>
            <a:custGeom>
              <a:avLst/>
              <a:gdLst/>
              <a:ahLst/>
              <a:cxnLst/>
              <a:rect l="l" t="t" r="r" b="b"/>
              <a:pathLst>
                <a:path w="10424" h="7068" extrusionOk="0">
                  <a:moveTo>
                    <a:pt x="8966" y="0"/>
                  </a:moveTo>
                  <a:lnTo>
                    <a:pt x="8966" y="4991"/>
                  </a:lnTo>
                  <a:cubicBezTo>
                    <a:pt x="8966" y="5295"/>
                    <a:pt x="8748" y="5562"/>
                    <a:pt x="8449" y="5605"/>
                  </a:cubicBezTo>
                  <a:cubicBezTo>
                    <a:pt x="8418" y="5609"/>
                    <a:pt x="8388" y="5612"/>
                    <a:pt x="8358" y="5612"/>
                  </a:cubicBezTo>
                  <a:cubicBezTo>
                    <a:pt x="8030" y="5612"/>
                    <a:pt x="7753" y="5345"/>
                    <a:pt x="7751" y="5005"/>
                  </a:cubicBezTo>
                  <a:lnTo>
                    <a:pt x="7751" y="3915"/>
                  </a:lnTo>
                  <a:cubicBezTo>
                    <a:pt x="7751" y="2843"/>
                    <a:pt x="6943" y="1932"/>
                    <a:pt x="5877" y="1836"/>
                  </a:cubicBezTo>
                  <a:cubicBezTo>
                    <a:pt x="5812" y="1830"/>
                    <a:pt x="5749" y="1827"/>
                    <a:pt x="5685" y="1827"/>
                  </a:cubicBezTo>
                  <a:cubicBezTo>
                    <a:pt x="4558" y="1827"/>
                    <a:pt x="3622" y="2742"/>
                    <a:pt x="3621" y="3893"/>
                  </a:cubicBezTo>
                  <a:lnTo>
                    <a:pt x="3621" y="4987"/>
                  </a:lnTo>
                  <a:cubicBezTo>
                    <a:pt x="3621" y="5291"/>
                    <a:pt x="3403" y="5557"/>
                    <a:pt x="3103" y="5600"/>
                  </a:cubicBezTo>
                  <a:cubicBezTo>
                    <a:pt x="3073" y="5605"/>
                    <a:pt x="3042" y="5607"/>
                    <a:pt x="3012" y="5607"/>
                  </a:cubicBezTo>
                  <a:cubicBezTo>
                    <a:pt x="2683" y="5607"/>
                    <a:pt x="2406" y="5340"/>
                    <a:pt x="2406" y="5000"/>
                  </a:cubicBezTo>
                  <a:lnTo>
                    <a:pt x="2406" y="2501"/>
                  </a:lnTo>
                  <a:cubicBezTo>
                    <a:pt x="2406" y="1552"/>
                    <a:pt x="2163" y="688"/>
                    <a:pt x="1416" y="162"/>
                  </a:cubicBezTo>
                  <a:cubicBezTo>
                    <a:pt x="1266" y="56"/>
                    <a:pt x="1057" y="6"/>
                    <a:pt x="843" y="6"/>
                  </a:cubicBezTo>
                  <a:cubicBezTo>
                    <a:pt x="520" y="6"/>
                    <a:pt x="183" y="120"/>
                    <a:pt x="10" y="336"/>
                  </a:cubicBezTo>
                  <a:cubicBezTo>
                    <a:pt x="0" y="349"/>
                    <a:pt x="4" y="368"/>
                    <a:pt x="20" y="373"/>
                  </a:cubicBezTo>
                  <a:cubicBezTo>
                    <a:pt x="578" y="574"/>
                    <a:pt x="948" y="1103"/>
                    <a:pt x="948" y="1693"/>
                  </a:cubicBezTo>
                  <a:lnTo>
                    <a:pt x="948" y="4998"/>
                  </a:lnTo>
                  <a:cubicBezTo>
                    <a:pt x="949" y="6150"/>
                    <a:pt x="1886" y="7064"/>
                    <a:pt x="3013" y="7064"/>
                  </a:cubicBezTo>
                  <a:cubicBezTo>
                    <a:pt x="3076" y="7064"/>
                    <a:pt x="3140" y="7062"/>
                    <a:pt x="3204" y="7056"/>
                  </a:cubicBezTo>
                  <a:cubicBezTo>
                    <a:pt x="4270" y="6958"/>
                    <a:pt x="5079" y="6047"/>
                    <a:pt x="5079" y="4977"/>
                  </a:cubicBezTo>
                  <a:lnTo>
                    <a:pt x="5079" y="3905"/>
                  </a:lnTo>
                  <a:cubicBezTo>
                    <a:pt x="5079" y="3601"/>
                    <a:pt x="5295" y="3334"/>
                    <a:pt x="5596" y="3291"/>
                  </a:cubicBezTo>
                  <a:cubicBezTo>
                    <a:pt x="5626" y="3286"/>
                    <a:pt x="5657" y="3284"/>
                    <a:pt x="5687" y="3284"/>
                  </a:cubicBezTo>
                  <a:cubicBezTo>
                    <a:pt x="6015" y="3284"/>
                    <a:pt x="6292" y="3551"/>
                    <a:pt x="6293" y="3892"/>
                  </a:cubicBezTo>
                  <a:lnTo>
                    <a:pt x="6293" y="4978"/>
                  </a:lnTo>
                  <a:cubicBezTo>
                    <a:pt x="6293" y="6115"/>
                    <a:pt x="7201" y="7057"/>
                    <a:pt x="8338" y="7067"/>
                  </a:cubicBezTo>
                  <a:cubicBezTo>
                    <a:pt x="8345" y="7067"/>
                    <a:pt x="8352" y="7067"/>
                    <a:pt x="8359" y="7067"/>
                  </a:cubicBezTo>
                  <a:cubicBezTo>
                    <a:pt x="9497" y="7067"/>
                    <a:pt x="10424" y="6142"/>
                    <a:pt x="10424" y="5005"/>
                  </a:cubicBezTo>
                  <a:lnTo>
                    <a:pt x="104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66;p96">
              <a:extLst>
                <a:ext uri="{FF2B5EF4-FFF2-40B4-BE49-F238E27FC236}">
                  <a16:creationId xmlns:a16="http://schemas.microsoft.com/office/drawing/2014/main" id="{9FF5F164-1478-2B2F-2FB0-4355E21497BC}"/>
                </a:ext>
              </a:extLst>
            </p:cNvPr>
            <p:cNvSpPr/>
            <p:nvPr/>
          </p:nvSpPr>
          <p:spPr>
            <a:xfrm>
              <a:off x="6501059" y="3304475"/>
              <a:ext cx="282890" cy="298098"/>
            </a:xfrm>
            <a:custGeom>
              <a:avLst/>
              <a:gdLst/>
              <a:ahLst/>
              <a:cxnLst/>
              <a:rect l="l" t="t" r="r" b="b"/>
              <a:pathLst>
                <a:path w="10491" h="11055" extrusionOk="0">
                  <a:moveTo>
                    <a:pt x="5576" y="0"/>
                  </a:moveTo>
                  <a:lnTo>
                    <a:pt x="5576" y="2444"/>
                  </a:lnTo>
                  <a:cubicBezTo>
                    <a:pt x="5575" y="3279"/>
                    <a:pt x="6227" y="3969"/>
                    <a:pt x="7063" y="4016"/>
                  </a:cubicBezTo>
                  <a:lnTo>
                    <a:pt x="10491" y="4199"/>
                  </a:lnTo>
                  <a:lnTo>
                    <a:pt x="10491" y="3843"/>
                  </a:lnTo>
                  <a:cubicBezTo>
                    <a:pt x="10491" y="3592"/>
                    <a:pt x="10313" y="3377"/>
                    <a:pt x="10067" y="3328"/>
                  </a:cubicBezTo>
                  <a:lnTo>
                    <a:pt x="8740" y="3068"/>
                  </a:lnTo>
                  <a:cubicBezTo>
                    <a:pt x="8573" y="3034"/>
                    <a:pt x="8453" y="2887"/>
                    <a:pt x="8453" y="2717"/>
                  </a:cubicBezTo>
                  <a:cubicBezTo>
                    <a:pt x="8453" y="2522"/>
                    <a:pt x="8612" y="2363"/>
                    <a:pt x="8808" y="2362"/>
                  </a:cubicBezTo>
                  <a:lnTo>
                    <a:pt x="9870" y="2362"/>
                  </a:lnTo>
                  <a:cubicBezTo>
                    <a:pt x="10213" y="2362"/>
                    <a:pt x="10489" y="2084"/>
                    <a:pt x="10489" y="1741"/>
                  </a:cubicBezTo>
                  <a:cubicBezTo>
                    <a:pt x="10489" y="1399"/>
                    <a:pt x="10213" y="1121"/>
                    <a:pt x="9870" y="1120"/>
                  </a:cubicBezTo>
                  <a:lnTo>
                    <a:pt x="9618" y="1120"/>
                  </a:lnTo>
                  <a:cubicBezTo>
                    <a:pt x="9492" y="1123"/>
                    <a:pt x="9390" y="1226"/>
                    <a:pt x="9391" y="1352"/>
                  </a:cubicBezTo>
                  <a:cubicBezTo>
                    <a:pt x="9388" y="1476"/>
                    <a:pt x="9288" y="1575"/>
                    <a:pt x="9164" y="1575"/>
                  </a:cubicBezTo>
                  <a:cubicBezTo>
                    <a:pt x="8697" y="1575"/>
                    <a:pt x="8237" y="1458"/>
                    <a:pt x="7828" y="1233"/>
                  </a:cubicBezTo>
                  <a:lnTo>
                    <a:pt x="5576" y="0"/>
                  </a:lnTo>
                  <a:close/>
                  <a:moveTo>
                    <a:pt x="1307" y="9048"/>
                  </a:moveTo>
                  <a:cubicBezTo>
                    <a:pt x="1077" y="9048"/>
                    <a:pt x="848" y="9151"/>
                    <a:pt x="696" y="9352"/>
                  </a:cubicBezTo>
                  <a:lnTo>
                    <a:pt x="192" y="10025"/>
                  </a:lnTo>
                  <a:cubicBezTo>
                    <a:pt x="1" y="10281"/>
                    <a:pt x="25" y="10639"/>
                    <a:pt x="253" y="10866"/>
                  </a:cubicBezTo>
                  <a:cubicBezTo>
                    <a:pt x="377" y="10991"/>
                    <a:pt x="541" y="11054"/>
                    <a:pt x="706" y="11054"/>
                  </a:cubicBezTo>
                  <a:cubicBezTo>
                    <a:pt x="841" y="11054"/>
                    <a:pt x="977" y="11012"/>
                    <a:pt x="1093" y="10925"/>
                  </a:cubicBezTo>
                  <a:lnTo>
                    <a:pt x="1765" y="10421"/>
                  </a:lnTo>
                  <a:cubicBezTo>
                    <a:pt x="2136" y="10143"/>
                    <a:pt x="2175" y="9600"/>
                    <a:pt x="1846" y="9271"/>
                  </a:cubicBezTo>
                  <a:lnTo>
                    <a:pt x="1848" y="9271"/>
                  </a:lnTo>
                  <a:cubicBezTo>
                    <a:pt x="1697" y="9121"/>
                    <a:pt x="1502" y="9048"/>
                    <a:pt x="1307" y="9048"/>
                  </a:cubicBezTo>
                  <a:close/>
                  <a:moveTo>
                    <a:pt x="6810" y="9048"/>
                  </a:moveTo>
                  <a:cubicBezTo>
                    <a:pt x="6580" y="9048"/>
                    <a:pt x="6351" y="9151"/>
                    <a:pt x="6200" y="9352"/>
                  </a:cubicBezTo>
                  <a:lnTo>
                    <a:pt x="5696" y="10025"/>
                  </a:lnTo>
                  <a:cubicBezTo>
                    <a:pt x="5503" y="10281"/>
                    <a:pt x="5529" y="10639"/>
                    <a:pt x="5755" y="10866"/>
                  </a:cubicBezTo>
                  <a:cubicBezTo>
                    <a:pt x="5879" y="10991"/>
                    <a:pt x="6044" y="11054"/>
                    <a:pt x="6209" y="11054"/>
                  </a:cubicBezTo>
                  <a:cubicBezTo>
                    <a:pt x="6345" y="11054"/>
                    <a:pt x="6481" y="11012"/>
                    <a:pt x="6596" y="10925"/>
                  </a:cubicBezTo>
                  <a:lnTo>
                    <a:pt x="7268" y="10421"/>
                  </a:lnTo>
                  <a:cubicBezTo>
                    <a:pt x="7639" y="10143"/>
                    <a:pt x="7678" y="9600"/>
                    <a:pt x="7350" y="9271"/>
                  </a:cubicBezTo>
                  <a:cubicBezTo>
                    <a:pt x="7200" y="9121"/>
                    <a:pt x="7004" y="9048"/>
                    <a:pt x="6810" y="90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67;p96">
              <a:extLst>
                <a:ext uri="{FF2B5EF4-FFF2-40B4-BE49-F238E27FC236}">
                  <a16:creationId xmlns:a16="http://schemas.microsoft.com/office/drawing/2014/main" id="{8FACDCFB-CD1A-81CF-646E-BA37D321C96E}"/>
                </a:ext>
              </a:extLst>
            </p:cNvPr>
            <p:cNvSpPr/>
            <p:nvPr/>
          </p:nvSpPr>
          <p:spPr>
            <a:xfrm>
              <a:off x="6651416" y="3314964"/>
              <a:ext cx="67493" cy="38533"/>
            </a:xfrm>
            <a:custGeom>
              <a:avLst/>
              <a:gdLst/>
              <a:ahLst/>
              <a:cxnLst/>
              <a:rect l="l" t="t" r="r" b="b"/>
              <a:pathLst>
                <a:path w="2503" h="1429" extrusionOk="0">
                  <a:moveTo>
                    <a:pt x="0" y="0"/>
                  </a:moveTo>
                  <a:lnTo>
                    <a:pt x="0" y="736"/>
                  </a:lnTo>
                  <a:cubicBezTo>
                    <a:pt x="170" y="869"/>
                    <a:pt x="369" y="960"/>
                    <a:pt x="581" y="1002"/>
                  </a:cubicBezTo>
                  <a:lnTo>
                    <a:pt x="1538" y="1182"/>
                  </a:lnTo>
                  <a:cubicBezTo>
                    <a:pt x="1634" y="1338"/>
                    <a:pt x="1803" y="1428"/>
                    <a:pt x="1980" y="1428"/>
                  </a:cubicBezTo>
                  <a:cubicBezTo>
                    <a:pt x="2028" y="1428"/>
                    <a:pt x="2076" y="1422"/>
                    <a:pt x="2124" y="1408"/>
                  </a:cubicBezTo>
                  <a:cubicBezTo>
                    <a:pt x="2349" y="1344"/>
                    <a:pt x="2503" y="1138"/>
                    <a:pt x="2501" y="905"/>
                  </a:cubicBezTo>
                  <a:cubicBezTo>
                    <a:pt x="2503" y="615"/>
                    <a:pt x="2269" y="382"/>
                    <a:pt x="1981" y="381"/>
                  </a:cubicBezTo>
                  <a:lnTo>
                    <a:pt x="1458" y="381"/>
                  </a:lnTo>
                  <a:lnTo>
                    <a:pt x="1458" y="431"/>
                  </a:lnTo>
                  <a:lnTo>
                    <a:pt x="581" y="265"/>
                  </a:lnTo>
                  <a:cubicBezTo>
                    <a:pt x="369" y="225"/>
                    <a:pt x="170" y="1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68;p96">
              <a:extLst>
                <a:ext uri="{FF2B5EF4-FFF2-40B4-BE49-F238E27FC236}">
                  <a16:creationId xmlns:a16="http://schemas.microsoft.com/office/drawing/2014/main" id="{2C2BB200-2F0F-6D90-BE4A-56C10099E5B1}"/>
                </a:ext>
              </a:extLst>
            </p:cNvPr>
            <p:cNvSpPr/>
            <p:nvPr/>
          </p:nvSpPr>
          <p:spPr>
            <a:xfrm>
              <a:off x="6634671" y="3276054"/>
              <a:ext cx="84832" cy="62289"/>
            </a:xfrm>
            <a:custGeom>
              <a:avLst/>
              <a:gdLst/>
              <a:ahLst/>
              <a:cxnLst/>
              <a:rect l="l" t="t" r="r" b="b"/>
              <a:pathLst>
                <a:path w="3146" h="2310" extrusionOk="0">
                  <a:moveTo>
                    <a:pt x="132" y="1"/>
                  </a:moveTo>
                  <a:cubicBezTo>
                    <a:pt x="62" y="1"/>
                    <a:pt x="0" y="65"/>
                    <a:pt x="0" y="149"/>
                  </a:cubicBezTo>
                  <a:lnTo>
                    <a:pt x="0" y="328"/>
                  </a:lnTo>
                  <a:cubicBezTo>
                    <a:pt x="0" y="1131"/>
                    <a:pt x="515" y="1815"/>
                    <a:pt x="1216" y="1946"/>
                  </a:cubicBezTo>
                  <a:lnTo>
                    <a:pt x="3145" y="2309"/>
                  </a:lnTo>
                  <a:cubicBezTo>
                    <a:pt x="3145" y="1603"/>
                    <a:pt x="2745" y="976"/>
                    <a:pt x="2151" y="753"/>
                  </a:cubicBezTo>
                  <a:lnTo>
                    <a:pt x="173" y="8"/>
                  </a:lnTo>
                  <a:cubicBezTo>
                    <a:pt x="159" y="3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69;p96">
              <a:extLst>
                <a:ext uri="{FF2B5EF4-FFF2-40B4-BE49-F238E27FC236}">
                  <a16:creationId xmlns:a16="http://schemas.microsoft.com/office/drawing/2014/main" id="{DF3E0E06-102C-A96B-5534-CCFC55161A0D}"/>
                </a:ext>
              </a:extLst>
            </p:cNvPr>
            <p:cNvSpPr/>
            <p:nvPr/>
          </p:nvSpPr>
          <p:spPr>
            <a:xfrm>
              <a:off x="6608488" y="3291936"/>
              <a:ext cx="84778" cy="55170"/>
            </a:xfrm>
            <a:custGeom>
              <a:avLst/>
              <a:gdLst/>
              <a:ahLst/>
              <a:cxnLst/>
              <a:rect l="l" t="t" r="r" b="b"/>
              <a:pathLst>
                <a:path w="3144" h="2046" extrusionOk="0">
                  <a:moveTo>
                    <a:pt x="131" y="0"/>
                  </a:moveTo>
                  <a:cubicBezTo>
                    <a:pt x="61" y="0"/>
                    <a:pt x="0" y="56"/>
                    <a:pt x="0" y="131"/>
                  </a:cubicBezTo>
                  <a:lnTo>
                    <a:pt x="0" y="289"/>
                  </a:lnTo>
                  <a:cubicBezTo>
                    <a:pt x="0" y="1001"/>
                    <a:pt x="515" y="1608"/>
                    <a:pt x="1215" y="1724"/>
                  </a:cubicBezTo>
                  <a:lnTo>
                    <a:pt x="3144" y="2046"/>
                  </a:lnTo>
                  <a:cubicBezTo>
                    <a:pt x="3144" y="1420"/>
                    <a:pt x="2743" y="864"/>
                    <a:pt x="2150" y="665"/>
                  </a:cubicBezTo>
                  <a:lnTo>
                    <a:pt x="173" y="7"/>
                  </a:lnTo>
                  <a:cubicBezTo>
                    <a:pt x="159" y="2"/>
                    <a:pt x="145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70;p96">
              <a:extLst>
                <a:ext uri="{FF2B5EF4-FFF2-40B4-BE49-F238E27FC236}">
                  <a16:creationId xmlns:a16="http://schemas.microsoft.com/office/drawing/2014/main" id="{5A8C51D4-AB56-BF1D-B9A3-537EBB43D254}"/>
                </a:ext>
              </a:extLst>
            </p:cNvPr>
            <p:cNvSpPr/>
            <p:nvPr/>
          </p:nvSpPr>
          <p:spPr>
            <a:xfrm>
              <a:off x="6417117" y="3270418"/>
              <a:ext cx="373357" cy="372953"/>
            </a:xfrm>
            <a:custGeom>
              <a:avLst/>
              <a:gdLst/>
              <a:ahLst/>
              <a:cxnLst/>
              <a:rect l="l" t="t" r="r" b="b"/>
              <a:pathLst>
                <a:path w="13846" h="13831" extrusionOk="0">
                  <a:moveTo>
                    <a:pt x="8257" y="446"/>
                  </a:moveTo>
                  <a:lnTo>
                    <a:pt x="10134" y="1151"/>
                  </a:lnTo>
                  <a:cubicBezTo>
                    <a:pt x="10581" y="1319"/>
                    <a:pt x="10901" y="1753"/>
                    <a:pt x="10979" y="2270"/>
                  </a:cubicBezTo>
                  <a:lnTo>
                    <a:pt x="10234" y="2131"/>
                  </a:lnTo>
                  <a:cubicBezTo>
                    <a:pt x="10221" y="2125"/>
                    <a:pt x="10206" y="2120"/>
                    <a:pt x="10193" y="2118"/>
                  </a:cubicBezTo>
                  <a:cubicBezTo>
                    <a:pt x="9999" y="1711"/>
                    <a:pt x="9649" y="1402"/>
                    <a:pt x="9221" y="1259"/>
                  </a:cubicBezTo>
                  <a:lnTo>
                    <a:pt x="8312" y="956"/>
                  </a:lnTo>
                  <a:cubicBezTo>
                    <a:pt x="8312" y="955"/>
                    <a:pt x="8310" y="952"/>
                    <a:pt x="8310" y="951"/>
                  </a:cubicBezTo>
                  <a:lnTo>
                    <a:pt x="8310" y="952"/>
                  </a:lnTo>
                  <a:cubicBezTo>
                    <a:pt x="8276" y="817"/>
                    <a:pt x="8257" y="677"/>
                    <a:pt x="8257" y="537"/>
                  </a:cubicBezTo>
                  <a:lnTo>
                    <a:pt x="8257" y="446"/>
                  </a:lnTo>
                  <a:close/>
                  <a:moveTo>
                    <a:pt x="7205" y="1015"/>
                  </a:moveTo>
                  <a:lnTo>
                    <a:pt x="9088" y="1644"/>
                  </a:lnTo>
                  <a:cubicBezTo>
                    <a:pt x="9516" y="1786"/>
                    <a:pt x="9833" y="2146"/>
                    <a:pt x="9921" y="2589"/>
                  </a:cubicBezTo>
                  <a:lnTo>
                    <a:pt x="8251" y="2311"/>
                  </a:lnTo>
                  <a:cubicBezTo>
                    <a:pt x="7648" y="2210"/>
                    <a:pt x="7205" y="1687"/>
                    <a:pt x="7205" y="1076"/>
                  </a:cubicBezTo>
                  <a:lnTo>
                    <a:pt x="7205" y="1015"/>
                  </a:lnTo>
                  <a:close/>
                  <a:moveTo>
                    <a:pt x="10363" y="2573"/>
                  </a:moveTo>
                  <a:lnTo>
                    <a:pt x="10986" y="2690"/>
                  </a:lnTo>
                  <a:cubicBezTo>
                    <a:pt x="10936" y="2819"/>
                    <a:pt x="10813" y="2898"/>
                    <a:pt x="10684" y="2898"/>
                  </a:cubicBezTo>
                  <a:cubicBezTo>
                    <a:pt x="10637" y="2898"/>
                    <a:pt x="10589" y="2887"/>
                    <a:pt x="10543" y="2865"/>
                  </a:cubicBezTo>
                  <a:cubicBezTo>
                    <a:pt x="10433" y="2813"/>
                    <a:pt x="10362" y="2701"/>
                    <a:pt x="10363" y="2577"/>
                  </a:cubicBezTo>
                  <a:lnTo>
                    <a:pt x="10363" y="2573"/>
                  </a:lnTo>
                  <a:close/>
                  <a:moveTo>
                    <a:pt x="461" y="3400"/>
                  </a:moveTo>
                  <a:lnTo>
                    <a:pt x="460" y="3401"/>
                  </a:lnTo>
                  <a:cubicBezTo>
                    <a:pt x="915" y="3401"/>
                    <a:pt x="1354" y="3576"/>
                    <a:pt x="1684" y="3888"/>
                  </a:cubicBezTo>
                  <a:lnTo>
                    <a:pt x="1330" y="4244"/>
                  </a:lnTo>
                  <a:cubicBezTo>
                    <a:pt x="1232" y="4225"/>
                    <a:pt x="1133" y="4215"/>
                    <a:pt x="1034" y="4215"/>
                  </a:cubicBezTo>
                  <a:cubicBezTo>
                    <a:pt x="817" y="4215"/>
                    <a:pt x="602" y="4261"/>
                    <a:pt x="402" y="4352"/>
                  </a:cubicBezTo>
                  <a:lnTo>
                    <a:pt x="402" y="3460"/>
                  </a:lnTo>
                  <a:cubicBezTo>
                    <a:pt x="402" y="3427"/>
                    <a:pt x="428" y="3401"/>
                    <a:pt x="461" y="3400"/>
                  </a:cubicBezTo>
                  <a:close/>
                  <a:moveTo>
                    <a:pt x="7470" y="2411"/>
                  </a:moveTo>
                  <a:lnTo>
                    <a:pt x="7470" y="2411"/>
                  </a:lnTo>
                  <a:cubicBezTo>
                    <a:pt x="7679" y="2564"/>
                    <a:pt x="7921" y="2666"/>
                    <a:pt x="8178" y="2708"/>
                  </a:cubicBezTo>
                  <a:lnTo>
                    <a:pt x="8473" y="2759"/>
                  </a:lnTo>
                  <a:lnTo>
                    <a:pt x="8473" y="3698"/>
                  </a:lnTo>
                  <a:cubicBezTo>
                    <a:pt x="8473" y="4022"/>
                    <a:pt x="8562" y="4341"/>
                    <a:pt x="8731" y="4617"/>
                  </a:cubicBezTo>
                  <a:cubicBezTo>
                    <a:pt x="8003" y="4106"/>
                    <a:pt x="7541" y="3298"/>
                    <a:pt x="7470" y="2411"/>
                  </a:cubicBezTo>
                  <a:close/>
                  <a:moveTo>
                    <a:pt x="2346" y="3808"/>
                  </a:moveTo>
                  <a:cubicBezTo>
                    <a:pt x="2362" y="3808"/>
                    <a:pt x="2377" y="3815"/>
                    <a:pt x="2389" y="3826"/>
                  </a:cubicBezTo>
                  <a:cubicBezTo>
                    <a:pt x="2697" y="4132"/>
                    <a:pt x="2882" y="4542"/>
                    <a:pt x="2906" y="4976"/>
                  </a:cubicBezTo>
                  <a:lnTo>
                    <a:pt x="2318" y="4976"/>
                  </a:lnTo>
                  <a:cubicBezTo>
                    <a:pt x="2310" y="4976"/>
                    <a:pt x="2302" y="4976"/>
                    <a:pt x="2295" y="4977"/>
                  </a:cubicBezTo>
                  <a:cubicBezTo>
                    <a:pt x="2143" y="4753"/>
                    <a:pt x="1951" y="4558"/>
                    <a:pt x="1729" y="4401"/>
                  </a:cubicBezTo>
                  <a:lnTo>
                    <a:pt x="2305" y="3826"/>
                  </a:lnTo>
                  <a:cubicBezTo>
                    <a:pt x="2315" y="3815"/>
                    <a:pt x="2331" y="3809"/>
                    <a:pt x="2347" y="3809"/>
                  </a:cubicBezTo>
                  <a:lnTo>
                    <a:pt x="2346" y="3808"/>
                  </a:lnTo>
                  <a:close/>
                  <a:moveTo>
                    <a:pt x="12986" y="2573"/>
                  </a:moveTo>
                  <a:cubicBezTo>
                    <a:pt x="13190" y="2573"/>
                    <a:pt x="13372" y="2714"/>
                    <a:pt x="13408" y="2914"/>
                  </a:cubicBezTo>
                  <a:cubicBezTo>
                    <a:pt x="13455" y="3171"/>
                    <a:pt x="13258" y="3408"/>
                    <a:pt x="12997" y="3408"/>
                  </a:cubicBezTo>
                  <a:lnTo>
                    <a:pt x="11947" y="3408"/>
                  </a:lnTo>
                  <a:cubicBezTo>
                    <a:pt x="11677" y="3408"/>
                    <a:pt x="11437" y="3597"/>
                    <a:pt x="11388" y="3862"/>
                  </a:cubicBezTo>
                  <a:cubicBezTo>
                    <a:pt x="11330" y="4163"/>
                    <a:pt x="11526" y="4456"/>
                    <a:pt x="11827" y="4516"/>
                  </a:cubicBezTo>
                  <a:lnTo>
                    <a:pt x="13154" y="4777"/>
                  </a:lnTo>
                  <a:cubicBezTo>
                    <a:pt x="13305" y="4807"/>
                    <a:pt x="13413" y="4940"/>
                    <a:pt x="13413" y="5093"/>
                  </a:cubicBezTo>
                  <a:lnTo>
                    <a:pt x="13413" y="5235"/>
                  </a:lnTo>
                  <a:lnTo>
                    <a:pt x="10199" y="5064"/>
                  </a:lnTo>
                  <a:cubicBezTo>
                    <a:pt x="9473" y="5024"/>
                    <a:pt x="8904" y="4421"/>
                    <a:pt x="8905" y="3694"/>
                  </a:cubicBezTo>
                  <a:lnTo>
                    <a:pt x="8905" y="2819"/>
                  </a:lnTo>
                  <a:lnTo>
                    <a:pt x="10129" y="3024"/>
                  </a:lnTo>
                  <a:cubicBezTo>
                    <a:pt x="10275" y="3204"/>
                    <a:pt x="10481" y="3290"/>
                    <a:pt x="10686" y="3290"/>
                  </a:cubicBezTo>
                  <a:cubicBezTo>
                    <a:pt x="10952" y="3290"/>
                    <a:pt x="11216" y="3145"/>
                    <a:pt x="11343" y="2873"/>
                  </a:cubicBezTo>
                  <a:cubicBezTo>
                    <a:pt x="11649" y="2975"/>
                    <a:pt x="11968" y="3027"/>
                    <a:pt x="12291" y="3027"/>
                  </a:cubicBezTo>
                  <a:cubicBezTo>
                    <a:pt x="12525" y="3025"/>
                    <a:pt x="12713" y="2838"/>
                    <a:pt x="12720" y="2606"/>
                  </a:cubicBezTo>
                  <a:cubicBezTo>
                    <a:pt x="12720" y="2593"/>
                    <a:pt x="12728" y="2573"/>
                    <a:pt x="12745" y="2573"/>
                  </a:cubicBezTo>
                  <a:close/>
                  <a:moveTo>
                    <a:pt x="12981" y="5621"/>
                  </a:moveTo>
                  <a:lnTo>
                    <a:pt x="13413" y="5644"/>
                  </a:lnTo>
                  <a:lnTo>
                    <a:pt x="13413" y="5793"/>
                  </a:lnTo>
                  <a:cubicBezTo>
                    <a:pt x="13413" y="6044"/>
                    <a:pt x="13229" y="6255"/>
                    <a:pt x="12983" y="6291"/>
                  </a:cubicBezTo>
                  <a:lnTo>
                    <a:pt x="12981" y="6291"/>
                  </a:lnTo>
                  <a:lnTo>
                    <a:pt x="12981" y="5621"/>
                  </a:lnTo>
                  <a:close/>
                  <a:moveTo>
                    <a:pt x="7465" y="3845"/>
                  </a:moveTo>
                  <a:lnTo>
                    <a:pt x="7506" y="3857"/>
                  </a:lnTo>
                  <a:cubicBezTo>
                    <a:pt x="7754" y="4292"/>
                    <a:pt x="8094" y="4665"/>
                    <a:pt x="8503" y="4951"/>
                  </a:cubicBezTo>
                  <a:lnTo>
                    <a:pt x="8933" y="5251"/>
                  </a:lnTo>
                  <a:lnTo>
                    <a:pt x="8933" y="6330"/>
                  </a:lnTo>
                  <a:lnTo>
                    <a:pt x="8735" y="6192"/>
                  </a:lnTo>
                  <a:cubicBezTo>
                    <a:pt x="7966" y="5653"/>
                    <a:pt x="7496" y="4783"/>
                    <a:pt x="7465" y="3845"/>
                  </a:cubicBezTo>
                  <a:close/>
                  <a:moveTo>
                    <a:pt x="3340" y="5381"/>
                  </a:moveTo>
                  <a:cubicBezTo>
                    <a:pt x="3373" y="5381"/>
                    <a:pt x="3400" y="5407"/>
                    <a:pt x="3400" y="5440"/>
                  </a:cubicBezTo>
                  <a:lnTo>
                    <a:pt x="3400" y="5441"/>
                  </a:lnTo>
                  <a:cubicBezTo>
                    <a:pt x="3402" y="5953"/>
                    <a:pt x="3180" y="6441"/>
                    <a:pt x="2794" y="6777"/>
                  </a:cubicBezTo>
                  <a:cubicBezTo>
                    <a:pt x="2782" y="6240"/>
                    <a:pt x="2690" y="5774"/>
                    <a:pt x="2517" y="5381"/>
                  </a:cubicBezTo>
                  <a:close/>
                  <a:moveTo>
                    <a:pt x="1043" y="4615"/>
                  </a:moveTo>
                  <a:cubicBezTo>
                    <a:pt x="1215" y="4615"/>
                    <a:pt x="1381" y="4653"/>
                    <a:pt x="1496" y="4734"/>
                  </a:cubicBezTo>
                  <a:cubicBezTo>
                    <a:pt x="2104" y="5162"/>
                    <a:pt x="2399" y="5872"/>
                    <a:pt x="2399" y="6905"/>
                  </a:cubicBezTo>
                  <a:lnTo>
                    <a:pt x="2399" y="9405"/>
                  </a:lnTo>
                  <a:cubicBezTo>
                    <a:pt x="2402" y="9846"/>
                    <a:pt x="2755" y="10204"/>
                    <a:pt x="3196" y="10213"/>
                  </a:cubicBezTo>
                  <a:lnTo>
                    <a:pt x="3209" y="10213"/>
                  </a:lnTo>
                  <a:cubicBezTo>
                    <a:pt x="3419" y="10213"/>
                    <a:pt x="3621" y="10130"/>
                    <a:pt x="3771" y="9981"/>
                  </a:cubicBezTo>
                  <a:cubicBezTo>
                    <a:pt x="3929" y="9826"/>
                    <a:pt x="4018" y="9614"/>
                    <a:pt x="4020" y="9390"/>
                  </a:cubicBezTo>
                  <a:lnTo>
                    <a:pt x="4020" y="8301"/>
                  </a:lnTo>
                  <a:cubicBezTo>
                    <a:pt x="4021" y="7274"/>
                    <a:pt x="4854" y="6440"/>
                    <a:pt x="5881" y="6438"/>
                  </a:cubicBezTo>
                  <a:lnTo>
                    <a:pt x="5900" y="6438"/>
                  </a:lnTo>
                  <a:cubicBezTo>
                    <a:pt x="6917" y="6448"/>
                    <a:pt x="7744" y="7296"/>
                    <a:pt x="7744" y="8327"/>
                  </a:cubicBezTo>
                  <a:lnTo>
                    <a:pt x="7744" y="9415"/>
                  </a:lnTo>
                  <a:cubicBezTo>
                    <a:pt x="7746" y="9849"/>
                    <a:pt x="8093" y="10202"/>
                    <a:pt x="8526" y="10212"/>
                  </a:cubicBezTo>
                  <a:lnTo>
                    <a:pt x="8541" y="10212"/>
                  </a:lnTo>
                  <a:cubicBezTo>
                    <a:pt x="8747" y="10210"/>
                    <a:pt x="8946" y="10128"/>
                    <a:pt x="9093" y="9983"/>
                  </a:cubicBezTo>
                  <a:cubicBezTo>
                    <a:pt x="9248" y="9828"/>
                    <a:pt x="9336" y="9619"/>
                    <a:pt x="9338" y="9400"/>
                  </a:cubicBezTo>
                  <a:lnTo>
                    <a:pt x="9338" y="5214"/>
                  </a:lnTo>
                  <a:cubicBezTo>
                    <a:pt x="9587" y="5362"/>
                    <a:pt x="9868" y="5449"/>
                    <a:pt x="10159" y="5464"/>
                  </a:cubicBezTo>
                  <a:lnTo>
                    <a:pt x="10389" y="5476"/>
                  </a:lnTo>
                  <a:lnTo>
                    <a:pt x="10389" y="6028"/>
                  </a:lnTo>
                  <a:lnTo>
                    <a:pt x="9891" y="6028"/>
                  </a:lnTo>
                  <a:cubicBezTo>
                    <a:pt x="9890" y="6028"/>
                    <a:pt x="9889" y="6028"/>
                    <a:pt x="9888" y="6028"/>
                  </a:cubicBezTo>
                  <a:cubicBezTo>
                    <a:pt x="9785" y="6028"/>
                    <a:pt x="9698" y="6104"/>
                    <a:pt x="9682" y="6205"/>
                  </a:cubicBezTo>
                  <a:cubicBezTo>
                    <a:pt x="9668" y="6326"/>
                    <a:pt x="9761" y="6433"/>
                    <a:pt x="9884" y="6434"/>
                  </a:cubicBezTo>
                  <a:lnTo>
                    <a:pt x="10389" y="6434"/>
                  </a:lnTo>
                  <a:lnTo>
                    <a:pt x="10389" y="7082"/>
                  </a:lnTo>
                  <a:lnTo>
                    <a:pt x="9891" y="7082"/>
                  </a:lnTo>
                  <a:cubicBezTo>
                    <a:pt x="9889" y="7082"/>
                    <a:pt x="9887" y="7082"/>
                    <a:pt x="9885" y="7082"/>
                  </a:cubicBezTo>
                  <a:cubicBezTo>
                    <a:pt x="9784" y="7082"/>
                    <a:pt x="9697" y="7158"/>
                    <a:pt x="9682" y="7260"/>
                  </a:cubicBezTo>
                  <a:cubicBezTo>
                    <a:pt x="9668" y="7379"/>
                    <a:pt x="9761" y="7487"/>
                    <a:pt x="9884" y="7487"/>
                  </a:cubicBezTo>
                  <a:lnTo>
                    <a:pt x="10389" y="7487"/>
                  </a:lnTo>
                  <a:lnTo>
                    <a:pt x="10389" y="8136"/>
                  </a:lnTo>
                  <a:lnTo>
                    <a:pt x="9891" y="8136"/>
                  </a:lnTo>
                  <a:cubicBezTo>
                    <a:pt x="9890" y="8136"/>
                    <a:pt x="9889" y="8136"/>
                    <a:pt x="9888" y="8136"/>
                  </a:cubicBezTo>
                  <a:cubicBezTo>
                    <a:pt x="9785" y="8136"/>
                    <a:pt x="9698" y="8210"/>
                    <a:pt x="9682" y="8313"/>
                  </a:cubicBezTo>
                  <a:cubicBezTo>
                    <a:pt x="9668" y="8434"/>
                    <a:pt x="9761" y="8540"/>
                    <a:pt x="9884" y="8540"/>
                  </a:cubicBezTo>
                  <a:lnTo>
                    <a:pt x="10389" y="8540"/>
                  </a:lnTo>
                  <a:lnTo>
                    <a:pt x="10389" y="9189"/>
                  </a:lnTo>
                  <a:lnTo>
                    <a:pt x="9891" y="9189"/>
                  </a:lnTo>
                  <a:cubicBezTo>
                    <a:pt x="9890" y="9189"/>
                    <a:pt x="9889" y="9189"/>
                    <a:pt x="9888" y="9189"/>
                  </a:cubicBezTo>
                  <a:cubicBezTo>
                    <a:pt x="9785" y="9189"/>
                    <a:pt x="9698" y="9263"/>
                    <a:pt x="9682" y="9366"/>
                  </a:cubicBezTo>
                  <a:cubicBezTo>
                    <a:pt x="9668" y="9487"/>
                    <a:pt x="9761" y="9594"/>
                    <a:pt x="9884" y="9594"/>
                  </a:cubicBezTo>
                  <a:lnTo>
                    <a:pt x="10352" y="9594"/>
                  </a:lnTo>
                  <a:cubicBezTo>
                    <a:pt x="10333" y="9788"/>
                    <a:pt x="10283" y="9978"/>
                    <a:pt x="10203" y="10158"/>
                  </a:cubicBezTo>
                  <a:cubicBezTo>
                    <a:pt x="10102" y="10123"/>
                    <a:pt x="9998" y="10106"/>
                    <a:pt x="9894" y="10106"/>
                  </a:cubicBezTo>
                  <a:cubicBezTo>
                    <a:pt x="9603" y="10106"/>
                    <a:pt x="9321" y="10241"/>
                    <a:pt x="9139" y="10484"/>
                  </a:cubicBezTo>
                  <a:lnTo>
                    <a:pt x="8646" y="11141"/>
                  </a:lnTo>
                  <a:cubicBezTo>
                    <a:pt x="8623" y="11173"/>
                    <a:pt x="8601" y="11206"/>
                    <a:pt x="8583" y="11240"/>
                  </a:cubicBezTo>
                  <a:cubicBezTo>
                    <a:pt x="8569" y="11240"/>
                    <a:pt x="8556" y="11241"/>
                    <a:pt x="8542" y="11241"/>
                  </a:cubicBezTo>
                  <a:cubicBezTo>
                    <a:pt x="8536" y="11241"/>
                    <a:pt x="8529" y="11241"/>
                    <a:pt x="8522" y="11240"/>
                  </a:cubicBezTo>
                  <a:cubicBezTo>
                    <a:pt x="8297" y="11239"/>
                    <a:pt x="8075" y="11194"/>
                    <a:pt x="7868" y="11109"/>
                  </a:cubicBezTo>
                  <a:lnTo>
                    <a:pt x="8153" y="10824"/>
                  </a:lnTo>
                  <a:cubicBezTo>
                    <a:pt x="8230" y="10746"/>
                    <a:pt x="8238" y="10619"/>
                    <a:pt x="8163" y="10542"/>
                  </a:cubicBezTo>
                  <a:cubicBezTo>
                    <a:pt x="8125" y="10500"/>
                    <a:pt x="8072" y="10479"/>
                    <a:pt x="8020" y="10479"/>
                  </a:cubicBezTo>
                  <a:cubicBezTo>
                    <a:pt x="7969" y="10479"/>
                    <a:pt x="7918" y="10498"/>
                    <a:pt x="7880" y="10537"/>
                  </a:cubicBezTo>
                  <a:lnTo>
                    <a:pt x="7505" y="10912"/>
                  </a:lnTo>
                  <a:cubicBezTo>
                    <a:pt x="7218" y="10709"/>
                    <a:pt x="6995" y="10431"/>
                    <a:pt x="6861" y="10106"/>
                  </a:cubicBezTo>
                  <a:lnTo>
                    <a:pt x="7250" y="10106"/>
                  </a:lnTo>
                  <a:cubicBezTo>
                    <a:pt x="7251" y="10106"/>
                    <a:pt x="7252" y="10106"/>
                    <a:pt x="7253" y="10106"/>
                  </a:cubicBezTo>
                  <a:cubicBezTo>
                    <a:pt x="7355" y="10106"/>
                    <a:pt x="7443" y="10031"/>
                    <a:pt x="7459" y="9929"/>
                  </a:cubicBezTo>
                  <a:cubicBezTo>
                    <a:pt x="7473" y="9808"/>
                    <a:pt x="7380" y="9702"/>
                    <a:pt x="7257" y="9702"/>
                  </a:cubicBezTo>
                  <a:lnTo>
                    <a:pt x="6692" y="9702"/>
                  </a:lnTo>
                  <a:cubicBezTo>
                    <a:pt x="6675" y="9595"/>
                    <a:pt x="6665" y="9487"/>
                    <a:pt x="6665" y="9380"/>
                  </a:cubicBezTo>
                  <a:lnTo>
                    <a:pt x="6665" y="9053"/>
                  </a:lnTo>
                  <a:lnTo>
                    <a:pt x="7247" y="9053"/>
                  </a:lnTo>
                  <a:cubicBezTo>
                    <a:pt x="7248" y="9053"/>
                    <a:pt x="7249" y="9053"/>
                    <a:pt x="7250" y="9053"/>
                  </a:cubicBezTo>
                  <a:cubicBezTo>
                    <a:pt x="7352" y="9053"/>
                    <a:pt x="7440" y="8979"/>
                    <a:pt x="7456" y="8876"/>
                  </a:cubicBezTo>
                  <a:cubicBezTo>
                    <a:pt x="7470" y="8755"/>
                    <a:pt x="7377" y="8648"/>
                    <a:pt x="7256" y="8648"/>
                  </a:cubicBezTo>
                  <a:lnTo>
                    <a:pt x="6665" y="8648"/>
                  </a:lnTo>
                  <a:lnTo>
                    <a:pt x="6665" y="8291"/>
                  </a:lnTo>
                  <a:cubicBezTo>
                    <a:pt x="6665" y="8264"/>
                    <a:pt x="6664" y="8236"/>
                    <a:pt x="6661" y="8210"/>
                  </a:cubicBezTo>
                  <a:lnTo>
                    <a:pt x="6665" y="8206"/>
                  </a:lnTo>
                  <a:lnTo>
                    <a:pt x="7132" y="7736"/>
                  </a:lnTo>
                  <a:cubicBezTo>
                    <a:pt x="7202" y="7670"/>
                    <a:pt x="7215" y="7564"/>
                    <a:pt x="7165" y="7481"/>
                  </a:cubicBezTo>
                  <a:cubicBezTo>
                    <a:pt x="7126" y="7419"/>
                    <a:pt x="7060" y="7387"/>
                    <a:pt x="6994" y="7387"/>
                  </a:cubicBezTo>
                  <a:cubicBezTo>
                    <a:pt x="6943" y="7387"/>
                    <a:pt x="6892" y="7406"/>
                    <a:pt x="6852" y="7445"/>
                  </a:cubicBezTo>
                  <a:lnTo>
                    <a:pt x="6498" y="7801"/>
                  </a:lnTo>
                  <a:cubicBezTo>
                    <a:pt x="6391" y="7660"/>
                    <a:pt x="6241" y="7558"/>
                    <a:pt x="6071" y="7510"/>
                  </a:cubicBezTo>
                  <a:lnTo>
                    <a:pt x="6071" y="7032"/>
                  </a:lnTo>
                  <a:cubicBezTo>
                    <a:pt x="6073" y="6928"/>
                    <a:pt x="5997" y="6839"/>
                    <a:pt x="5894" y="6823"/>
                  </a:cubicBezTo>
                  <a:cubicBezTo>
                    <a:pt x="5886" y="6822"/>
                    <a:pt x="5878" y="6822"/>
                    <a:pt x="5870" y="6822"/>
                  </a:cubicBezTo>
                  <a:cubicBezTo>
                    <a:pt x="5759" y="6822"/>
                    <a:pt x="5667" y="6911"/>
                    <a:pt x="5667" y="7025"/>
                  </a:cubicBezTo>
                  <a:lnTo>
                    <a:pt x="5667" y="7506"/>
                  </a:lnTo>
                  <a:cubicBezTo>
                    <a:pt x="5527" y="7541"/>
                    <a:pt x="5399" y="7613"/>
                    <a:pt x="5295" y="7715"/>
                  </a:cubicBezTo>
                  <a:cubicBezTo>
                    <a:pt x="5262" y="7747"/>
                    <a:pt x="5231" y="7783"/>
                    <a:pt x="5204" y="7820"/>
                  </a:cubicBezTo>
                  <a:lnTo>
                    <a:pt x="4831" y="7450"/>
                  </a:lnTo>
                  <a:cubicBezTo>
                    <a:pt x="4792" y="7409"/>
                    <a:pt x="4738" y="7387"/>
                    <a:pt x="4684" y="7387"/>
                  </a:cubicBezTo>
                  <a:cubicBezTo>
                    <a:pt x="4647" y="7387"/>
                    <a:pt x="4609" y="7398"/>
                    <a:pt x="4576" y="7418"/>
                  </a:cubicBezTo>
                  <a:cubicBezTo>
                    <a:pt x="4465" y="7486"/>
                    <a:pt x="4448" y="7641"/>
                    <a:pt x="4540" y="7734"/>
                  </a:cubicBezTo>
                  <a:lnTo>
                    <a:pt x="5017" y="8206"/>
                  </a:lnTo>
                  <a:cubicBezTo>
                    <a:pt x="5027" y="8216"/>
                    <a:pt x="5037" y="8225"/>
                    <a:pt x="5048" y="8232"/>
                  </a:cubicBezTo>
                  <a:cubicBezTo>
                    <a:pt x="5047" y="8257"/>
                    <a:pt x="5046" y="8281"/>
                    <a:pt x="5046" y="8304"/>
                  </a:cubicBezTo>
                  <a:lnTo>
                    <a:pt x="5046" y="8647"/>
                  </a:lnTo>
                  <a:lnTo>
                    <a:pt x="4492" y="8647"/>
                  </a:lnTo>
                  <a:cubicBezTo>
                    <a:pt x="4491" y="8647"/>
                    <a:pt x="4490" y="8647"/>
                    <a:pt x="4489" y="8647"/>
                  </a:cubicBezTo>
                  <a:cubicBezTo>
                    <a:pt x="4394" y="8647"/>
                    <a:pt x="4311" y="8711"/>
                    <a:pt x="4288" y="8805"/>
                  </a:cubicBezTo>
                  <a:cubicBezTo>
                    <a:pt x="4259" y="8932"/>
                    <a:pt x="4357" y="9052"/>
                    <a:pt x="4487" y="9052"/>
                  </a:cubicBezTo>
                  <a:lnTo>
                    <a:pt x="5044" y="9052"/>
                  </a:lnTo>
                  <a:lnTo>
                    <a:pt x="5044" y="9370"/>
                  </a:lnTo>
                  <a:cubicBezTo>
                    <a:pt x="5044" y="9660"/>
                    <a:pt x="4979" y="9945"/>
                    <a:pt x="4853" y="10206"/>
                  </a:cubicBezTo>
                  <a:cubicBezTo>
                    <a:pt x="4711" y="10132"/>
                    <a:pt x="4558" y="10096"/>
                    <a:pt x="4408" y="10096"/>
                  </a:cubicBezTo>
                  <a:cubicBezTo>
                    <a:pt x="4113" y="10096"/>
                    <a:pt x="3825" y="10232"/>
                    <a:pt x="3639" y="10482"/>
                  </a:cubicBezTo>
                  <a:lnTo>
                    <a:pt x="3140" y="11154"/>
                  </a:lnTo>
                  <a:cubicBezTo>
                    <a:pt x="3116" y="11186"/>
                    <a:pt x="3095" y="11219"/>
                    <a:pt x="3076" y="11252"/>
                  </a:cubicBezTo>
                  <a:cubicBezTo>
                    <a:pt x="2725" y="11229"/>
                    <a:pt x="2386" y="11105"/>
                    <a:pt x="2104" y="10895"/>
                  </a:cubicBezTo>
                  <a:lnTo>
                    <a:pt x="2429" y="10566"/>
                  </a:lnTo>
                  <a:cubicBezTo>
                    <a:pt x="2498" y="10498"/>
                    <a:pt x="2513" y="10393"/>
                    <a:pt x="2462" y="10310"/>
                  </a:cubicBezTo>
                  <a:cubicBezTo>
                    <a:pt x="2423" y="10248"/>
                    <a:pt x="2358" y="10215"/>
                    <a:pt x="2292" y="10215"/>
                  </a:cubicBezTo>
                  <a:cubicBezTo>
                    <a:pt x="2241" y="10215"/>
                    <a:pt x="2189" y="10235"/>
                    <a:pt x="2150" y="10275"/>
                  </a:cubicBezTo>
                  <a:lnTo>
                    <a:pt x="1807" y="10619"/>
                  </a:lnTo>
                  <a:cubicBezTo>
                    <a:pt x="1609" y="10395"/>
                    <a:pt x="1470" y="10125"/>
                    <a:pt x="1399" y="9834"/>
                  </a:cubicBezTo>
                  <a:lnTo>
                    <a:pt x="1908" y="9834"/>
                  </a:lnTo>
                  <a:cubicBezTo>
                    <a:pt x="1909" y="9834"/>
                    <a:pt x="1910" y="9834"/>
                    <a:pt x="1911" y="9834"/>
                  </a:cubicBezTo>
                  <a:cubicBezTo>
                    <a:pt x="2013" y="9834"/>
                    <a:pt x="2101" y="9760"/>
                    <a:pt x="2115" y="9657"/>
                  </a:cubicBezTo>
                  <a:cubicBezTo>
                    <a:pt x="2131" y="9537"/>
                    <a:pt x="2037" y="9431"/>
                    <a:pt x="1916" y="9429"/>
                  </a:cubicBezTo>
                  <a:lnTo>
                    <a:pt x="1347" y="9429"/>
                  </a:lnTo>
                  <a:lnTo>
                    <a:pt x="1347" y="9396"/>
                  </a:lnTo>
                  <a:lnTo>
                    <a:pt x="1347" y="8808"/>
                  </a:lnTo>
                  <a:lnTo>
                    <a:pt x="1912" y="8808"/>
                  </a:lnTo>
                  <a:cubicBezTo>
                    <a:pt x="1913" y="8808"/>
                    <a:pt x="1914" y="8808"/>
                    <a:pt x="1915" y="8808"/>
                  </a:cubicBezTo>
                  <a:cubicBezTo>
                    <a:pt x="2019" y="8808"/>
                    <a:pt x="2107" y="8734"/>
                    <a:pt x="2121" y="8631"/>
                  </a:cubicBezTo>
                  <a:cubicBezTo>
                    <a:pt x="2137" y="8510"/>
                    <a:pt x="2042" y="8404"/>
                    <a:pt x="1921" y="8404"/>
                  </a:cubicBezTo>
                  <a:lnTo>
                    <a:pt x="1347" y="8404"/>
                  </a:lnTo>
                  <a:lnTo>
                    <a:pt x="1347" y="7755"/>
                  </a:lnTo>
                  <a:lnTo>
                    <a:pt x="1912" y="7755"/>
                  </a:lnTo>
                  <a:cubicBezTo>
                    <a:pt x="1913" y="7755"/>
                    <a:pt x="1914" y="7755"/>
                    <a:pt x="1915" y="7755"/>
                  </a:cubicBezTo>
                  <a:cubicBezTo>
                    <a:pt x="2019" y="7755"/>
                    <a:pt x="2107" y="7681"/>
                    <a:pt x="2121" y="7578"/>
                  </a:cubicBezTo>
                  <a:cubicBezTo>
                    <a:pt x="2137" y="7457"/>
                    <a:pt x="2042" y="7350"/>
                    <a:pt x="1921" y="7350"/>
                  </a:cubicBezTo>
                  <a:lnTo>
                    <a:pt x="1347" y="7350"/>
                  </a:lnTo>
                  <a:lnTo>
                    <a:pt x="1347" y="6702"/>
                  </a:lnTo>
                  <a:lnTo>
                    <a:pt x="1912" y="6702"/>
                  </a:lnTo>
                  <a:cubicBezTo>
                    <a:pt x="1913" y="6702"/>
                    <a:pt x="1914" y="6702"/>
                    <a:pt x="1915" y="6702"/>
                  </a:cubicBezTo>
                  <a:cubicBezTo>
                    <a:pt x="2019" y="6702"/>
                    <a:pt x="2107" y="6628"/>
                    <a:pt x="2121" y="6525"/>
                  </a:cubicBezTo>
                  <a:cubicBezTo>
                    <a:pt x="2137" y="6404"/>
                    <a:pt x="2042" y="6297"/>
                    <a:pt x="1921" y="6297"/>
                  </a:cubicBezTo>
                  <a:lnTo>
                    <a:pt x="1347" y="6297"/>
                  </a:lnTo>
                  <a:lnTo>
                    <a:pt x="1347" y="6101"/>
                  </a:lnTo>
                  <a:cubicBezTo>
                    <a:pt x="1347" y="5948"/>
                    <a:pt x="1324" y="5797"/>
                    <a:pt x="1282" y="5650"/>
                  </a:cubicBezTo>
                  <a:lnTo>
                    <a:pt x="1506" y="5650"/>
                  </a:lnTo>
                  <a:cubicBezTo>
                    <a:pt x="1507" y="5650"/>
                    <a:pt x="1508" y="5650"/>
                    <a:pt x="1509" y="5650"/>
                  </a:cubicBezTo>
                  <a:cubicBezTo>
                    <a:pt x="1613" y="5650"/>
                    <a:pt x="1699" y="5576"/>
                    <a:pt x="1715" y="5473"/>
                  </a:cubicBezTo>
                  <a:cubicBezTo>
                    <a:pt x="1730" y="5352"/>
                    <a:pt x="1635" y="5245"/>
                    <a:pt x="1513" y="5245"/>
                  </a:cubicBezTo>
                  <a:lnTo>
                    <a:pt x="1101" y="5245"/>
                  </a:lnTo>
                  <a:cubicBezTo>
                    <a:pt x="965" y="5031"/>
                    <a:pt x="781" y="4851"/>
                    <a:pt x="562" y="4720"/>
                  </a:cubicBezTo>
                  <a:cubicBezTo>
                    <a:pt x="700" y="4652"/>
                    <a:pt x="875" y="4615"/>
                    <a:pt x="1043" y="4615"/>
                  </a:cubicBezTo>
                  <a:close/>
                  <a:moveTo>
                    <a:pt x="4420" y="10514"/>
                  </a:moveTo>
                  <a:cubicBezTo>
                    <a:pt x="4746" y="10514"/>
                    <a:pt x="5002" y="10789"/>
                    <a:pt x="4979" y="11115"/>
                  </a:cubicBezTo>
                  <a:lnTo>
                    <a:pt x="4979" y="11114"/>
                  </a:lnTo>
                  <a:cubicBezTo>
                    <a:pt x="4968" y="11276"/>
                    <a:pt x="4886" y="11425"/>
                    <a:pt x="4756" y="11523"/>
                  </a:cubicBezTo>
                  <a:lnTo>
                    <a:pt x="4085" y="12027"/>
                  </a:lnTo>
                  <a:cubicBezTo>
                    <a:pt x="4006" y="12086"/>
                    <a:pt x="3913" y="12115"/>
                    <a:pt x="3820" y="12115"/>
                  </a:cubicBezTo>
                  <a:cubicBezTo>
                    <a:pt x="3707" y="12115"/>
                    <a:pt x="3594" y="12071"/>
                    <a:pt x="3508" y="11987"/>
                  </a:cubicBezTo>
                  <a:cubicBezTo>
                    <a:pt x="3353" y="11831"/>
                    <a:pt x="3335" y="11586"/>
                    <a:pt x="3467" y="11410"/>
                  </a:cubicBezTo>
                  <a:lnTo>
                    <a:pt x="3971" y="10737"/>
                  </a:lnTo>
                  <a:cubicBezTo>
                    <a:pt x="4069" y="10608"/>
                    <a:pt x="4219" y="10527"/>
                    <a:pt x="4380" y="10516"/>
                  </a:cubicBezTo>
                  <a:cubicBezTo>
                    <a:pt x="4394" y="10514"/>
                    <a:pt x="4407" y="10514"/>
                    <a:pt x="4420" y="10514"/>
                  </a:cubicBezTo>
                  <a:close/>
                  <a:moveTo>
                    <a:pt x="9924" y="10514"/>
                  </a:moveTo>
                  <a:cubicBezTo>
                    <a:pt x="10248" y="10514"/>
                    <a:pt x="10506" y="10789"/>
                    <a:pt x="10483" y="11115"/>
                  </a:cubicBezTo>
                  <a:lnTo>
                    <a:pt x="10483" y="11114"/>
                  </a:lnTo>
                  <a:cubicBezTo>
                    <a:pt x="10471" y="11276"/>
                    <a:pt x="10389" y="11425"/>
                    <a:pt x="10260" y="11523"/>
                  </a:cubicBezTo>
                  <a:lnTo>
                    <a:pt x="9587" y="12027"/>
                  </a:lnTo>
                  <a:cubicBezTo>
                    <a:pt x="9508" y="12086"/>
                    <a:pt x="9416" y="12115"/>
                    <a:pt x="9323" y="12115"/>
                  </a:cubicBezTo>
                  <a:cubicBezTo>
                    <a:pt x="9210" y="12115"/>
                    <a:pt x="9097" y="12071"/>
                    <a:pt x="9012" y="11987"/>
                  </a:cubicBezTo>
                  <a:cubicBezTo>
                    <a:pt x="8856" y="11831"/>
                    <a:pt x="8839" y="11586"/>
                    <a:pt x="8970" y="11410"/>
                  </a:cubicBezTo>
                  <a:lnTo>
                    <a:pt x="9474" y="10737"/>
                  </a:lnTo>
                  <a:cubicBezTo>
                    <a:pt x="9572" y="10608"/>
                    <a:pt x="9721" y="10527"/>
                    <a:pt x="9884" y="10516"/>
                  </a:cubicBezTo>
                  <a:cubicBezTo>
                    <a:pt x="9897" y="10514"/>
                    <a:pt x="9910" y="10514"/>
                    <a:pt x="9924" y="10514"/>
                  </a:cubicBezTo>
                  <a:close/>
                  <a:moveTo>
                    <a:pt x="8189" y="1"/>
                  </a:moveTo>
                  <a:cubicBezTo>
                    <a:pt x="8124" y="1"/>
                    <a:pt x="8059" y="21"/>
                    <a:pt x="8005" y="59"/>
                  </a:cubicBezTo>
                  <a:cubicBezTo>
                    <a:pt x="7910" y="125"/>
                    <a:pt x="7854" y="235"/>
                    <a:pt x="7855" y="351"/>
                  </a:cubicBezTo>
                  <a:lnTo>
                    <a:pt x="7855" y="536"/>
                  </a:lnTo>
                  <a:cubicBezTo>
                    <a:pt x="7855" y="628"/>
                    <a:pt x="7861" y="719"/>
                    <a:pt x="7872" y="809"/>
                  </a:cubicBezTo>
                  <a:lnTo>
                    <a:pt x="7243" y="599"/>
                  </a:lnTo>
                  <a:cubicBezTo>
                    <a:pt x="7208" y="587"/>
                    <a:pt x="7172" y="582"/>
                    <a:pt x="7136" y="582"/>
                  </a:cubicBezTo>
                  <a:cubicBezTo>
                    <a:pt x="7015" y="582"/>
                    <a:pt x="6900" y="647"/>
                    <a:pt x="6841" y="759"/>
                  </a:cubicBezTo>
                  <a:cubicBezTo>
                    <a:pt x="6813" y="811"/>
                    <a:pt x="6800" y="867"/>
                    <a:pt x="6802" y="923"/>
                  </a:cubicBezTo>
                  <a:lnTo>
                    <a:pt x="6802" y="1079"/>
                  </a:lnTo>
                  <a:cubicBezTo>
                    <a:pt x="6800" y="1419"/>
                    <a:pt x="6904" y="1750"/>
                    <a:pt x="7099" y="2028"/>
                  </a:cubicBezTo>
                  <a:cubicBezTo>
                    <a:pt x="7076" y="2074"/>
                    <a:pt x="7063" y="2126"/>
                    <a:pt x="7063" y="2178"/>
                  </a:cubicBezTo>
                  <a:cubicBezTo>
                    <a:pt x="7063" y="2606"/>
                    <a:pt x="7145" y="3031"/>
                    <a:pt x="7303" y="3427"/>
                  </a:cubicBezTo>
                  <a:cubicBezTo>
                    <a:pt x="7250" y="3443"/>
                    <a:pt x="7201" y="3472"/>
                    <a:pt x="7162" y="3512"/>
                  </a:cubicBezTo>
                  <a:cubicBezTo>
                    <a:pt x="7097" y="3578"/>
                    <a:pt x="7061" y="3668"/>
                    <a:pt x="7064" y="3760"/>
                  </a:cubicBezTo>
                  <a:cubicBezTo>
                    <a:pt x="7067" y="4859"/>
                    <a:pt x="7606" y="5888"/>
                    <a:pt x="8506" y="6519"/>
                  </a:cubicBezTo>
                  <a:lnTo>
                    <a:pt x="8934" y="6819"/>
                  </a:lnTo>
                  <a:lnTo>
                    <a:pt x="8934" y="9400"/>
                  </a:lnTo>
                  <a:cubicBezTo>
                    <a:pt x="8934" y="9510"/>
                    <a:pt x="8890" y="9617"/>
                    <a:pt x="8810" y="9693"/>
                  </a:cubicBezTo>
                  <a:cubicBezTo>
                    <a:pt x="8738" y="9766"/>
                    <a:pt x="8640" y="9806"/>
                    <a:pt x="8541" y="9806"/>
                  </a:cubicBezTo>
                  <a:cubicBezTo>
                    <a:pt x="8496" y="9806"/>
                    <a:pt x="8450" y="9797"/>
                    <a:pt x="8407" y="9781"/>
                  </a:cubicBezTo>
                  <a:cubicBezTo>
                    <a:pt x="8250" y="9722"/>
                    <a:pt x="8152" y="9566"/>
                    <a:pt x="8152" y="9398"/>
                  </a:cubicBezTo>
                  <a:lnTo>
                    <a:pt x="8152" y="8327"/>
                  </a:lnTo>
                  <a:cubicBezTo>
                    <a:pt x="8152" y="7074"/>
                    <a:pt x="7145" y="6045"/>
                    <a:pt x="5906" y="6033"/>
                  </a:cubicBezTo>
                  <a:lnTo>
                    <a:pt x="5884" y="6033"/>
                  </a:lnTo>
                  <a:cubicBezTo>
                    <a:pt x="4632" y="6035"/>
                    <a:pt x="3616" y="7049"/>
                    <a:pt x="3616" y="8301"/>
                  </a:cubicBezTo>
                  <a:lnTo>
                    <a:pt x="3616" y="9382"/>
                  </a:lnTo>
                  <a:cubicBezTo>
                    <a:pt x="3615" y="9496"/>
                    <a:pt x="3569" y="9605"/>
                    <a:pt x="3488" y="9684"/>
                  </a:cubicBezTo>
                  <a:cubicBezTo>
                    <a:pt x="3414" y="9758"/>
                    <a:pt x="3314" y="9800"/>
                    <a:pt x="3210" y="9800"/>
                  </a:cubicBezTo>
                  <a:cubicBezTo>
                    <a:pt x="3208" y="9800"/>
                    <a:pt x="3206" y="9800"/>
                    <a:pt x="3204" y="9800"/>
                  </a:cubicBezTo>
                  <a:cubicBezTo>
                    <a:pt x="2984" y="9795"/>
                    <a:pt x="2807" y="9617"/>
                    <a:pt x="2807" y="9396"/>
                  </a:cubicBezTo>
                  <a:lnTo>
                    <a:pt x="2807" y="7280"/>
                  </a:lnTo>
                  <a:cubicBezTo>
                    <a:pt x="3432" y="6878"/>
                    <a:pt x="3812" y="6188"/>
                    <a:pt x="3817" y="5443"/>
                  </a:cubicBezTo>
                  <a:cubicBezTo>
                    <a:pt x="3818" y="5185"/>
                    <a:pt x="3611" y="4976"/>
                    <a:pt x="3353" y="4975"/>
                  </a:cubicBezTo>
                  <a:lnTo>
                    <a:pt x="3327" y="4975"/>
                  </a:lnTo>
                  <a:cubicBezTo>
                    <a:pt x="3298" y="4430"/>
                    <a:pt x="3069" y="3916"/>
                    <a:pt x="2683" y="3531"/>
                  </a:cubicBezTo>
                  <a:cubicBezTo>
                    <a:pt x="2593" y="3443"/>
                    <a:pt x="2476" y="3399"/>
                    <a:pt x="2359" y="3399"/>
                  </a:cubicBezTo>
                  <a:cubicBezTo>
                    <a:pt x="2240" y="3399"/>
                    <a:pt x="2121" y="3444"/>
                    <a:pt x="2030" y="3535"/>
                  </a:cubicBezTo>
                  <a:lnTo>
                    <a:pt x="1978" y="3587"/>
                  </a:lnTo>
                  <a:cubicBezTo>
                    <a:pt x="1571" y="3198"/>
                    <a:pt x="1029" y="2982"/>
                    <a:pt x="465" y="2981"/>
                  </a:cubicBezTo>
                  <a:cubicBezTo>
                    <a:pt x="209" y="2981"/>
                    <a:pt x="0" y="3188"/>
                    <a:pt x="0" y="3446"/>
                  </a:cubicBezTo>
                  <a:lnTo>
                    <a:pt x="0" y="4745"/>
                  </a:lnTo>
                  <a:lnTo>
                    <a:pt x="0" y="4751"/>
                  </a:lnTo>
                  <a:cubicBezTo>
                    <a:pt x="0" y="4771"/>
                    <a:pt x="2" y="4790"/>
                    <a:pt x="7" y="4810"/>
                  </a:cubicBezTo>
                  <a:cubicBezTo>
                    <a:pt x="27" y="4881"/>
                    <a:pt x="81" y="4937"/>
                    <a:pt x="150" y="4962"/>
                  </a:cubicBezTo>
                  <a:cubicBezTo>
                    <a:pt x="625" y="5134"/>
                    <a:pt x="942" y="5585"/>
                    <a:pt x="944" y="6091"/>
                  </a:cubicBezTo>
                  <a:lnTo>
                    <a:pt x="944" y="9403"/>
                  </a:lnTo>
                  <a:cubicBezTo>
                    <a:pt x="947" y="10569"/>
                    <a:pt x="1830" y="11543"/>
                    <a:pt x="2991" y="11660"/>
                  </a:cubicBezTo>
                  <a:cubicBezTo>
                    <a:pt x="2988" y="11815"/>
                    <a:pt x="3029" y="11968"/>
                    <a:pt x="3108" y="12103"/>
                  </a:cubicBezTo>
                  <a:lnTo>
                    <a:pt x="2677" y="12595"/>
                  </a:lnTo>
                  <a:cubicBezTo>
                    <a:pt x="2602" y="12680"/>
                    <a:pt x="2612" y="12809"/>
                    <a:pt x="2699" y="12883"/>
                  </a:cubicBezTo>
                  <a:lnTo>
                    <a:pt x="3333" y="13426"/>
                  </a:lnTo>
                  <a:lnTo>
                    <a:pt x="3095" y="13426"/>
                  </a:lnTo>
                  <a:cubicBezTo>
                    <a:pt x="3093" y="13426"/>
                    <a:pt x="3091" y="13426"/>
                    <a:pt x="3089" y="13426"/>
                  </a:cubicBezTo>
                  <a:cubicBezTo>
                    <a:pt x="2993" y="13426"/>
                    <a:pt x="2911" y="13491"/>
                    <a:pt x="2890" y="13584"/>
                  </a:cubicBezTo>
                  <a:cubicBezTo>
                    <a:pt x="2861" y="13710"/>
                    <a:pt x="2958" y="13831"/>
                    <a:pt x="3088" y="13831"/>
                  </a:cubicBezTo>
                  <a:lnTo>
                    <a:pt x="3907" y="13831"/>
                  </a:lnTo>
                  <a:cubicBezTo>
                    <a:pt x="4037" y="13831"/>
                    <a:pt x="4164" y="13801"/>
                    <a:pt x="4281" y="13743"/>
                  </a:cubicBezTo>
                  <a:lnTo>
                    <a:pt x="4380" y="13692"/>
                  </a:lnTo>
                  <a:cubicBezTo>
                    <a:pt x="4444" y="13661"/>
                    <a:pt x="4513" y="13645"/>
                    <a:pt x="4582" y="13645"/>
                  </a:cubicBezTo>
                  <a:cubicBezTo>
                    <a:pt x="4692" y="13645"/>
                    <a:pt x="4800" y="13686"/>
                    <a:pt x="4878" y="13767"/>
                  </a:cubicBezTo>
                  <a:cubicBezTo>
                    <a:pt x="4919" y="13810"/>
                    <a:pt x="4972" y="13830"/>
                    <a:pt x="5025" y="13830"/>
                  </a:cubicBezTo>
                  <a:cubicBezTo>
                    <a:pt x="5086" y="13830"/>
                    <a:pt x="5147" y="13803"/>
                    <a:pt x="5187" y="13750"/>
                  </a:cubicBezTo>
                  <a:cubicBezTo>
                    <a:pt x="5250" y="13667"/>
                    <a:pt x="5233" y="13548"/>
                    <a:pt x="5158" y="13476"/>
                  </a:cubicBezTo>
                  <a:cubicBezTo>
                    <a:pt x="4999" y="13321"/>
                    <a:pt x="4789" y="13241"/>
                    <a:pt x="4577" y="13241"/>
                  </a:cubicBezTo>
                  <a:cubicBezTo>
                    <a:pt x="4450" y="13241"/>
                    <a:pt x="4322" y="13270"/>
                    <a:pt x="4203" y="13329"/>
                  </a:cubicBezTo>
                  <a:lnTo>
                    <a:pt x="4099" y="13381"/>
                  </a:lnTo>
                  <a:cubicBezTo>
                    <a:pt x="4051" y="13404"/>
                    <a:pt x="4000" y="13419"/>
                    <a:pt x="3948" y="13424"/>
                  </a:cubicBezTo>
                  <a:lnTo>
                    <a:pt x="3112" y="12710"/>
                  </a:lnTo>
                  <a:lnTo>
                    <a:pt x="3389" y="12396"/>
                  </a:lnTo>
                  <a:cubicBezTo>
                    <a:pt x="3521" y="12476"/>
                    <a:pt x="3675" y="12520"/>
                    <a:pt x="3833" y="12520"/>
                  </a:cubicBezTo>
                  <a:cubicBezTo>
                    <a:pt x="4015" y="12520"/>
                    <a:pt x="4193" y="12461"/>
                    <a:pt x="4340" y="12351"/>
                  </a:cubicBezTo>
                  <a:lnTo>
                    <a:pt x="5012" y="11847"/>
                  </a:lnTo>
                  <a:cubicBezTo>
                    <a:pt x="5445" y="11526"/>
                    <a:pt x="5528" y="10910"/>
                    <a:pt x="5198" y="10485"/>
                  </a:cubicBezTo>
                  <a:cubicBezTo>
                    <a:pt x="5383" y="10147"/>
                    <a:pt x="5479" y="9768"/>
                    <a:pt x="5479" y="9383"/>
                  </a:cubicBezTo>
                  <a:lnTo>
                    <a:pt x="5479" y="8314"/>
                  </a:lnTo>
                  <a:cubicBezTo>
                    <a:pt x="5479" y="8200"/>
                    <a:pt x="5525" y="8092"/>
                    <a:pt x="5608" y="8013"/>
                  </a:cubicBezTo>
                  <a:cubicBezTo>
                    <a:pt x="5682" y="7938"/>
                    <a:pt x="5783" y="7896"/>
                    <a:pt x="5890" y="7896"/>
                  </a:cubicBezTo>
                  <a:cubicBezTo>
                    <a:pt x="6109" y="7901"/>
                    <a:pt x="6286" y="8081"/>
                    <a:pt x="6288" y="8300"/>
                  </a:cubicBezTo>
                  <a:lnTo>
                    <a:pt x="6288" y="9383"/>
                  </a:lnTo>
                  <a:cubicBezTo>
                    <a:pt x="6288" y="10621"/>
                    <a:pt x="7274" y="11641"/>
                    <a:pt x="8498" y="11673"/>
                  </a:cubicBezTo>
                  <a:cubicBezTo>
                    <a:pt x="8498" y="11824"/>
                    <a:pt x="8538" y="11974"/>
                    <a:pt x="8614" y="12105"/>
                  </a:cubicBezTo>
                  <a:lnTo>
                    <a:pt x="8185" y="12595"/>
                  </a:lnTo>
                  <a:cubicBezTo>
                    <a:pt x="8110" y="12680"/>
                    <a:pt x="8119" y="12809"/>
                    <a:pt x="8205" y="12883"/>
                  </a:cubicBezTo>
                  <a:lnTo>
                    <a:pt x="8839" y="13424"/>
                  </a:lnTo>
                  <a:lnTo>
                    <a:pt x="8562" y="13424"/>
                  </a:lnTo>
                  <a:cubicBezTo>
                    <a:pt x="8561" y="13424"/>
                    <a:pt x="8560" y="13424"/>
                    <a:pt x="8559" y="13424"/>
                  </a:cubicBezTo>
                  <a:cubicBezTo>
                    <a:pt x="8464" y="13424"/>
                    <a:pt x="8381" y="13489"/>
                    <a:pt x="8358" y="13583"/>
                  </a:cubicBezTo>
                  <a:cubicBezTo>
                    <a:pt x="8329" y="13710"/>
                    <a:pt x="8427" y="13829"/>
                    <a:pt x="8557" y="13829"/>
                  </a:cubicBezTo>
                  <a:lnTo>
                    <a:pt x="9384" y="13829"/>
                  </a:lnTo>
                  <a:cubicBezTo>
                    <a:pt x="9512" y="13829"/>
                    <a:pt x="9639" y="13799"/>
                    <a:pt x="9754" y="13743"/>
                  </a:cubicBezTo>
                  <a:lnTo>
                    <a:pt x="9858" y="13691"/>
                  </a:lnTo>
                  <a:cubicBezTo>
                    <a:pt x="9921" y="13660"/>
                    <a:pt x="9990" y="13644"/>
                    <a:pt x="10059" y="13644"/>
                  </a:cubicBezTo>
                  <a:cubicBezTo>
                    <a:pt x="10169" y="13644"/>
                    <a:pt x="10277" y="13685"/>
                    <a:pt x="10356" y="13767"/>
                  </a:cubicBezTo>
                  <a:cubicBezTo>
                    <a:pt x="10397" y="13809"/>
                    <a:pt x="10450" y="13830"/>
                    <a:pt x="10504" y="13830"/>
                  </a:cubicBezTo>
                  <a:cubicBezTo>
                    <a:pt x="10553" y="13830"/>
                    <a:pt x="10602" y="13812"/>
                    <a:pt x="10641" y="13776"/>
                  </a:cubicBezTo>
                  <a:cubicBezTo>
                    <a:pt x="10731" y="13695"/>
                    <a:pt x="10724" y="13556"/>
                    <a:pt x="10637" y="13472"/>
                  </a:cubicBezTo>
                  <a:cubicBezTo>
                    <a:pt x="10476" y="13319"/>
                    <a:pt x="10267" y="13239"/>
                    <a:pt x="10054" y="13239"/>
                  </a:cubicBezTo>
                  <a:cubicBezTo>
                    <a:pt x="9926" y="13239"/>
                    <a:pt x="9797" y="13268"/>
                    <a:pt x="9678" y="13328"/>
                  </a:cubicBezTo>
                  <a:lnTo>
                    <a:pt x="9574" y="13380"/>
                  </a:lnTo>
                  <a:cubicBezTo>
                    <a:pt x="9526" y="13403"/>
                    <a:pt x="9474" y="13417"/>
                    <a:pt x="9421" y="13422"/>
                  </a:cubicBezTo>
                  <a:lnTo>
                    <a:pt x="8581" y="12708"/>
                  </a:lnTo>
                  <a:lnTo>
                    <a:pt x="8859" y="12394"/>
                  </a:lnTo>
                  <a:cubicBezTo>
                    <a:pt x="8993" y="12475"/>
                    <a:pt x="9147" y="12518"/>
                    <a:pt x="9304" y="12518"/>
                  </a:cubicBezTo>
                  <a:cubicBezTo>
                    <a:pt x="9489" y="12518"/>
                    <a:pt x="9668" y="12459"/>
                    <a:pt x="9816" y="12350"/>
                  </a:cubicBezTo>
                  <a:lnTo>
                    <a:pt x="10492" y="11845"/>
                  </a:lnTo>
                  <a:cubicBezTo>
                    <a:pt x="10966" y="11495"/>
                    <a:pt x="11016" y="10805"/>
                    <a:pt x="10597" y="10390"/>
                  </a:cubicBezTo>
                  <a:cubicBezTo>
                    <a:pt x="10591" y="10385"/>
                    <a:pt x="10584" y="10379"/>
                    <a:pt x="10578" y="10373"/>
                  </a:cubicBezTo>
                  <a:cubicBezTo>
                    <a:pt x="10721" y="10070"/>
                    <a:pt x="10796" y="9742"/>
                    <a:pt x="10796" y="9408"/>
                  </a:cubicBezTo>
                  <a:lnTo>
                    <a:pt x="10796" y="5505"/>
                  </a:lnTo>
                  <a:lnTo>
                    <a:pt x="12576" y="5598"/>
                  </a:lnTo>
                  <a:lnTo>
                    <a:pt x="12576" y="6363"/>
                  </a:lnTo>
                  <a:cubicBezTo>
                    <a:pt x="12576" y="6548"/>
                    <a:pt x="12726" y="6696"/>
                    <a:pt x="12911" y="6696"/>
                  </a:cubicBezTo>
                  <a:cubicBezTo>
                    <a:pt x="13412" y="6696"/>
                    <a:pt x="13818" y="6289"/>
                    <a:pt x="13818" y="5787"/>
                  </a:cubicBezTo>
                  <a:lnTo>
                    <a:pt x="13818" y="5091"/>
                  </a:lnTo>
                  <a:cubicBezTo>
                    <a:pt x="13818" y="4744"/>
                    <a:pt x="13573" y="4446"/>
                    <a:pt x="13233" y="4378"/>
                  </a:cubicBezTo>
                  <a:lnTo>
                    <a:pt x="11904" y="4117"/>
                  </a:lnTo>
                  <a:cubicBezTo>
                    <a:pt x="11816" y="4100"/>
                    <a:pt x="11761" y="4008"/>
                    <a:pt x="11788" y="3921"/>
                  </a:cubicBezTo>
                  <a:cubicBezTo>
                    <a:pt x="11808" y="3858"/>
                    <a:pt x="11868" y="3813"/>
                    <a:pt x="11936" y="3813"/>
                  </a:cubicBezTo>
                  <a:cubicBezTo>
                    <a:pt x="11937" y="3813"/>
                    <a:pt x="11938" y="3813"/>
                    <a:pt x="11940" y="3813"/>
                  </a:cubicBezTo>
                  <a:lnTo>
                    <a:pt x="12987" y="3813"/>
                  </a:lnTo>
                  <a:cubicBezTo>
                    <a:pt x="13022" y="3813"/>
                    <a:pt x="13056" y="3812"/>
                    <a:pt x="13091" y="3808"/>
                  </a:cubicBezTo>
                  <a:lnTo>
                    <a:pt x="13091" y="3865"/>
                  </a:lnTo>
                  <a:cubicBezTo>
                    <a:pt x="13088" y="3970"/>
                    <a:pt x="13164" y="4060"/>
                    <a:pt x="13268" y="4074"/>
                  </a:cubicBezTo>
                  <a:cubicBezTo>
                    <a:pt x="13277" y="4075"/>
                    <a:pt x="13285" y="4076"/>
                    <a:pt x="13294" y="4076"/>
                  </a:cubicBezTo>
                  <a:cubicBezTo>
                    <a:pt x="13403" y="4076"/>
                    <a:pt x="13496" y="3986"/>
                    <a:pt x="13496" y="3874"/>
                  </a:cubicBezTo>
                  <a:lnTo>
                    <a:pt x="13496" y="3638"/>
                  </a:lnTo>
                  <a:cubicBezTo>
                    <a:pt x="13729" y="3455"/>
                    <a:pt x="13846" y="3161"/>
                    <a:pt x="13801" y="2867"/>
                  </a:cubicBezTo>
                  <a:cubicBezTo>
                    <a:pt x="13742" y="2460"/>
                    <a:pt x="13382" y="2167"/>
                    <a:pt x="12973" y="2167"/>
                  </a:cubicBezTo>
                  <a:lnTo>
                    <a:pt x="12739" y="2167"/>
                  </a:lnTo>
                  <a:cubicBezTo>
                    <a:pt x="12729" y="2167"/>
                    <a:pt x="12718" y="2168"/>
                    <a:pt x="12707" y="2168"/>
                  </a:cubicBezTo>
                  <a:cubicBezTo>
                    <a:pt x="12679" y="1825"/>
                    <a:pt x="12529" y="1504"/>
                    <a:pt x="12284" y="1262"/>
                  </a:cubicBezTo>
                  <a:lnTo>
                    <a:pt x="11891" y="867"/>
                  </a:lnTo>
                  <a:cubicBezTo>
                    <a:pt x="11821" y="798"/>
                    <a:pt x="11816" y="688"/>
                    <a:pt x="11875" y="612"/>
                  </a:cubicBezTo>
                  <a:cubicBezTo>
                    <a:pt x="12000" y="445"/>
                    <a:pt x="11884" y="263"/>
                    <a:pt x="11726" y="263"/>
                  </a:cubicBezTo>
                  <a:cubicBezTo>
                    <a:pt x="11665" y="263"/>
                    <a:pt x="11599" y="289"/>
                    <a:pt x="11538" y="353"/>
                  </a:cubicBezTo>
                  <a:cubicBezTo>
                    <a:pt x="11530" y="360"/>
                    <a:pt x="11526" y="370"/>
                    <a:pt x="11526" y="380"/>
                  </a:cubicBezTo>
                  <a:cubicBezTo>
                    <a:pt x="11500" y="798"/>
                    <a:pt x="11656" y="1207"/>
                    <a:pt x="11953" y="1502"/>
                  </a:cubicBezTo>
                  <a:lnTo>
                    <a:pt x="12248" y="1798"/>
                  </a:lnTo>
                  <a:cubicBezTo>
                    <a:pt x="12287" y="1837"/>
                    <a:pt x="12308" y="1891"/>
                    <a:pt x="12310" y="1946"/>
                  </a:cubicBezTo>
                  <a:lnTo>
                    <a:pt x="12310" y="2561"/>
                  </a:lnTo>
                  <a:cubicBezTo>
                    <a:pt x="12308" y="2569"/>
                    <a:pt x="12310" y="2576"/>
                    <a:pt x="12310" y="2581"/>
                  </a:cubicBezTo>
                  <a:cubicBezTo>
                    <a:pt x="12308" y="2593"/>
                    <a:pt x="12308" y="2603"/>
                    <a:pt x="12311" y="2615"/>
                  </a:cubicBezTo>
                  <a:cubicBezTo>
                    <a:pt x="12313" y="2618"/>
                    <a:pt x="12311" y="2620"/>
                    <a:pt x="12307" y="2620"/>
                  </a:cubicBezTo>
                  <a:cubicBezTo>
                    <a:pt x="12299" y="2620"/>
                    <a:pt x="12291" y="2620"/>
                    <a:pt x="12283" y="2620"/>
                  </a:cubicBezTo>
                  <a:cubicBezTo>
                    <a:pt x="11983" y="2620"/>
                    <a:pt x="11686" y="2569"/>
                    <a:pt x="11404" y="2466"/>
                  </a:cubicBezTo>
                  <a:cubicBezTo>
                    <a:pt x="11386" y="1694"/>
                    <a:pt x="10940" y="1014"/>
                    <a:pt x="10278" y="765"/>
                  </a:cubicBezTo>
                  <a:lnTo>
                    <a:pt x="8302" y="21"/>
                  </a:lnTo>
                  <a:cubicBezTo>
                    <a:pt x="8265" y="7"/>
                    <a:pt x="8227" y="1"/>
                    <a:pt x="8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5"/>
          <p:cNvSpPr txBox="1">
            <a:spLocks noGrp="1"/>
          </p:cNvSpPr>
          <p:nvPr>
            <p:ph type="ctrTitle"/>
          </p:nvPr>
        </p:nvSpPr>
        <p:spPr>
          <a:xfrm>
            <a:off x="2846144" y="612301"/>
            <a:ext cx="3451800" cy="11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116" name="Google Shape;1116;p95"/>
          <p:cNvSpPr txBox="1">
            <a:spLocks noGrp="1"/>
          </p:cNvSpPr>
          <p:nvPr>
            <p:ph type="subTitle" idx="2"/>
          </p:nvPr>
        </p:nvSpPr>
        <p:spPr>
          <a:xfrm rot="-962">
            <a:off x="2963701" y="4344599"/>
            <a:ext cx="3216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as attribution</a:t>
            </a:r>
            <a:endParaRPr/>
          </a:p>
        </p:txBody>
      </p:sp>
      <p:grpSp>
        <p:nvGrpSpPr>
          <p:cNvPr id="4" name="Google Shape;1160;p96">
            <a:extLst>
              <a:ext uri="{FF2B5EF4-FFF2-40B4-BE49-F238E27FC236}">
                <a16:creationId xmlns:a16="http://schemas.microsoft.com/office/drawing/2014/main" id="{BD13FEA7-8C7C-C4F4-A934-E93A0E6FBCED}"/>
              </a:ext>
            </a:extLst>
          </p:cNvPr>
          <p:cNvGrpSpPr/>
          <p:nvPr/>
        </p:nvGrpSpPr>
        <p:grpSpPr>
          <a:xfrm>
            <a:off x="1623290" y="2267305"/>
            <a:ext cx="376108" cy="373357"/>
            <a:chOff x="1535697" y="3875566"/>
            <a:chExt cx="376108" cy="373357"/>
          </a:xfrm>
        </p:grpSpPr>
        <p:sp>
          <p:nvSpPr>
            <p:cNvPr id="5" name="Google Shape;1161;p96">
              <a:extLst>
                <a:ext uri="{FF2B5EF4-FFF2-40B4-BE49-F238E27FC236}">
                  <a16:creationId xmlns:a16="http://schemas.microsoft.com/office/drawing/2014/main" id="{1CE9163E-BB3D-A786-FF13-2C31CDE87ABC}"/>
                </a:ext>
              </a:extLst>
            </p:cNvPr>
            <p:cNvSpPr/>
            <p:nvPr/>
          </p:nvSpPr>
          <p:spPr>
            <a:xfrm>
              <a:off x="1541198" y="3881876"/>
              <a:ext cx="132263" cy="140865"/>
            </a:xfrm>
            <a:custGeom>
              <a:avLst/>
              <a:gdLst/>
              <a:ahLst/>
              <a:cxnLst/>
              <a:rect l="l" t="t" r="r" b="b"/>
              <a:pathLst>
                <a:path w="4905" h="5224" extrusionOk="0">
                  <a:moveTo>
                    <a:pt x="4253" y="0"/>
                  </a:moveTo>
                  <a:cubicBezTo>
                    <a:pt x="4100" y="0"/>
                    <a:pt x="3935" y="53"/>
                    <a:pt x="3774" y="175"/>
                  </a:cubicBezTo>
                  <a:cubicBezTo>
                    <a:pt x="3517" y="511"/>
                    <a:pt x="3568" y="868"/>
                    <a:pt x="3767" y="1089"/>
                  </a:cubicBezTo>
                  <a:cubicBezTo>
                    <a:pt x="3829" y="1159"/>
                    <a:pt x="3862" y="1249"/>
                    <a:pt x="3860" y="1342"/>
                  </a:cubicBezTo>
                  <a:lnTo>
                    <a:pt x="3860" y="4044"/>
                  </a:lnTo>
                  <a:cubicBezTo>
                    <a:pt x="3860" y="4260"/>
                    <a:pt x="4036" y="4436"/>
                    <a:pt x="4252" y="4436"/>
                  </a:cubicBezTo>
                  <a:cubicBezTo>
                    <a:pt x="4372" y="4436"/>
                    <a:pt x="4505" y="4381"/>
                    <a:pt x="4627" y="4250"/>
                  </a:cubicBezTo>
                  <a:cubicBezTo>
                    <a:pt x="4637" y="4240"/>
                    <a:pt x="4643" y="4224"/>
                    <a:pt x="4643" y="4208"/>
                  </a:cubicBezTo>
                  <a:lnTo>
                    <a:pt x="4643" y="1349"/>
                  </a:lnTo>
                  <a:cubicBezTo>
                    <a:pt x="4643" y="1253"/>
                    <a:pt x="4676" y="1158"/>
                    <a:pt x="4741" y="1084"/>
                  </a:cubicBezTo>
                  <a:cubicBezTo>
                    <a:pt x="4846" y="966"/>
                    <a:pt x="4905" y="812"/>
                    <a:pt x="4903" y="652"/>
                  </a:cubicBezTo>
                  <a:cubicBezTo>
                    <a:pt x="4903" y="292"/>
                    <a:pt x="4612" y="0"/>
                    <a:pt x="4253" y="0"/>
                  </a:cubicBezTo>
                  <a:close/>
                  <a:moveTo>
                    <a:pt x="709" y="881"/>
                  </a:moveTo>
                  <a:cubicBezTo>
                    <a:pt x="506" y="881"/>
                    <a:pt x="292" y="976"/>
                    <a:pt x="120" y="1197"/>
                  </a:cubicBezTo>
                  <a:cubicBezTo>
                    <a:pt x="1" y="1492"/>
                    <a:pt x="48" y="1753"/>
                    <a:pt x="186" y="1933"/>
                  </a:cubicBezTo>
                  <a:cubicBezTo>
                    <a:pt x="398" y="2211"/>
                    <a:pt x="565" y="2521"/>
                    <a:pt x="655" y="2859"/>
                  </a:cubicBezTo>
                  <a:lnTo>
                    <a:pt x="1209" y="4928"/>
                  </a:lnTo>
                  <a:cubicBezTo>
                    <a:pt x="1255" y="5106"/>
                    <a:pt x="1416" y="5224"/>
                    <a:pt x="1591" y="5224"/>
                  </a:cubicBezTo>
                  <a:cubicBezTo>
                    <a:pt x="1624" y="5224"/>
                    <a:pt x="1658" y="5220"/>
                    <a:pt x="1692" y="5211"/>
                  </a:cubicBezTo>
                  <a:cubicBezTo>
                    <a:pt x="1904" y="5154"/>
                    <a:pt x="2028" y="4935"/>
                    <a:pt x="1969" y="4725"/>
                  </a:cubicBezTo>
                  <a:lnTo>
                    <a:pt x="1420" y="2675"/>
                  </a:lnTo>
                  <a:cubicBezTo>
                    <a:pt x="1329" y="2333"/>
                    <a:pt x="1307" y="1978"/>
                    <a:pt x="1358" y="1627"/>
                  </a:cubicBezTo>
                  <a:cubicBezTo>
                    <a:pt x="1369" y="1541"/>
                    <a:pt x="1364" y="1452"/>
                    <a:pt x="1342" y="1367"/>
                  </a:cubicBezTo>
                  <a:cubicBezTo>
                    <a:pt x="1263" y="1074"/>
                    <a:pt x="998" y="881"/>
                    <a:pt x="709" y="8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62;p96">
              <a:extLst>
                <a:ext uri="{FF2B5EF4-FFF2-40B4-BE49-F238E27FC236}">
                  <a16:creationId xmlns:a16="http://schemas.microsoft.com/office/drawing/2014/main" id="{E40092DE-6037-4D39-A432-1565210568AE}"/>
                </a:ext>
              </a:extLst>
            </p:cNvPr>
            <p:cNvSpPr/>
            <p:nvPr/>
          </p:nvSpPr>
          <p:spPr>
            <a:xfrm>
              <a:off x="1683870" y="3973234"/>
              <a:ext cx="222731" cy="205258"/>
            </a:xfrm>
            <a:custGeom>
              <a:avLst/>
              <a:gdLst/>
              <a:ahLst/>
              <a:cxnLst/>
              <a:rect l="l" t="t" r="r" b="b"/>
              <a:pathLst>
                <a:path w="8260" h="7612" extrusionOk="0">
                  <a:moveTo>
                    <a:pt x="7496" y="0"/>
                  </a:moveTo>
                  <a:cubicBezTo>
                    <a:pt x="7362" y="0"/>
                    <a:pt x="7228" y="51"/>
                    <a:pt x="7126" y="153"/>
                  </a:cubicBezTo>
                  <a:lnTo>
                    <a:pt x="6296" y="981"/>
                  </a:lnTo>
                  <a:cubicBezTo>
                    <a:pt x="5981" y="1297"/>
                    <a:pt x="5635" y="1579"/>
                    <a:pt x="5265" y="1825"/>
                  </a:cubicBezTo>
                  <a:cubicBezTo>
                    <a:pt x="4893" y="2072"/>
                    <a:pt x="4547" y="2356"/>
                    <a:pt x="4232" y="2670"/>
                  </a:cubicBezTo>
                  <a:lnTo>
                    <a:pt x="4013" y="2889"/>
                  </a:lnTo>
                  <a:lnTo>
                    <a:pt x="131" y="2889"/>
                  </a:lnTo>
                  <a:cubicBezTo>
                    <a:pt x="59" y="2889"/>
                    <a:pt x="0" y="2948"/>
                    <a:pt x="0" y="3020"/>
                  </a:cubicBezTo>
                  <a:lnTo>
                    <a:pt x="0" y="3413"/>
                  </a:lnTo>
                  <a:cubicBezTo>
                    <a:pt x="0" y="4760"/>
                    <a:pt x="726" y="5937"/>
                    <a:pt x="1810" y="6577"/>
                  </a:cubicBezTo>
                  <a:lnTo>
                    <a:pt x="1810" y="7088"/>
                  </a:lnTo>
                  <a:cubicBezTo>
                    <a:pt x="1810" y="7378"/>
                    <a:pt x="2043" y="7611"/>
                    <a:pt x="2333" y="7611"/>
                  </a:cubicBezTo>
                  <a:lnTo>
                    <a:pt x="5280" y="7611"/>
                  </a:lnTo>
                  <a:cubicBezTo>
                    <a:pt x="5570" y="7611"/>
                    <a:pt x="5805" y="7378"/>
                    <a:pt x="5805" y="7088"/>
                  </a:cubicBezTo>
                  <a:lnTo>
                    <a:pt x="5805" y="6576"/>
                  </a:lnTo>
                  <a:cubicBezTo>
                    <a:pt x="6887" y="5936"/>
                    <a:pt x="7613" y="4759"/>
                    <a:pt x="7613" y="3413"/>
                  </a:cubicBezTo>
                  <a:lnTo>
                    <a:pt x="7613" y="3018"/>
                  </a:lnTo>
                  <a:cubicBezTo>
                    <a:pt x="7613" y="2946"/>
                    <a:pt x="7554" y="2887"/>
                    <a:pt x="7482" y="2887"/>
                  </a:cubicBezTo>
                  <a:lnTo>
                    <a:pt x="6414" y="2887"/>
                  </a:lnTo>
                  <a:cubicBezTo>
                    <a:pt x="6653" y="2537"/>
                    <a:pt x="6926" y="2209"/>
                    <a:pt x="7227" y="1909"/>
                  </a:cubicBezTo>
                  <a:lnTo>
                    <a:pt x="8055" y="1083"/>
                  </a:lnTo>
                  <a:cubicBezTo>
                    <a:pt x="8260" y="877"/>
                    <a:pt x="8260" y="545"/>
                    <a:pt x="8055" y="340"/>
                  </a:cubicBezTo>
                  <a:lnTo>
                    <a:pt x="7867" y="153"/>
                  </a:lnTo>
                  <a:cubicBezTo>
                    <a:pt x="7764" y="51"/>
                    <a:pt x="7630" y="0"/>
                    <a:pt x="7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63;p96">
              <a:extLst>
                <a:ext uri="{FF2B5EF4-FFF2-40B4-BE49-F238E27FC236}">
                  <a16:creationId xmlns:a16="http://schemas.microsoft.com/office/drawing/2014/main" id="{52362C11-0740-20EB-47CE-FBD2334EBDB2}"/>
                </a:ext>
              </a:extLst>
            </p:cNvPr>
            <p:cNvSpPr/>
            <p:nvPr/>
          </p:nvSpPr>
          <p:spPr>
            <a:xfrm>
              <a:off x="1683870" y="4051082"/>
              <a:ext cx="176890" cy="99042"/>
            </a:xfrm>
            <a:custGeom>
              <a:avLst/>
              <a:gdLst/>
              <a:ahLst/>
              <a:cxnLst/>
              <a:rect l="l" t="t" r="r" b="b"/>
              <a:pathLst>
                <a:path w="6560" h="3673" extrusionOk="0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lnTo>
                    <a:pt x="0" y="525"/>
                  </a:lnTo>
                  <a:cubicBezTo>
                    <a:pt x="0" y="1814"/>
                    <a:pt x="676" y="3009"/>
                    <a:pt x="1781" y="3673"/>
                  </a:cubicBezTo>
                  <a:lnTo>
                    <a:pt x="3390" y="3673"/>
                  </a:lnTo>
                  <a:cubicBezTo>
                    <a:pt x="5100" y="3673"/>
                    <a:pt x="6521" y="2317"/>
                    <a:pt x="6560" y="608"/>
                  </a:cubicBezTo>
                  <a:cubicBezTo>
                    <a:pt x="6560" y="581"/>
                    <a:pt x="6560" y="554"/>
                    <a:pt x="6560" y="525"/>
                  </a:cubicBezTo>
                  <a:lnTo>
                    <a:pt x="6560" y="131"/>
                  </a:lnTo>
                  <a:cubicBezTo>
                    <a:pt x="6560" y="59"/>
                    <a:pt x="6501" y="0"/>
                    <a:pt x="6429" y="0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4;p96">
              <a:extLst>
                <a:ext uri="{FF2B5EF4-FFF2-40B4-BE49-F238E27FC236}">
                  <a16:creationId xmlns:a16="http://schemas.microsoft.com/office/drawing/2014/main" id="{CC660611-1F97-8F55-7FD9-6C69729EC857}"/>
                </a:ext>
              </a:extLst>
            </p:cNvPr>
            <p:cNvSpPr/>
            <p:nvPr/>
          </p:nvSpPr>
          <p:spPr>
            <a:xfrm>
              <a:off x="1584989" y="4100401"/>
              <a:ext cx="204988" cy="102143"/>
            </a:xfrm>
            <a:custGeom>
              <a:avLst/>
              <a:gdLst/>
              <a:ahLst/>
              <a:cxnLst/>
              <a:rect l="l" t="t" r="r" b="b"/>
              <a:pathLst>
                <a:path w="7602" h="3788" extrusionOk="0">
                  <a:moveTo>
                    <a:pt x="3801" y="1"/>
                  </a:moveTo>
                  <a:cubicBezTo>
                    <a:pt x="3656" y="1"/>
                    <a:pt x="3511" y="48"/>
                    <a:pt x="3390" y="142"/>
                  </a:cubicBezTo>
                  <a:lnTo>
                    <a:pt x="257" y="2596"/>
                  </a:lnTo>
                  <a:cubicBezTo>
                    <a:pt x="95" y="2721"/>
                    <a:pt x="0" y="2916"/>
                    <a:pt x="0" y="3120"/>
                  </a:cubicBezTo>
                  <a:cubicBezTo>
                    <a:pt x="0" y="3488"/>
                    <a:pt x="299" y="3787"/>
                    <a:pt x="667" y="3787"/>
                  </a:cubicBezTo>
                  <a:lnTo>
                    <a:pt x="6936" y="3787"/>
                  </a:lnTo>
                  <a:cubicBezTo>
                    <a:pt x="7303" y="3787"/>
                    <a:pt x="7602" y="3488"/>
                    <a:pt x="7602" y="3120"/>
                  </a:cubicBezTo>
                  <a:cubicBezTo>
                    <a:pt x="7602" y="2916"/>
                    <a:pt x="7508" y="2721"/>
                    <a:pt x="7345" y="2596"/>
                  </a:cubicBezTo>
                  <a:lnTo>
                    <a:pt x="4212" y="142"/>
                  </a:lnTo>
                  <a:cubicBezTo>
                    <a:pt x="4091" y="48"/>
                    <a:pt x="3946" y="1"/>
                    <a:pt x="3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5;p96">
              <a:extLst>
                <a:ext uri="{FF2B5EF4-FFF2-40B4-BE49-F238E27FC236}">
                  <a16:creationId xmlns:a16="http://schemas.microsoft.com/office/drawing/2014/main" id="{EF004689-2A90-95F1-DA3F-24C05D4ECDA1}"/>
                </a:ext>
              </a:extLst>
            </p:cNvPr>
            <p:cNvSpPr/>
            <p:nvPr/>
          </p:nvSpPr>
          <p:spPr>
            <a:xfrm>
              <a:off x="1584989" y="4110513"/>
              <a:ext cx="176756" cy="92032"/>
            </a:xfrm>
            <a:custGeom>
              <a:avLst/>
              <a:gdLst/>
              <a:ahLst/>
              <a:cxnLst/>
              <a:rect l="l" t="t" r="r" b="b"/>
              <a:pathLst>
                <a:path w="6555" h="3413" extrusionOk="0">
                  <a:moveTo>
                    <a:pt x="3094" y="1"/>
                  </a:moveTo>
                  <a:lnTo>
                    <a:pt x="257" y="2221"/>
                  </a:lnTo>
                  <a:cubicBezTo>
                    <a:pt x="95" y="2348"/>
                    <a:pt x="0" y="2541"/>
                    <a:pt x="0" y="2745"/>
                  </a:cubicBezTo>
                  <a:cubicBezTo>
                    <a:pt x="0" y="3114"/>
                    <a:pt x="299" y="3412"/>
                    <a:pt x="667" y="3412"/>
                  </a:cubicBezTo>
                  <a:lnTo>
                    <a:pt x="6469" y="3412"/>
                  </a:lnTo>
                  <a:cubicBezTo>
                    <a:pt x="6524" y="3306"/>
                    <a:pt x="6554" y="3188"/>
                    <a:pt x="6554" y="3068"/>
                  </a:cubicBezTo>
                  <a:cubicBezTo>
                    <a:pt x="6554" y="2842"/>
                    <a:pt x="6451" y="2629"/>
                    <a:pt x="6272" y="2489"/>
                  </a:cubicBezTo>
                  <a:lnTo>
                    <a:pt x="3094" y="1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6;p96">
              <a:extLst>
                <a:ext uri="{FF2B5EF4-FFF2-40B4-BE49-F238E27FC236}">
                  <a16:creationId xmlns:a16="http://schemas.microsoft.com/office/drawing/2014/main" id="{AF781F04-7F7C-E8B1-9069-F26D0B477C93}"/>
                </a:ext>
              </a:extLst>
            </p:cNvPr>
            <p:cNvSpPr/>
            <p:nvPr/>
          </p:nvSpPr>
          <p:spPr>
            <a:xfrm>
              <a:off x="1605509" y="4185988"/>
              <a:ext cx="65471" cy="34839"/>
            </a:xfrm>
            <a:custGeom>
              <a:avLst/>
              <a:gdLst/>
              <a:ahLst/>
              <a:cxnLst/>
              <a:rect l="l" t="t" r="r" b="b"/>
              <a:pathLst>
                <a:path w="2428" h="1292" extrusionOk="0">
                  <a:moveTo>
                    <a:pt x="1214" y="0"/>
                  </a:moveTo>
                  <a:cubicBezTo>
                    <a:pt x="812" y="0"/>
                    <a:pt x="409" y="154"/>
                    <a:pt x="102" y="461"/>
                  </a:cubicBezTo>
                  <a:cubicBezTo>
                    <a:pt x="0" y="563"/>
                    <a:pt x="0" y="729"/>
                    <a:pt x="102" y="831"/>
                  </a:cubicBezTo>
                  <a:cubicBezTo>
                    <a:pt x="409" y="1138"/>
                    <a:pt x="812" y="1291"/>
                    <a:pt x="1214" y="1291"/>
                  </a:cubicBezTo>
                  <a:cubicBezTo>
                    <a:pt x="1617" y="1291"/>
                    <a:pt x="2019" y="1138"/>
                    <a:pt x="2327" y="831"/>
                  </a:cubicBezTo>
                  <a:cubicBezTo>
                    <a:pt x="2428" y="729"/>
                    <a:pt x="2428" y="563"/>
                    <a:pt x="2327" y="461"/>
                  </a:cubicBezTo>
                  <a:cubicBezTo>
                    <a:pt x="2019" y="154"/>
                    <a:pt x="1617" y="0"/>
                    <a:pt x="1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7;p96">
              <a:extLst>
                <a:ext uri="{FF2B5EF4-FFF2-40B4-BE49-F238E27FC236}">
                  <a16:creationId xmlns:a16="http://schemas.microsoft.com/office/drawing/2014/main" id="{8FCCA34E-F760-0D5B-7D2E-9EAE138A964C}"/>
                </a:ext>
              </a:extLst>
            </p:cNvPr>
            <p:cNvSpPr/>
            <p:nvPr/>
          </p:nvSpPr>
          <p:spPr>
            <a:xfrm>
              <a:off x="1839592" y="4208584"/>
              <a:ext cx="65498" cy="34839"/>
            </a:xfrm>
            <a:custGeom>
              <a:avLst/>
              <a:gdLst/>
              <a:ahLst/>
              <a:cxnLst/>
              <a:rect l="l" t="t" r="r" b="b"/>
              <a:pathLst>
                <a:path w="2429" h="1292" extrusionOk="0">
                  <a:moveTo>
                    <a:pt x="1215" y="1"/>
                  </a:moveTo>
                  <a:cubicBezTo>
                    <a:pt x="812" y="1"/>
                    <a:pt x="410" y="154"/>
                    <a:pt x="103" y="461"/>
                  </a:cubicBezTo>
                  <a:cubicBezTo>
                    <a:pt x="1" y="563"/>
                    <a:pt x="1" y="729"/>
                    <a:pt x="103" y="831"/>
                  </a:cubicBezTo>
                  <a:cubicBezTo>
                    <a:pt x="410" y="1138"/>
                    <a:pt x="812" y="1292"/>
                    <a:pt x="1215" y="1292"/>
                  </a:cubicBezTo>
                  <a:cubicBezTo>
                    <a:pt x="1617" y="1292"/>
                    <a:pt x="2019" y="1138"/>
                    <a:pt x="2326" y="831"/>
                  </a:cubicBezTo>
                  <a:cubicBezTo>
                    <a:pt x="2429" y="729"/>
                    <a:pt x="2429" y="563"/>
                    <a:pt x="2326" y="461"/>
                  </a:cubicBezTo>
                  <a:cubicBezTo>
                    <a:pt x="2019" y="154"/>
                    <a:pt x="1617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68;p96">
              <a:extLst>
                <a:ext uri="{FF2B5EF4-FFF2-40B4-BE49-F238E27FC236}">
                  <a16:creationId xmlns:a16="http://schemas.microsoft.com/office/drawing/2014/main" id="{2BC7AE9B-69A0-A9C8-9949-B353787967F5}"/>
                </a:ext>
              </a:extLst>
            </p:cNvPr>
            <p:cNvSpPr/>
            <p:nvPr/>
          </p:nvSpPr>
          <p:spPr>
            <a:xfrm>
              <a:off x="1542600" y="4164281"/>
              <a:ext cx="49481" cy="49481"/>
            </a:xfrm>
            <a:custGeom>
              <a:avLst/>
              <a:gdLst/>
              <a:ahLst/>
              <a:cxnLst/>
              <a:rect l="l" t="t" r="r" b="b"/>
              <a:pathLst>
                <a:path w="1835" h="1835" extrusionOk="0">
                  <a:moveTo>
                    <a:pt x="1572" y="1"/>
                  </a:moveTo>
                  <a:cubicBezTo>
                    <a:pt x="705" y="1"/>
                    <a:pt x="1" y="704"/>
                    <a:pt x="1" y="1572"/>
                  </a:cubicBezTo>
                  <a:cubicBezTo>
                    <a:pt x="1" y="1718"/>
                    <a:pt x="117" y="1835"/>
                    <a:pt x="263" y="1835"/>
                  </a:cubicBezTo>
                  <a:cubicBezTo>
                    <a:pt x="1130" y="1835"/>
                    <a:pt x="1835" y="1130"/>
                    <a:pt x="1835" y="263"/>
                  </a:cubicBezTo>
                  <a:cubicBezTo>
                    <a:pt x="1835" y="117"/>
                    <a:pt x="1718" y="1"/>
                    <a:pt x="1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69;p96">
              <a:extLst>
                <a:ext uri="{FF2B5EF4-FFF2-40B4-BE49-F238E27FC236}">
                  <a16:creationId xmlns:a16="http://schemas.microsoft.com/office/drawing/2014/main" id="{1D3C37B5-E032-36FD-4E8A-2EB58F752933}"/>
                </a:ext>
              </a:extLst>
            </p:cNvPr>
            <p:cNvSpPr/>
            <p:nvPr/>
          </p:nvSpPr>
          <p:spPr>
            <a:xfrm>
              <a:off x="1535697" y="3875566"/>
              <a:ext cx="376108" cy="373357"/>
            </a:xfrm>
            <a:custGeom>
              <a:avLst/>
              <a:gdLst/>
              <a:ahLst/>
              <a:cxnLst/>
              <a:rect l="l" t="t" r="r" b="b"/>
              <a:pathLst>
                <a:path w="13948" h="13846" extrusionOk="0">
                  <a:moveTo>
                    <a:pt x="4444" y="445"/>
                  </a:moveTo>
                  <a:cubicBezTo>
                    <a:pt x="4512" y="445"/>
                    <a:pt x="4579" y="460"/>
                    <a:pt x="4641" y="491"/>
                  </a:cubicBezTo>
                  <a:cubicBezTo>
                    <a:pt x="4854" y="597"/>
                    <a:pt x="4948" y="850"/>
                    <a:pt x="4855" y="1069"/>
                  </a:cubicBezTo>
                  <a:cubicBezTo>
                    <a:pt x="4707" y="1416"/>
                    <a:pt x="4631" y="1789"/>
                    <a:pt x="4632" y="2167"/>
                  </a:cubicBezTo>
                  <a:lnTo>
                    <a:pt x="4632" y="4263"/>
                  </a:lnTo>
                  <a:cubicBezTo>
                    <a:pt x="4633" y="4360"/>
                    <a:pt x="4563" y="4443"/>
                    <a:pt x="4466" y="4459"/>
                  </a:cubicBezTo>
                  <a:cubicBezTo>
                    <a:pt x="4459" y="4460"/>
                    <a:pt x="4451" y="4460"/>
                    <a:pt x="4444" y="4460"/>
                  </a:cubicBezTo>
                  <a:cubicBezTo>
                    <a:pt x="4340" y="4460"/>
                    <a:pt x="4253" y="4377"/>
                    <a:pt x="4253" y="4270"/>
                  </a:cubicBezTo>
                  <a:lnTo>
                    <a:pt x="4253" y="2145"/>
                  </a:lnTo>
                  <a:cubicBezTo>
                    <a:pt x="4253" y="1794"/>
                    <a:pt x="4177" y="1429"/>
                    <a:pt x="4027" y="1063"/>
                  </a:cubicBezTo>
                  <a:cubicBezTo>
                    <a:pt x="3962" y="906"/>
                    <a:pt x="3991" y="728"/>
                    <a:pt x="4110" y="562"/>
                  </a:cubicBezTo>
                  <a:cubicBezTo>
                    <a:pt x="4219" y="485"/>
                    <a:pt x="4334" y="445"/>
                    <a:pt x="4444" y="445"/>
                  </a:cubicBezTo>
                  <a:close/>
                  <a:moveTo>
                    <a:pt x="914" y="1317"/>
                  </a:moveTo>
                  <a:cubicBezTo>
                    <a:pt x="943" y="1317"/>
                    <a:pt x="972" y="1320"/>
                    <a:pt x="1001" y="1326"/>
                  </a:cubicBezTo>
                  <a:cubicBezTo>
                    <a:pt x="1236" y="1373"/>
                    <a:pt x="1393" y="1595"/>
                    <a:pt x="1362" y="1833"/>
                  </a:cubicBezTo>
                  <a:cubicBezTo>
                    <a:pt x="1307" y="2210"/>
                    <a:pt x="1330" y="2593"/>
                    <a:pt x="1429" y="2961"/>
                  </a:cubicBezTo>
                  <a:lnTo>
                    <a:pt x="1978" y="5011"/>
                  </a:lnTo>
                  <a:cubicBezTo>
                    <a:pt x="2007" y="5113"/>
                    <a:pt x="1946" y="5218"/>
                    <a:pt x="1844" y="5246"/>
                  </a:cubicBezTo>
                  <a:cubicBezTo>
                    <a:pt x="1828" y="5250"/>
                    <a:pt x="1811" y="5252"/>
                    <a:pt x="1794" y="5252"/>
                  </a:cubicBezTo>
                  <a:cubicBezTo>
                    <a:pt x="1710" y="5252"/>
                    <a:pt x="1633" y="5196"/>
                    <a:pt x="1611" y="5110"/>
                  </a:cubicBezTo>
                  <a:lnTo>
                    <a:pt x="1056" y="3040"/>
                  </a:lnTo>
                  <a:cubicBezTo>
                    <a:pt x="964" y="2699"/>
                    <a:pt x="795" y="2361"/>
                    <a:pt x="552" y="2044"/>
                  </a:cubicBezTo>
                  <a:cubicBezTo>
                    <a:pt x="447" y="1908"/>
                    <a:pt x="429" y="1726"/>
                    <a:pt x="501" y="1533"/>
                  </a:cubicBezTo>
                  <a:cubicBezTo>
                    <a:pt x="618" y="1393"/>
                    <a:pt x="764" y="1317"/>
                    <a:pt x="914" y="1317"/>
                  </a:cubicBezTo>
                  <a:close/>
                  <a:moveTo>
                    <a:pt x="12965" y="3844"/>
                  </a:moveTo>
                  <a:cubicBezTo>
                    <a:pt x="13047" y="3844"/>
                    <a:pt x="13129" y="3875"/>
                    <a:pt x="13192" y="3938"/>
                  </a:cubicBezTo>
                  <a:lnTo>
                    <a:pt x="13377" y="4122"/>
                  </a:lnTo>
                  <a:cubicBezTo>
                    <a:pt x="13503" y="4249"/>
                    <a:pt x="13503" y="4452"/>
                    <a:pt x="13377" y="4577"/>
                  </a:cubicBezTo>
                  <a:lnTo>
                    <a:pt x="12552" y="5403"/>
                  </a:lnTo>
                  <a:cubicBezTo>
                    <a:pt x="12269" y="5685"/>
                    <a:pt x="12012" y="5994"/>
                    <a:pt x="11781" y="6321"/>
                  </a:cubicBezTo>
                  <a:lnTo>
                    <a:pt x="9987" y="6321"/>
                  </a:lnTo>
                  <a:cubicBezTo>
                    <a:pt x="10255" y="6067"/>
                    <a:pt x="10545" y="5835"/>
                    <a:pt x="10853" y="5630"/>
                  </a:cubicBezTo>
                  <a:cubicBezTo>
                    <a:pt x="11234" y="5377"/>
                    <a:pt x="11588" y="5086"/>
                    <a:pt x="11912" y="4762"/>
                  </a:cubicBezTo>
                  <a:lnTo>
                    <a:pt x="12738" y="3938"/>
                  </a:lnTo>
                  <a:cubicBezTo>
                    <a:pt x="12800" y="3875"/>
                    <a:pt x="12882" y="3844"/>
                    <a:pt x="12965" y="3844"/>
                  </a:cubicBezTo>
                  <a:close/>
                  <a:moveTo>
                    <a:pt x="11084" y="10370"/>
                  </a:moveTo>
                  <a:lnTo>
                    <a:pt x="11084" y="10696"/>
                  </a:lnTo>
                  <a:cubicBezTo>
                    <a:pt x="11084" y="10875"/>
                    <a:pt x="10940" y="11019"/>
                    <a:pt x="10762" y="11019"/>
                  </a:cubicBezTo>
                  <a:lnTo>
                    <a:pt x="9492" y="11019"/>
                  </a:lnTo>
                  <a:cubicBezTo>
                    <a:pt x="9437" y="10924"/>
                    <a:pt x="9363" y="10840"/>
                    <a:pt x="9277" y="10772"/>
                  </a:cubicBezTo>
                  <a:lnTo>
                    <a:pt x="8764" y="10370"/>
                  </a:lnTo>
                  <a:close/>
                  <a:moveTo>
                    <a:pt x="12892" y="6725"/>
                  </a:moveTo>
                  <a:lnTo>
                    <a:pt x="12892" y="7064"/>
                  </a:lnTo>
                  <a:cubicBezTo>
                    <a:pt x="12889" y="8254"/>
                    <a:pt x="12275" y="9361"/>
                    <a:pt x="11267" y="9993"/>
                  </a:cubicBezTo>
                  <a:lnTo>
                    <a:pt x="8292" y="9993"/>
                  </a:lnTo>
                  <a:lnTo>
                    <a:pt x="7378" y="9278"/>
                  </a:lnTo>
                  <a:cubicBezTo>
                    <a:pt x="7341" y="9249"/>
                    <a:pt x="7297" y="9235"/>
                    <a:pt x="7254" y="9235"/>
                  </a:cubicBezTo>
                  <a:cubicBezTo>
                    <a:pt x="7192" y="9235"/>
                    <a:pt x="7131" y="9263"/>
                    <a:pt x="7091" y="9317"/>
                  </a:cubicBezTo>
                  <a:cubicBezTo>
                    <a:pt x="7025" y="9405"/>
                    <a:pt x="7050" y="9533"/>
                    <a:pt x="7137" y="9601"/>
                  </a:cubicBezTo>
                  <a:lnTo>
                    <a:pt x="9065" y="11111"/>
                  </a:lnTo>
                  <a:cubicBezTo>
                    <a:pt x="9175" y="11196"/>
                    <a:pt x="9241" y="11327"/>
                    <a:pt x="9242" y="11465"/>
                  </a:cubicBezTo>
                  <a:cubicBezTo>
                    <a:pt x="9247" y="11725"/>
                    <a:pt x="9025" y="11937"/>
                    <a:pt x="8767" y="11937"/>
                  </a:cubicBezTo>
                  <a:lnTo>
                    <a:pt x="5120" y="11937"/>
                  </a:lnTo>
                  <a:cubicBezTo>
                    <a:pt x="5099" y="11898"/>
                    <a:pt x="5073" y="11863"/>
                    <a:pt x="5041" y="11831"/>
                  </a:cubicBezTo>
                  <a:cubicBezTo>
                    <a:pt x="4693" y="11486"/>
                    <a:pt x="4239" y="11314"/>
                    <a:pt x="3784" y="11314"/>
                  </a:cubicBezTo>
                  <a:cubicBezTo>
                    <a:pt x="3330" y="11314"/>
                    <a:pt x="2875" y="11486"/>
                    <a:pt x="2527" y="11831"/>
                  </a:cubicBezTo>
                  <a:cubicBezTo>
                    <a:pt x="2497" y="11863"/>
                    <a:pt x="2469" y="11898"/>
                    <a:pt x="2449" y="11935"/>
                  </a:cubicBezTo>
                  <a:cubicBezTo>
                    <a:pt x="2308" y="11928"/>
                    <a:pt x="2177" y="11857"/>
                    <a:pt x="2095" y="11742"/>
                  </a:cubicBezTo>
                  <a:cubicBezTo>
                    <a:pt x="2202" y="11523"/>
                    <a:pt x="2261" y="11285"/>
                    <a:pt x="2269" y="11043"/>
                  </a:cubicBezTo>
                  <a:lnTo>
                    <a:pt x="5326" y="8657"/>
                  </a:lnTo>
                  <a:cubicBezTo>
                    <a:pt x="5411" y="8591"/>
                    <a:pt x="5512" y="8558"/>
                    <a:pt x="5613" y="8558"/>
                  </a:cubicBezTo>
                  <a:cubicBezTo>
                    <a:pt x="5714" y="8558"/>
                    <a:pt x="5816" y="8591"/>
                    <a:pt x="5900" y="8657"/>
                  </a:cubicBezTo>
                  <a:lnTo>
                    <a:pt x="6491" y="9118"/>
                  </a:lnTo>
                  <a:cubicBezTo>
                    <a:pt x="6528" y="9148"/>
                    <a:pt x="6572" y="9161"/>
                    <a:pt x="6615" y="9161"/>
                  </a:cubicBezTo>
                  <a:cubicBezTo>
                    <a:pt x="6690" y="9161"/>
                    <a:pt x="6763" y="9120"/>
                    <a:pt x="6799" y="9046"/>
                  </a:cubicBezTo>
                  <a:cubicBezTo>
                    <a:pt x="6839" y="8959"/>
                    <a:pt x="6813" y="8855"/>
                    <a:pt x="6736" y="8796"/>
                  </a:cubicBezTo>
                  <a:lnTo>
                    <a:pt x="6151" y="8339"/>
                  </a:lnTo>
                  <a:cubicBezTo>
                    <a:pt x="6070" y="8276"/>
                    <a:pt x="5978" y="8228"/>
                    <a:pt x="5880" y="8196"/>
                  </a:cubicBezTo>
                  <a:cubicBezTo>
                    <a:pt x="5750" y="7828"/>
                    <a:pt x="5684" y="7439"/>
                    <a:pt x="5684" y="7047"/>
                  </a:cubicBezTo>
                  <a:lnTo>
                    <a:pt x="5684" y="6725"/>
                  </a:lnTo>
                  <a:close/>
                  <a:moveTo>
                    <a:pt x="1830" y="10909"/>
                  </a:moveTo>
                  <a:cubicBezTo>
                    <a:pt x="1861" y="10909"/>
                    <a:pt x="1889" y="10937"/>
                    <a:pt x="1889" y="10970"/>
                  </a:cubicBezTo>
                  <a:cubicBezTo>
                    <a:pt x="1887" y="11726"/>
                    <a:pt x="1275" y="12339"/>
                    <a:pt x="519" y="12339"/>
                  </a:cubicBezTo>
                  <a:cubicBezTo>
                    <a:pt x="486" y="12339"/>
                    <a:pt x="460" y="12313"/>
                    <a:pt x="460" y="12279"/>
                  </a:cubicBezTo>
                  <a:cubicBezTo>
                    <a:pt x="460" y="11523"/>
                    <a:pt x="1073" y="10911"/>
                    <a:pt x="1830" y="10909"/>
                  </a:cubicBezTo>
                  <a:close/>
                  <a:moveTo>
                    <a:pt x="3804" y="11715"/>
                  </a:moveTo>
                  <a:cubicBezTo>
                    <a:pt x="4154" y="11715"/>
                    <a:pt x="4505" y="11849"/>
                    <a:pt x="4772" y="12115"/>
                  </a:cubicBezTo>
                  <a:cubicBezTo>
                    <a:pt x="4796" y="12138"/>
                    <a:pt x="4796" y="12177"/>
                    <a:pt x="4772" y="12200"/>
                  </a:cubicBezTo>
                  <a:cubicBezTo>
                    <a:pt x="4505" y="12467"/>
                    <a:pt x="4154" y="12601"/>
                    <a:pt x="3804" y="12601"/>
                  </a:cubicBezTo>
                  <a:cubicBezTo>
                    <a:pt x="3453" y="12601"/>
                    <a:pt x="3103" y="12467"/>
                    <a:pt x="2835" y="12200"/>
                  </a:cubicBezTo>
                  <a:cubicBezTo>
                    <a:pt x="2812" y="12177"/>
                    <a:pt x="2812" y="12138"/>
                    <a:pt x="2835" y="12115"/>
                  </a:cubicBezTo>
                  <a:cubicBezTo>
                    <a:pt x="3103" y="11849"/>
                    <a:pt x="3453" y="11715"/>
                    <a:pt x="3804" y="11715"/>
                  </a:cubicBezTo>
                  <a:close/>
                  <a:moveTo>
                    <a:pt x="4458" y="1"/>
                  </a:moveTo>
                  <a:cubicBezTo>
                    <a:pt x="4247" y="1"/>
                    <a:pt x="4033" y="75"/>
                    <a:pt x="3841" y="222"/>
                  </a:cubicBezTo>
                  <a:cubicBezTo>
                    <a:pt x="3827" y="233"/>
                    <a:pt x="3814" y="246"/>
                    <a:pt x="3804" y="261"/>
                  </a:cubicBezTo>
                  <a:cubicBezTo>
                    <a:pt x="3579" y="555"/>
                    <a:pt x="3521" y="900"/>
                    <a:pt x="3647" y="1207"/>
                  </a:cubicBezTo>
                  <a:cubicBezTo>
                    <a:pt x="3781" y="1534"/>
                    <a:pt x="3848" y="1856"/>
                    <a:pt x="3848" y="2164"/>
                  </a:cubicBezTo>
                  <a:lnTo>
                    <a:pt x="3848" y="4286"/>
                  </a:lnTo>
                  <a:cubicBezTo>
                    <a:pt x="3848" y="4286"/>
                    <a:pt x="4023" y="4763"/>
                    <a:pt x="4255" y="4845"/>
                  </a:cubicBezTo>
                  <a:lnTo>
                    <a:pt x="4255" y="8993"/>
                  </a:lnTo>
                  <a:lnTo>
                    <a:pt x="3265" y="9765"/>
                  </a:lnTo>
                  <a:lnTo>
                    <a:pt x="2135" y="5551"/>
                  </a:lnTo>
                  <a:cubicBezTo>
                    <a:pt x="2341" y="5407"/>
                    <a:pt x="2435" y="5151"/>
                    <a:pt x="2370" y="4909"/>
                  </a:cubicBezTo>
                  <a:lnTo>
                    <a:pt x="1820" y="2857"/>
                  </a:lnTo>
                  <a:cubicBezTo>
                    <a:pt x="1736" y="2543"/>
                    <a:pt x="1716" y="2214"/>
                    <a:pt x="1762" y="1892"/>
                  </a:cubicBezTo>
                  <a:cubicBezTo>
                    <a:pt x="1825" y="1441"/>
                    <a:pt x="1527" y="1020"/>
                    <a:pt x="1081" y="931"/>
                  </a:cubicBezTo>
                  <a:cubicBezTo>
                    <a:pt x="1025" y="920"/>
                    <a:pt x="969" y="914"/>
                    <a:pt x="913" y="914"/>
                  </a:cubicBezTo>
                  <a:cubicBezTo>
                    <a:pt x="632" y="914"/>
                    <a:pt x="362" y="1054"/>
                    <a:pt x="164" y="1308"/>
                  </a:cubicBezTo>
                  <a:cubicBezTo>
                    <a:pt x="154" y="1323"/>
                    <a:pt x="144" y="1338"/>
                    <a:pt x="137" y="1356"/>
                  </a:cubicBezTo>
                  <a:cubicBezTo>
                    <a:pt x="0" y="1691"/>
                    <a:pt x="33" y="2033"/>
                    <a:pt x="231" y="2292"/>
                  </a:cubicBezTo>
                  <a:cubicBezTo>
                    <a:pt x="439" y="2567"/>
                    <a:pt x="586" y="2856"/>
                    <a:pt x="664" y="3147"/>
                  </a:cubicBezTo>
                  <a:lnTo>
                    <a:pt x="1219" y="5217"/>
                  </a:lnTo>
                  <a:cubicBezTo>
                    <a:pt x="1284" y="5459"/>
                    <a:pt x="1494" y="5635"/>
                    <a:pt x="1743" y="5656"/>
                  </a:cubicBezTo>
                  <a:lnTo>
                    <a:pt x="2918" y="10038"/>
                  </a:lnTo>
                  <a:lnTo>
                    <a:pt x="2151" y="10637"/>
                  </a:lnTo>
                  <a:cubicBezTo>
                    <a:pt x="2065" y="10553"/>
                    <a:pt x="1949" y="10507"/>
                    <a:pt x="1828" y="10507"/>
                  </a:cubicBezTo>
                  <a:cubicBezTo>
                    <a:pt x="849" y="10509"/>
                    <a:pt x="55" y="11303"/>
                    <a:pt x="53" y="12282"/>
                  </a:cubicBezTo>
                  <a:cubicBezTo>
                    <a:pt x="55" y="12539"/>
                    <a:pt x="262" y="12746"/>
                    <a:pt x="519" y="12746"/>
                  </a:cubicBezTo>
                  <a:cubicBezTo>
                    <a:pt x="1050" y="12746"/>
                    <a:pt x="1555" y="12509"/>
                    <a:pt x="1890" y="12096"/>
                  </a:cubicBezTo>
                  <a:cubicBezTo>
                    <a:pt x="2042" y="12242"/>
                    <a:pt x="2239" y="12328"/>
                    <a:pt x="2449" y="12339"/>
                  </a:cubicBezTo>
                  <a:cubicBezTo>
                    <a:pt x="2472" y="12395"/>
                    <a:pt x="2506" y="12447"/>
                    <a:pt x="2549" y="12488"/>
                  </a:cubicBezTo>
                  <a:cubicBezTo>
                    <a:pt x="2895" y="12835"/>
                    <a:pt x="3349" y="13008"/>
                    <a:pt x="3804" y="13008"/>
                  </a:cubicBezTo>
                  <a:cubicBezTo>
                    <a:pt x="4258" y="13008"/>
                    <a:pt x="4712" y="12835"/>
                    <a:pt x="5059" y="12488"/>
                  </a:cubicBezTo>
                  <a:cubicBezTo>
                    <a:pt x="5100" y="12447"/>
                    <a:pt x="5135" y="12398"/>
                    <a:pt x="5159" y="12343"/>
                  </a:cubicBezTo>
                  <a:lnTo>
                    <a:pt x="8764" y="12343"/>
                  </a:lnTo>
                  <a:cubicBezTo>
                    <a:pt x="9244" y="12341"/>
                    <a:pt x="9631" y="11951"/>
                    <a:pt x="9633" y="11471"/>
                  </a:cubicBezTo>
                  <a:cubicBezTo>
                    <a:pt x="9633" y="11460"/>
                    <a:pt x="9633" y="11425"/>
                    <a:pt x="9633" y="11425"/>
                  </a:cubicBezTo>
                  <a:lnTo>
                    <a:pt x="10760" y="11425"/>
                  </a:lnTo>
                  <a:cubicBezTo>
                    <a:pt x="11163" y="11425"/>
                    <a:pt x="11489" y="11098"/>
                    <a:pt x="11489" y="10696"/>
                  </a:cubicBezTo>
                  <a:lnTo>
                    <a:pt x="11489" y="10298"/>
                  </a:lnTo>
                  <a:cubicBezTo>
                    <a:pt x="12612" y="9587"/>
                    <a:pt x="13294" y="8351"/>
                    <a:pt x="13298" y="7022"/>
                  </a:cubicBezTo>
                  <a:lnTo>
                    <a:pt x="13298" y="6627"/>
                  </a:lnTo>
                  <a:cubicBezTo>
                    <a:pt x="13298" y="6443"/>
                    <a:pt x="13148" y="6293"/>
                    <a:pt x="12964" y="6293"/>
                  </a:cubicBezTo>
                  <a:lnTo>
                    <a:pt x="12284" y="6293"/>
                  </a:lnTo>
                  <a:cubicBezTo>
                    <a:pt x="12284" y="6293"/>
                    <a:pt x="12641" y="5877"/>
                    <a:pt x="12840" y="5679"/>
                  </a:cubicBezTo>
                  <a:lnTo>
                    <a:pt x="13664" y="4854"/>
                  </a:lnTo>
                  <a:cubicBezTo>
                    <a:pt x="13948" y="4570"/>
                    <a:pt x="13948" y="4110"/>
                    <a:pt x="13664" y="3827"/>
                  </a:cubicBezTo>
                  <a:lnTo>
                    <a:pt x="13478" y="3641"/>
                  </a:lnTo>
                  <a:cubicBezTo>
                    <a:pt x="13336" y="3500"/>
                    <a:pt x="13150" y="3429"/>
                    <a:pt x="12965" y="3429"/>
                  </a:cubicBezTo>
                  <a:cubicBezTo>
                    <a:pt x="12779" y="3429"/>
                    <a:pt x="12593" y="3500"/>
                    <a:pt x="12451" y="3641"/>
                  </a:cubicBezTo>
                  <a:lnTo>
                    <a:pt x="11627" y="4466"/>
                  </a:lnTo>
                  <a:cubicBezTo>
                    <a:pt x="11321" y="4770"/>
                    <a:pt x="10987" y="5044"/>
                    <a:pt x="10628" y="5283"/>
                  </a:cubicBezTo>
                  <a:cubicBezTo>
                    <a:pt x="10248" y="5538"/>
                    <a:pt x="9894" y="5828"/>
                    <a:pt x="9569" y="6152"/>
                  </a:cubicBezTo>
                  <a:lnTo>
                    <a:pt x="9411" y="6321"/>
                  </a:lnTo>
                  <a:lnTo>
                    <a:pt x="5629" y="6321"/>
                  </a:lnTo>
                  <a:cubicBezTo>
                    <a:pt x="5623" y="6320"/>
                    <a:pt x="5617" y="6320"/>
                    <a:pt x="5612" y="6320"/>
                  </a:cubicBezTo>
                  <a:cubicBezTo>
                    <a:pt x="5437" y="6320"/>
                    <a:pt x="5295" y="6468"/>
                    <a:pt x="5306" y="6645"/>
                  </a:cubicBezTo>
                  <a:lnTo>
                    <a:pt x="5306" y="7037"/>
                  </a:lnTo>
                  <a:cubicBezTo>
                    <a:pt x="5296" y="7418"/>
                    <a:pt x="5350" y="7799"/>
                    <a:pt x="5462" y="8163"/>
                  </a:cubicBezTo>
                  <a:cubicBezTo>
                    <a:pt x="5328" y="8189"/>
                    <a:pt x="5201" y="8247"/>
                    <a:pt x="5095" y="8330"/>
                  </a:cubicBezTo>
                  <a:lnTo>
                    <a:pt x="4658" y="8673"/>
                  </a:lnTo>
                  <a:lnTo>
                    <a:pt x="4658" y="4854"/>
                  </a:lnTo>
                  <a:cubicBezTo>
                    <a:pt x="4901" y="4766"/>
                    <a:pt x="5063" y="4535"/>
                    <a:pt x="5064" y="4278"/>
                  </a:cubicBezTo>
                  <a:lnTo>
                    <a:pt x="5064" y="2184"/>
                  </a:lnTo>
                  <a:cubicBezTo>
                    <a:pt x="5063" y="1853"/>
                    <a:pt x="5131" y="1523"/>
                    <a:pt x="5262" y="1217"/>
                  </a:cubicBezTo>
                  <a:cubicBezTo>
                    <a:pt x="5443" y="791"/>
                    <a:pt x="5260" y="297"/>
                    <a:pt x="4844" y="91"/>
                  </a:cubicBezTo>
                  <a:cubicBezTo>
                    <a:pt x="4722" y="31"/>
                    <a:pt x="4591" y="1"/>
                    <a:pt x="4458" y="1"/>
                  </a:cubicBezTo>
                  <a:close/>
                  <a:moveTo>
                    <a:pt x="12484" y="12554"/>
                  </a:moveTo>
                  <a:cubicBezTo>
                    <a:pt x="12835" y="12554"/>
                    <a:pt x="13186" y="12687"/>
                    <a:pt x="13454" y="12954"/>
                  </a:cubicBezTo>
                  <a:cubicBezTo>
                    <a:pt x="13477" y="12977"/>
                    <a:pt x="13477" y="13016"/>
                    <a:pt x="13454" y="13039"/>
                  </a:cubicBezTo>
                  <a:cubicBezTo>
                    <a:pt x="13186" y="13306"/>
                    <a:pt x="12835" y="13440"/>
                    <a:pt x="12484" y="13440"/>
                  </a:cubicBezTo>
                  <a:cubicBezTo>
                    <a:pt x="12134" y="13440"/>
                    <a:pt x="11783" y="13306"/>
                    <a:pt x="11516" y="13039"/>
                  </a:cubicBezTo>
                  <a:cubicBezTo>
                    <a:pt x="11493" y="13016"/>
                    <a:pt x="11493" y="12978"/>
                    <a:pt x="11516" y="12954"/>
                  </a:cubicBezTo>
                  <a:cubicBezTo>
                    <a:pt x="11783" y="12687"/>
                    <a:pt x="12134" y="12554"/>
                    <a:pt x="12484" y="12554"/>
                  </a:cubicBezTo>
                  <a:close/>
                  <a:moveTo>
                    <a:pt x="12473" y="12149"/>
                  </a:moveTo>
                  <a:cubicBezTo>
                    <a:pt x="12019" y="12149"/>
                    <a:pt x="11566" y="12322"/>
                    <a:pt x="11219" y="12668"/>
                  </a:cubicBezTo>
                  <a:cubicBezTo>
                    <a:pt x="11038" y="12850"/>
                    <a:pt x="11038" y="13144"/>
                    <a:pt x="11219" y="13325"/>
                  </a:cubicBezTo>
                  <a:cubicBezTo>
                    <a:pt x="11566" y="13672"/>
                    <a:pt x="12020" y="13845"/>
                    <a:pt x="12474" y="13845"/>
                  </a:cubicBezTo>
                  <a:cubicBezTo>
                    <a:pt x="12928" y="13845"/>
                    <a:pt x="13382" y="13672"/>
                    <a:pt x="13729" y="13325"/>
                  </a:cubicBezTo>
                  <a:cubicBezTo>
                    <a:pt x="13909" y="13144"/>
                    <a:pt x="13909" y="12850"/>
                    <a:pt x="13729" y="12668"/>
                  </a:cubicBezTo>
                  <a:cubicBezTo>
                    <a:pt x="13382" y="12322"/>
                    <a:pt x="12927" y="12149"/>
                    <a:pt x="12473" y="12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70;p96">
            <a:extLst>
              <a:ext uri="{FF2B5EF4-FFF2-40B4-BE49-F238E27FC236}">
                <a16:creationId xmlns:a16="http://schemas.microsoft.com/office/drawing/2014/main" id="{56834441-20B5-F16E-3787-CF8A523BDE7B}"/>
              </a:ext>
            </a:extLst>
          </p:cNvPr>
          <p:cNvGrpSpPr/>
          <p:nvPr/>
        </p:nvGrpSpPr>
        <p:grpSpPr>
          <a:xfrm>
            <a:off x="8147539" y="2267979"/>
            <a:ext cx="372009" cy="372009"/>
            <a:chOff x="8052167" y="3874704"/>
            <a:chExt cx="372009" cy="372009"/>
          </a:xfrm>
        </p:grpSpPr>
        <p:sp>
          <p:nvSpPr>
            <p:cNvPr id="15" name="Google Shape;1171;p96">
              <a:extLst>
                <a:ext uri="{FF2B5EF4-FFF2-40B4-BE49-F238E27FC236}">
                  <a16:creationId xmlns:a16="http://schemas.microsoft.com/office/drawing/2014/main" id="{4E3CA81B-3F94-BBF0-6A0D-564BB6A2C66F}"/>
                </a:ext>
              </a:extLst>
            </p:cNvPr>
            <p:cNvSpPr/>
            <p:nvPr/>
          </p:nvSpPr>
          <p:spPr>
            <a:xfrm>
              <a:off x="8133682" y="3915448"/>
              <a:ext cx="262855" cy="143454"/>
            </a:xfrm>
            <a:custGeom>
              <a:avLst/>
              <a:gdLst/>
              <a:ahLst/>
              <a:cxnLst/>
              <a:rect l="l" t="t" r="r" b="b"/>
              <a:pathLst>
                <a:path w="9748" h="5320" extrusionOk="0">
                  <a:moveTo>
                    <a:pt x="541" y="1"/>
                  </a:moveTo>
                  <a:cubicBezTo>
                    <a:pt x="242" y="1"/>
                    <a:pt x="0" y="243"/>
                    <a:pt x="0" y="541"/>
                  </a:cubicBezTo>
                  <a:lnTo>
                    <a:pt x="0" y="4780"/>
                  </a:lnTo>
                  <a:cubicBezTo>
                    <a:pt x="0" y="5078"/>
                    <a:pt x="242" y="5320"/>
                    <a:pt x="541" y="5320"/>
                  </a:cubicBezTo>
                  <a:lnTo>
                    <a:pt x="9207" y="5320"/>
                  </a:lnTo>
                  <a:cubicBezTo>
                    <a:pt x="9505" y="5320"/>
                    <a:pt x="9747" y="5078"/>
                    <a:pt x="9747" y="4780"/>
                  </a:cubicBezTo>
                  <a:lnTo>
                    <a:pt x="9747" y="541"/>
                  </a:lnTo>
                  <a:cubicBezTo>
                    <a:pt x="9747" y="243"/>
                    <a:pt x="9505" y="1"/>
                    <a:pt x="9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72;p96">
              <a:extLst>
                <a:ext uri="{FF2B5EF4-FFF2-40B4-BE49-F238E27FC236}">
                  <a16:creationId xmlns:a16="http://schemas.microsoft.com/office/drawing/2014/main" id="{7360A43C-36B9-A174-121F-8F32586AA60A}"/>
                </a:ext>
              </a:extLst>
            </p:cNvPr>
            <p:cNvSpPr/>
            <p:nvPr/>
          </p:nvSpPr>
          <p:spPr>
            <a:xfrm>
              <a:off x="8099490" y="3879827"/>
              <a:ext cx="319616" cy="143427"/>
            </a:xfrm>
            <a:custGeom>
              <a:avLst/>
              <a:gdLst/>
              <a:ahLst/>
              <a:cxnLst/>
              <a:rect l="l" t="t" r="r" b="b"/>
              <a:pathLst>
                <a:path w="11853" h="5319" extrusionOk="0">
                  <a:moveTo>
                    <a:pt x="11330" y="1"/>
                  </a:moveTo>
                  <a:cubicBezTo>
                    <a:pt x="11329" y="1"/>
                    <a:pt x="11329" y="1"/>
                    <a:pt x="11328" y="1"/>
                  </a:cubicBezTo>
                  <a:lnTo>
                    <a:pt x="2623" y="1"/>
                  </a:lnTo>
                  <a:cubicBezTo>
                    <a:pt x="2623" y="290"/>
                    <a:pt x="2388" y="525"/>
                    <a:pt x="2098" y="525"/>
                  </a:cubicBezTo>
                  <a:cubicBezTo>
                    <a:pt x="1809" y="525"/>
                    <a:pt x="1574" y="290"/>
                    <a:pt x="1574" y="1"/>
                  </a:cubicBezTo>
                  <a:lnTo>
                    <a:pt x="525" y="1"/>
                  </a:lnTo>
                  <a:cubicBezTo>
                    <a:pt x="235" y="1"/>
                    <a:pt x="1" y="234"/>
                    <a:pt x="1" y="524"/>
                  </a:cubicBezTo>
                  <a:lnTo>
                    <a:pt x="1" y="4794"/>
                  </a:lnTo>
                  <a:cubicBezTo>
                    <a:pt x="1" y="5083"/>
                    <a:pt x="235" y="5318"/>
                    <a:pt x="525" y="5318"/>
                  </a:cubicBezTo>
                  <a:lnTo>
                    <a:pt x="1574" y="5318"/>
                  </a:lnTo>
                  <a:cubicBezTo>
                    <a:pt x="1580" y="5033"/>
                    <a:pt x="1813" y="4804"/>
                    <a:pt x="2098" y="4804"/>
                  </a:cubicBezTo>
                  <a:cubicBezTo>
                    <a:pt x="2384" y="4804"/>
                    <a:pt x="2617" y="5033"/>
                    <a:pt x="2623" y="5318"/>
                  </a:cubicBezTo>
                  <a:lnTo>
                    <a:pt x="11329" y="5318"/>
                  </a:lnTo>
                  <a:cubicBezTo>
                    <a:pt x="11619" y="5318"/>
                    <a:pt x="11852" y="5083"/>
                    <a:pt x="11852" y="4794"/>
                  </a:cubicBezTo>
                  <a:lnTo>
                    <a:pt x="11852" y="524"/>
                  </a:lnTo>
                  <a:cubicBezTo>
                    <a:pt x="11852" y="235"/>
                    <a:pt x="11619" y="1"/>
                    <a:pt x="11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73;p96">
              <a:extLst>
                <a:ext uri="{FF2B5EF4-FFF2-40B4-BE49-F238E27FC236}">
                  <a16:creationId xmlns:a16="http://schemas.microsoft.com/office/drawing/2014/main" id="{5BDACBD0-E88A-7126-3022-01FE5E79DFE7}"/>
                </a:ext>
              </a:extLst>
            </p:cNvPr>
            <p:cNvSpPr/>
            <p:nvPr/>
          </p:nvSpPr>
          <p:spPr>
            <a:xfrm>
              <a:off x="8383917" y="3879827"/>
              <a:ext cx="35189" cy="143427"/>
            </a:xfrm>
            <a:custGeom>
              <a:avLst/>
              <a:gdLst/>
              <a:ahLst/>
              <a:cxnLst/>
              <a:rect l="l" t="t" r="r" b="b"/>
              <a:pathLst>
                <a:path w="1305" h="5319" extrusionOk="0">
                  <a:moveTo>
                    <a:pt x="0" y="1"/>
                  </a:moveTo>
                  <a:cubicBezTo>
                    <a:pt x="288" y="1"/>
                    <a:pt x="523" y="235"/>
                    <a:pt x="522" y="524"/>
                  </a:cubicBezTo>
                  <a:lnTo>
                    <a:pt x="522" y="4794"/>
                  </a:lnTo>
                  <a:cubicBezTo>
                    <a:pt x="523" y="5083"/>
                    <a:pt x="288" y="5318"/>
                    <a:pt x="0" y="5318"/>
                  </a:cubicBezTo>
                  <a:lnTo>
                    <a:pt x="781" y="5318"/>
                  </a:lnTo>
                  <a:cubicBezTo>
                    <a:pt x="1071" y="5318"/>
                    <a:pt x="1304" y="5083"/>
                    <a:pt x="1304" y="4794"/>
                  </a:cubicBezTo>
                  <a:lnTo>
                    <a:pt x="1304" y="524"/>
                  </a:lnTo>
                  <a:cubicBezTo>
                    <a:pt x="1304" y="234"/>
                    <a:pt x="1071" y="1"/>
                    <a:pt x="781" y="1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74;p96">
              <a:extLst>
                <a:ext uri="{FF2B5EF4-FFF2-40B4-BE49-F238E27FC236}">
                  <a16:creationId xmlns:a16="http://schemas.microsoft.com/office/drawing/2014/main" id="{6D8154FE-DAC4-6827-AE55-63DDD2B8F0C6}"/>
                </a:ext>
              </a:extLst>
            </p:cNvPr>
            <p:cNvSpPr/>
            <p:nvPr/>
          </p:nvSpPr>
          <p:spPr>
            <a:xfrm>
              <a:off x="8099490" y="3879800"/>
              <a:ext cx="56815" cy="143454"/>
            </a:xfrm>
            <a:custGeom>
              <a:avLst/>
              <a:gdLst/>
              <a:ahLst/>
              <a:cxnLst/>
              <a:rect l="l" t="t" r="r" b="b"/>
              <a:pathLst>
                <a:path w="2107" h="5320" extrusionOk="0">
                  <a:moveTo>
                    <a:pt x="541" y="0"/>
                  </a:moveTo>
                  <a:cubicBezTo>
                    <a:pt x="241" y="0"/>
                    <a:pt x="1" y="242"/>
                    <a:pt x="1" y="540"/>
                  </a:cubicBezTo>
                  <a:lnTo>
                    <a:pt x="1" y="4779"/>
                  </a:lnTo>
                  <a:cubicBezTo>
                    <a:pt x="1" y="5077"/>
                    <a:pt x="241" y="5319"/>
                    <a:pt x="541" y="5319"/>
                  </a:cubicBezTo>
                  <a:lnTo>
                    <a:pt x="1567" y="5319"/>
                  </a:lnTo>
                  <a:cubicBezTo>
                    <a:pt x="1865" y="5319"/>
                    <a:pt x="2107" y="5077"/>
                    <a:pt x="2107" y="4779"/>
                  </a:cubicBezTo>
                  <a:lnTo>
                    <a:pt x="2107" y="540"/>
                  </a:lnTo>
                  <a:cubicBezTo>
                    <a:pt x="2107" y="242"/>
                    <a:pt x="1865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5;p96">
              <a:extLst>
                <a:ext uri="{FF2B5EF4-FFF2-40B4-BE49-F238E27FC236}">
                  <a16:creationId xmlns:a16="http://schemas.microsoft.com/office/drawing/2014/main" id="{499C3E83-CF7E-AD84-097A-E862AAF926B2}"/>
                </a:ext>
              </a:extLst>
            </p:cNvPr>
            <p:cNvSpPr/>
            <p:nvPr/>
          </p:nvSpPr>
          <p:spPr>
            <a:xfrm>
              <a:off x="8057263" y="3980245"/>
              <a:ext cx="198031" cy="261426"/>
            </a:xfrm>
            <a:custGeom>
              <a:avLst/>
              <a:gdLst/>
              <a:ahLst/>
              <a:cxnLst/>
              <a:rect l="l" t="t" r="r" b="b"/>
              <a:pathLst>
                <a:path w="7344" h="9695" extrusionOk="0">
                  <a:moveTo>
                    <a:pt x="271" y="1"/>
                  </a:moveTo>
                  <a:cubicBezTo>
                    <a:pt x="121" y="1"/>
                    <a:pt x="0" y="122"/>
                    <a:pt x="0" y="272"/>
                  </a:cubicBezTo>
                  <a:lnTo>
                    <a:pt x="0" y="9423"/>
                  </a:lnTo>
                  <a:cubicBezTo>
                    <a:pt x="0" y="9573"/>
                    <a:pt x="121" y="9694"/>
                    <a:pt x="271" y="9694"/>
                  </a:cubicBezTo>
                  <a:lnTo>
                    <a:pt x="6804" y="9694"/>
                  </a:lnTo>
                  <a:cubicBezTo>
                    <a:pt x="7102" y="9694"/>
                    <a:pt x="7344" y="9452"/>
                    <a:pt x="7344" y="9154"/>
                  </a:cubicBezTo>
                  <a:lnTo>
                    <a:pt x="7344" y="541"/>
                  </a:lnTo>
                  <a:cubicBezTo>
                    <a:pt x="7344" y="243"/>
                    <a:pt x="7102" y="1"/>
                    <a:pt x="6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6;p96">
              <a:extLst>
                <a:ext uri="{FF2B5EF4-FFF2-40B4-BE49-F238E27FC236}">
                  <a16:creationId xmlns:a16="http://schemas.microsoft.com/office/drawing/2014/main" id="{44687CA3-645E-DF4E-D106-44EF2A5DFA36}"/>
                </a:ext>
              </a:extLst>
            </p:cNvPr>
            <p:cNvSpPr/>
            <p:nvPr/>
          </p:nvSpPr>
          <p:spPr>
            <a:xfrm>
              <a:off x="8220132" y="3980245"/>
              <a:ext cx="35216" cy="261372"/>
            </a:xfrm>
            <a:custGeom>
              <a:avLst/>
              <a:gdLst/>
              <a:ahLst/>
              <a:cxnLst/>
              <a:rect l="l" t="t" r="r" b="b"/>
              <a:pathLst>
                <a:path w="1306" h="9693" extrusionOk="0">
                  <a:moveTo>
                    <a:pt x="0" y="1"/>
                  </a:moveTo>
                  <a:cubicBezTo>
                    <a:pt x="288" y="1"/>
                    <a:pt x="523" y="236"/>
                    <a:pt x="522" y="525"/>
                  </a:cubicBezTo>
                  <a:lnTo>
                    <a:pt x="522" y="9170"/>
                  </a:lnTo>
                  <a:cubicBezTo>
                    <a:pt x="523" y="9458"/>
                    <a:pt x="288" y="9693"/>
                    <a:pt x="0" y="9693"/>
                  </a:cubicBezTo>
                  <a:lnTo>
                    <a:pt x="781" y="9693"/>
                  </a:lnTo>
                  <a:cubicBezTo>
                    <a:pt x="1071" y="9693"/>
                    <a:pt x="1304" y="9458"/>
                    <a:pt x="1304" y="9168"/>
                  </a:cubicBezTo>
                  <a:lnTo>
                    <a:pt x="1304" y="525"/>
                  </a:lnTo>
                  <a:cubicBezTo>
                    <a:pt x="1305" y="236"/>
                    <a:pt x="1071" y="1"/>
                    <a:pt x="781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7;p96">
              <a:extLst>
                <a:ext uri="{FF2B5EF4-FFF2-40B4-BE49-F238E27FC236}">
                  <a16:creationId xmlns:a16="http://schemas.microsoft.com/office/drawing/2014/main" id="{0E592F59-5C8B-72B5-4C57-5FB468E427D1}"/>
                </a:ext>
              </a:extLst>
            </p:cNvPr>
            <p:cNvSpPr/>
            <p:nvPr/>
          </p:nvSpPr>
          <p:spPr>
            <a:xfrm>
              <a:off x="8127264" y="4023254"/>
              <a:ext cx="69327" cy="66738"/>
            </a:xfrm>
            <a:custGeom>
              <a:avLst/>
              <a:gdLst/>
              <a:ahLst/>
              <a:cxnLst/>
              <a:rect l="l" t="t" r="r" b="b"/>
              <a:pathLst>
                <a:path w="2571" h="2475" extrusionOk="0">
                  <a:moveTo>
                    <a:pt x="1335" y="1"/>
                  </a:moveTo>
                  <a:cubicBezTo>
                    <a:pt x="835" y="1"/>
                    <a:pt x="384" y="302"/>
                    <a:pt x="192" y="764"/>
                  </a:cubicBezTo>
                  <a:cubicBezTo>
                    <a:pt x="1" y="1227"/>
                    <a:pt x="106" y="1758"/>
                    <a:pt x="460" y="2113"/>
                  </a:cubicBezTo>
                  <a:cubicBezTo>
                    <a:pt x="697" y="2349"/>
                    <a:pt x="1013" y="2475"/>
                    <a:pt x="1335" y="2475"/>
                  </a:cubicBezTo>
                  <a:cubicBezTo>
                    <a:pt x="1495" y="2475"/>
                    <a:pt x="1655" y="2444"/>
                    <a:pt x="1807" y="2381"/>
                  </a:cubicBezTo>
                  <a:cubicBezTo>
                    <a:pt x="2270" y="2189"/>
                    <a:pt x="2571" y="1738"/>
                    <a:pt x="2571" y="1238"/>
                  </a:cubicBezTo>
                  <a:cubicBezTo>
                    <a:pt x="2571" y="555"/>
                    <a:pt x="2018" y="2"/>
                    <a:pt x="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8;p96">
              <a:extLst>
                <a:ext uri="{FF2B5EF4-FFF2-40B4-BE49-F238E27FC236}">
                  <a16:creationId xmlns:a16="http://schemas.microsoft.com/office/drawing/2014/main" id="{B81683E8-1A35-13C0-67CB-7F6FA4E1EB30}"/>
                </a:ext>
              </a:extLst>
            </p:cNvPr>
            <p:cNvSpPr/>
            <p:nvPr/>
          </p:nvSpPr>
          <p:spPr>
            <a:xfrm>
              <a:off x="8052167" y="3874704"/>
              <a:ext cx="372009" cy="372009"/>
            </a:xfrm>
            <a:custGeom>
              <a:avLst/>
              <a:gdLst/>
              <a:ahLst/>
              <a:cxnLst/>
              <a:rect l="l" t="t" r="r" b="b"/>
              <a:pathLst>
                <a:path w="13796" h="13796" extrusionOk="0">
                  <a:moveTo>
                    <a:pt x="2557" y="784"/>
                  </a:moveTo>
                  <a:cubicBezTo>
                    <a:pt x="2434" y="784"/>
                    <a:pt x="2341" y="892"/>
                    <a:pt x="2355" y="1012"/>
                  </a:cubicBezTo>
                  <a:cubicBezTo>
                    <a:pt x="2370" y="1114"/>
                    <a:pt x="2457" y="1189"/>
                    <a:pt x="2558" y="1189"/>
                  </a:cubicBezTo>
                  <a:cubicBezTo>
                    <a:pt x="2560" y="1189"/>
                    <a:pt x="2562" y="1189"/>
                    <a:pt x="2564" y="1189"/>
                  </a:cubicBezTo>
                  <a:lnTo>
                    <a:pt x="3055" y="1189"/>
                  </a:lnTo>
                  <a:cubicBezTo>
                    <a:pt x="3056" y="1189"/>
                    <a:pt x="3057" y="1189"/>
                    <a:pt x="3058" y="1189"/>
                  </a:cubicBezTo>
                  <a:cubicBezTo>
                    <a:pt x="3161" y="1189"/>
                    <a:pt x="3248" y="1114"/>
                    <a:pt x="3264" y="1012"/>
                  </a:cubicBezTo>
                  <a:cubicBezTo>
                    <a:pt x="3278" y="892"/>
                    <a:pt x="3185" y="784"/>
                    <a:pt x="3064" y="784"/>
                  </a:cubicBezTo>
                  <a:close/>
                  <a:moveTo>
                    <a:pt x="5169" y="1054"/>
                  </a:moveTo>
                  <a:cubicBezTo>
                    <a:pt x="5046" y="1054"/>
                    <a:pt x="4953" y="1160"/>
                    <a:pt x="4968" y="1281"/>
                  </a:cubicBezTo>
                  <a:cubicBezTo>
                    <a:pt x="4983" y="1384"/>
                    <a:pt x="5070" y="1458"/>
                    <a:pt x="5173" y="1458"/>
                  </a:cubicBezTo>
                  <a:cubicBezTo>
                    <a:pt x="5174" y="1458"/>
                    <a:pt x="5175" y="1458"/>
                    <a:pt x="5176" y="1458"/>
                  </a:cubicBezTo>
                  <a:lnTo>
                    <a:pt x="7782" y="1458"/>
                  </a:lnTo>
                  <a:cubicBezTo>
                    <a:pt x="7783" y="1458"/>
                    <a:pt x="7784" y="1458"/>
                    <a:pt x="7785" y="1458"/>
                  </a:cubicBezTo>
                  <a:cubicBezTo>
                    <a:pt x="7888" y="1458"/>
                    <a:pt x="7975" y="1384"/>
                    <a:pt x="7990" y="1281"/>
                  </a:cubicBezTo>
                  <a:cubicBezTo>
                    <a:pt x="8006" y="1160"/>
                    <a:pt x="7910" y="1054"/>
                    <a:pt x="7789" y="1054"/>
                  </a:cubicBezTo>
                  <a:close/>
                  <a:moveTo>
                    <a:pt x="2557" y="1568"/>
                  </a:moveTo>
                  <a:cubicBezTo>
                    <a:pt x="2434" y="1568"/>
                    <a:pt x="2341" y="1674"/>
                    <a:pt x="2355" y="1795"/>
                  </a:cubicBezTo>
                  <a:cubicBezTo>
                    <a:pt x="2371" y="1897"/>
                    <a:pt x="2458" y="1973"/>
                    <a:pt x="2561" y="1973"/>
                  </a:cubicBezTo>
                  <a:cubicBezTo>
                    <a:pt x="2562" y="1973"/>
                    <a:pt x="2563" y="1973"/>
                    <a:pt x="2564" y="1973"/>
                  </a:cubicBezTo>
                  <a:lnTo>
                    <a:pt x="3057" y="1973"/>
                  </a:lnTo>
                  <a:lnTo>
                    <a:pt x="3055" y="1971"/>
                  </a:lnTo>
                  <a:lnTo>
                    <a:pt x="3055" y="1971"/>
                  </a:lnTo>
                  <a:cubicBezTo>
                    <a:pt x="3056" y="1971"/>
                    <a:pt x="3057" y="1971"/>
                    <a:pt x="3058" y="1971"/>
                  </a:cubicBezTo>
                  <a:cubicBezTo>
                    <a:pt x="3161" y="1971"/>
                    <a:pt x="3248" y="1897"/>
                    <a:pt x="3264" y="1795"/>
                  </a:cubicBezTo>
                  <a:cubicBezTo>
                    <a:pt x="3278" y="1674"/>
                    <a:pt x="3185" y="1568"/>
                    <a:pt x="3064" y="1568"/>
                  </a:cubicBezTo>
                  <a:close/>
                  <a:moveTo>
                    <a:pt x="11344" y="1784"/>
                  </a:moveTo>
                  <a:lnTo>
                    <a:pt x="11482" y="2136"/>
                  </a:lnTo>
                  <a:lnTo>
                    <a:pt x="9600" y="2136"/>
                  </a:lnTo>
                  <a:lnTo>
                    <a:pt x="9739" y="1784"/>
                  </a:lnTo>
                  <a:close/>
                  <a:moveTo>
                    <a:pt x="5169" y="1837"/>
                  </a:moveTo>
                  <a:cubicBezTo>
                    <a:pt x="5046" y="1837"/>
                    <a:pt x="4953" y="1944"/>
                    <a:pt x="4968" y="2065"/>
                  </a:cubicBezTo>
                  <a:cubicBezTo>
                    <a:pt x="4983" y="2166"/>
                    <a:pt x="5071" y="2242"/>
                    <a:pt x="5173" y="2242"/>
                  </a:cubicBezTo>
                  <a:cubicBezTo>
                    <a:pt x="5174" y="2242"/>
                    <a:pt x="5175" y="2242"/>
                    <a:pt x="5176" y="2242"/>
                  </a:cubicBezTo>
                  <a:lnTo>
                    <a:pt x="5684" y="2242"/>
                  </a:lnTo>
                  <a:cubicBezTo>
                    <a:pt x="5685" y="2242"/>
                    <a:pt x="5686" y="2242"/>
                    <a:pt x="5687" y="2242"/>
                  </a:cubicBezTo>
                  <a:cubicBezTo>
                    <a:pt x="5790" y="2242"/>
                    <a:pt x="5879" y="2166"/>
                    <a:pt x="5893" y="2065"/>
                  </a:cubicBezTo>
                  <a:cubicBezTo>
                    <a:pt x="5909" y="1944"/>
                    <a:pt x="5814" y="1837"/>
                    <a:pt x="5693" y="1837"/>
                  </a:cubicBezTo>
                  <a:close/>
                  <a:moveTo>
                    <a:pt x="2557" y="2081"/>
                  </a:moveTo>
                  <a:cubicBezTo>
                    <a:pt x="2434" y="2081"/>
                    <a:pt x="2341" y="2187"/>
                    <a:pt x="2355" y="2308"/>
                  </a:cubicBezTo>
                  <a:cubicBezTo>
                    <a:pt x="2371" y="2410"/>
                    <a:pt x="2458" y="2486"/>
                    <a:pt x="2561" y="2486"/>
                  </a:cubicBezTo>
                  <a:cubicBezTo>
                    <a:pt x="2562" y="2486"/>
                    <a:pt x="2563" y="2486"/>
                    <a:pt x="2564" y="2486"/>
                  </a:cubicBezTo>
                  <a:lnTo>
                    <a:pt x="3057" y="2486"/>
                  </a:lnTo>
                  <a:lnTo>
                    <a:pt x="3055" y="2484"/>
                  </a:lnTo>
                  <a:lnTo>
                    <a:pt x="3055" y="2484"/>
                  </a:lnTo>
                  <a:cubicBezTo>
                    <a:pt x="3056" y="2484"/>
                    <a:pt x="3057" y="2484"/>
                    <a:pt x="3058" y="2484"/>
                  </a:cubicBezTo>
                  <a:cubicBezTo>
                    <a:pt x="3161" y="2484"/>
                    <a:pt x="3248" y="2410"/>
                    <a:pt x="3264" y="2308"/>
                  </a:cubicBezTo>
                  <a:cubicBezTo>
                    <a:pt x="3278" y="2187"/>
                    <a:pt x="3185" y="2081"/>
                    <a:pt x="3064" y="2081"/>
                  </a:cubicBezTo>
                  <a:close/>
                  <a:moveTo>
                    <a:pt x="11045" y="2540"/>
                  </a:moveTo>
                  <a:cubicBezTo>
                    <a:pt x="11044" y="2550"/>
                    <a:pt x="11043" y="2561"/>
                    <a:pt x="11043" y="2572"/>
                  </a:cubicBezTo>
                  <a:lnTo>
                    <a:pt x="11044" y="2572"/>
                  </a:lnTo>
                  <a:lnTo>
                    <a:pt x="11044" y="2837"/>
                  </a:lnTo>
                  <a:lnTo>
                    <a:pt x="10017" y="2837"/>
                  </a:lnTo>
                  <a:lnTo>
                    <a:pt x="10017" y="2572"/>
                  </a:lnTo>
                  <a:cubicBezTo>
                    <a:pt x="10017" y="2562"/>
                    <a:pt x="10015" y="2550"/>
                    <a:pt x="10014" y="2540"/>
                  </a:cubicBezTo>
                  <a:close/>
                  <a:moveTo>
                    <a:pt x="2557" y="2863"/>
                  </a:moveTo>
                  <a:cubicBezTo>
                    <a:pt x="2434" y="2863"/>
                    <a:pt x="2341" y="2970"/>
                    <a:pt x="2355" y="3091"/>
                  </a:cubicBezTo>
                  <a:cubicBezTo>
                    <a:pt x="2371" y="3193"/>
                    <a:pt x="2458" y="3268"/>
                    <a:pt x="2561" y="3268"/>
                  </a:cubicBezTo>
                  <a:cubicBezTo>
                    <a:pt x="2562" y="3268"/>
                    <a:pt x="2563" y="3268"/>
                    <a:pt x="2564" y="3268"/>
                  </a:cubicBezTo>
                  <a:lnTo>
                    <a:pt x="3055" y="3268"/>
                  </a:lnTo>
                  <a:cubicBezTo>
                    <a:pt x="3056" y="3268"/>
                    <a:pt x="3057" y="3268"/>
                    <a:pt x="3058" y="3268"/>
                  </a:cubicBezTo>
                  <a:cubicBezTo>
                    <a:pt x="3160" y="3268"/>
                    <a:pt x="3248" y="3192"/>
                    <a:pt x="3264" y="3091"/>
                  </a:cubicBezTo>
                  <a:cubicBezTo>
                    <a:pt x="3278" y="2970"/>
                    <a:pt x="3185" y="2863"/>
                    <a:pt x="3064" y="2863"/>
                  </a:cubicBezTo>
                  <a:close/>
                  <a:moveTo>
                    <a:pt x="5169" y="2863"/>
                  </a:moveTo>
                  <a:cubicBezTo>
                    <a:pt x="5046" y="2863"/>
                    <a:pt x="4953" y="2970"/>
                    <a:pt x="4968" y="3091"/>
                  </a:cubicBezTo>
                  <a:cubicBezTo>
                    <a:pt x="4983" y="3193"/>
                    <a:pt x="5070" y="3268"/>
                    <a:pt x="5173" y="3268"/>
                  </a:cubicBezTo>
                  <a:cubicBezTo>
                    <a:pt x="5174" y="3268"/>
                    <a:pt x="5175" y="3268"/>
                    <a:pt x="5176" y="3268"/>
                  </a:cubicBezTo>
                  <a:lnTo>
                    <a:pt x="5684" y="3268"/>
                  </a:lnTo>
                  <a:cubicBezTo>
                    <a:pt x="5685" y="3268"/>
                    <a:pt x="5686" y="3268"/>
                    <a:pt x="5687" y="3268"/>
                  </a:cubicBezTo>
                  <a:cubicBezTo>
                    <a:pt x="5790" y="3268"/>
                    <a:pt x="5878" y="3193"/>
                    <a:pt x="5893" y="3091"/>
                  </a:cubicBezTo>
                  <a:cubicBezTo>
                    <a:pt x="5909" y="2970"/>
                    <a:pt x="5814" y="2863"/>
                    <a:pt x="5693" y="2863"/>
                  </a:cubicBezTo>
                  <a:close/>
                  <a:moveTo>
                    <a:pt x="6741" y="2863"/>
                  </a:moveTo>
                  <a:cubicBezTo>
                    <a:pt x="6620" y="2863"/>
                    <a:pt x="6524" y="2970"/>
                    <a:pt x="6540" y="3091"/>
                  </a:cubicBezTo>
                  <a:cubicBezTo>
                    <a:pt x="6555" y="3193"/>
                    <a:pt x="6642" y="3268"/>
                    <a:pt x="6746" y="3268"/>
                  </a:cubicBezTo>
                  <a:cubicBezTo>
                    <a:pt x="6747" y="3268"/>
                    <a:pt x="6748" y="3268"/>
                    <a:pt x="6749" y="3268"/>
                  </a:cubicBezTo>
                  <a:lnTo>
                    <a:pt x="7782" y="3268"/>
                  </a:lnTo>
                  <a:cubicBezTo>
                    <a:pt x="7783" y="3268"/>
                    <a:pt x="7784" y="3268"/>
                    <a:pt x="7785" y="3268"/>
                  </a:cubicBezTo>
                  <a:cubicBezTo>
                    <a:pt x="7888" y="3268"/>
                    <a:pt x="7975" y="3193"/>
                    <a:pt x="7990" y="3091"/>
                  </a:cubicBezTo>
                  <a:cubicBezTo>
                    <a:pt x="8006" y="2970"/>
                    <a:pt x="7910" y="2863"/>
                    <a:pt x="7789" y="2863"/>
                  </a:cubicBezTo>
                  <a:close/>
                  <a:moveTo>
                    <a:pt x="2292" y="407"/>
                  </a:moveTo>
                  <a:cubicBezTo>
                    <a:pt x="2293" y="407"/>
                    <a:pt x="2294" y="407"/>
                    <a:pt x="2294" y="407"/>
                  </a:cubicBezTo>
                  <a:lnTo>
                    <a:pt x="3352" y="407"/>
                  </a:lnTo>
                  <a:cubicBezTo>
                    <a:pt x="3529" y="407"/>
                    <a:pt x="3673" y="551"/>
                    <a:pt x="3673" y="728"/>
                  </a:cubicBezTo>
                  <a:lnTo>
                    <a:pt x="3673" y="3728"/>
                  </a:lnTo>
                  <a:lnTo>
                    <a:pt x="1972" y="3728"/>
                  </a:lnTo>
                  <a:lnTo>
                    <a:pt x="1972" y="728"/>
                  </a:lnTo>
                  <a:cubicBezTo>
                    <a:pt x="1972" y="550"/>
                    <a:pt x="2114" y="407"/>
                    <a:pt x="2292" y="407"/>
                  </a:cubicBezTo>
                  <a:close/>
                  <a:moveTo>
                    <a:pt x="11044" y="3269"/>
                  </a:moveTo>
                  <a:lnTo>
                    <a:pt x="11044" y="4268"/>
                  </a:lnTo>
                  <a:lnTo>
                    <a:pt x="10017" y="4268"/>
                  </a:lnTo>
                  <a:lnTo>
                    <a:pt x="10017" y="3269"/>
                  </a:lnTo>
                  <a:close/>
                  <a:moveTo>
                    <a:pt x="9598" y="1117"/>
                  </a:moveTo>
                  <a:cubicBezTo>
                    <a:pt x="9489" y="1117"/>
                    <a:pt x="9397" y="1206"/>
                    <a:pt x="9397" y="1319"/>
                  </a:cubicBezTo>
                  <a:lnTo>
                    <a:pt x="9397" y="1539"/>
                  </a:lnTo>
                  <a:lnTo>
                    <a:pt x="9181" y="2066"/>
                  </a:lnTo>
                  <a:lnTo>
                    <a:pt x="8929" y="1925"/>
                  </a:lnTo>
                  <a:cubicBezTo>
                    <a:pt x="8896" y="1907"/>
                    <a:pt x="8860" y="1898"/>
                    <a:pt x="8824" y="1898"/>
                  </a:cubicBezTo>
                  <a:cubicBezTo>
                    <a:pt x="8752" y="1898"/>
                    <a:pt x="8681" y="1934"/>
                    <a:pt x="8641" y="2000"/>
                  </a:cubicBezTo>
                  <a:cubicBezTo>
                    <a:pt x="8582" y="2097"/>
                    <a:pt x="8618" y="2223"/>
                    <a:pt x="8717" y="2277"/>
                  </a:cubicBezTo>
                  <a:lnTo>
                    <a:pt x="9145" y="2514"/>
                  </a:lnTo>
                  <a:cubicBezTo>
                    <a:pt x="9175" y="2530"/>
                    <a:pt x="9209" y="2539"/>
                    <a:pt x="9243" y="2539"/>
                  </a:cubicBezTo>
                  <a:lnTo>
                    <a:pt x="9642" y="2539"/>
                  </a:lnTo>
                  <a:cubicBezTo>
                    <a:pt x="9639" y="2550"/>
                    <a:pt x="9638" y="2562"/>
                    <a:pt x="9638" y="2573"/>
                  </a:cubicBezTo>
                  <a:lnTo>
                    <a:pt x="9638" y="2863"/>
                  </a:lnTo>
                  <a:lnTo>
                    <a:pt x="9543" y="2863"/>
                  </a:lnTo>
                  <a:cubicBezTo>
                    <a:pt x="9542" y="2863"/>
                    <a:pt x="9541" y="2863"/>
                    <a:pt x="9540" y="2863"/>
                  </a:cubicBezTo>
                  <a:cubicBezTo>
                    <a:pt x="9436" y="2863"/>
                    <a:pt x="9348" y="2939"/>
                    <a:pt x="9334" y="3040"/>
                  </a:cubicBezTo>
                  <a:cubicBezTo>
                    <a:pt x="9318" y="3161"/>
                    <a:pt x="9413" y="3268"/>
                    <a:pt x="9534" y="3268"/>
                  </a:cubicBezTo>
                  <a:lnTo>
                    <a:pt x="9638" y="3268"/>
                  </a:lnTo>
                  <a:lnTo>
                    <a:pt x="9638" y="4268"/>
                  </a:lnTo>
                  <a:lnTo>
                    <a:pt x="9144" y="4268"/>
                  </a:lnTo>
                  <a:cubicBezTo>
                    <a:pt x="9142" y="4268"/>
                    <a:pt x="9140" y="4268"/>
                    <a:pt x="9138" y="4268"/>
                  </a:cubicBezTo>
                  <a:cubicBezTo>
                    <a:pt x="9037" y="4268"/>
                    <a:pt x="8950" y="4343"/>
                    <a:pt x="8935" y="4445"/>
                  </a:cubicBezTo>
                  <a:cubicBezTo>
                    <a:pt x="8919" y="4565"/>
                    <a:pt x="9013" y="4671"/>
                    <a:pt x="9134" y="4673"/>
                  </a:cubicBezTo>
                  <a:lnTo>
                    <a:pt x="11943" y="4673"/>
                  </a:lnTo>
                  <a:cubicBezTo>
                    <a:pt x="11944" y="4673"/>
                    <a:pt x="11945" y="4673"/>
                    <a:pt x="11946" y="4673"/>
                  </a:cubicBezTo>
                  <a:cubicBezTo>
                    <a:pt x="12048" y="4673"/>
                    <a:pt x="12136" y="4597"/>
                    <a:pt x="12152" y="4494"/>
                  </a:cubicBezTo>
                  <a:cubicBezTo>
                    <a:pt x="12166" y="4374"/>
                    <a:pt x="12074" y="4268"/>
                    <a:pt x="11953" y="4268"/>
                  </a:cubicBezTo>
                  <a:lnTo>
                    <a:pt x="11447" y="4268"/>
                  </a:lnTo>
                  <a:lnTo>
                    <a:pt x="11447" y="3268"/>
                  </a:lnTo>
                  <a:lnTo>
                    <a:pt x="11563" y="3268"/>
                  </a:lnTo>
                  <a:cubicBezTo>
                    <a:pt x="11564" y="3268"/>
                    <a:pt x="11565" y="3268"/>
                    <a:pt x="11566" y="3268"/>
                  </a:cubicBezTo>
                  <a:cubicBezTo>
                    <a:pt x="11650" y="3268"/>
                    <a:pt x="11725" y="3218"/>
                    <a:pt x="11757" y="3143"/>
                  </a:cubicBezTo>
                  <a:cubicBezTo>
                    <a:pt x="11821" y="2999"/>
                    <a:pt x="11715" y="2837"/>
                    <a:pt x="11558" y="2837"/>
                  </a:cubicBezTo>
                  <a:lnTo>
                    <a:pt x="11447" y="2837"/>
                  </a:lnTo>
                  <a:lnTo>
                    <a:pt x="11447" y="2573"/>
                  </a:lnTo>
                  <a:cubicBezTo>
                    <a:pt x="11447" y="2562"/>
                    <a:pt x="11446" y="2550"/>
                    <a:pt x="11445" y="2540"/>
                  </a:cubicBezTo>
                  <a:lnTo>
                    <a:pt x="11834" y="2540"/>
                  </a:lnTo>
                  <a:cubicBezTo>
                    <a:pt x="11870" y="2540"/>
                    <a:pt x="11904" y="2530"/>
                    <a:pt x="11934" y="2513"/>
                  </a:cubicBezTo>
                  <a:lnTo>
                    <a:pt x="12335" y="2282"/>
                  </a:lnTo>
                  <a:cubicBezTo>
                    <a:pt x="12431" y="2228"/>
                    <a:pt x="12473" y="2105"/>
                    <a:pt x="12420" y="2007"/>
                  </a:cubicBezTo>
                  <a:cubicBezTo>
                    <a:pt x="12383" y="1940"/>
                    <a:pt x="12313" y="1901"/>
                    <a:pt x="12241" y="1901"/>
                  </a:cubicBezTo>
                  <a:cubicBezTo>
                    <a:pt x="12207" y="1901"/>
                    <a:pt x="12172" y="1910"/>
                    <a:pt x="12140" y="1928"/>
                  </a:cubicBezTo>
                  <a:lnTo>
                    <a:pt x="11898" y="2068"/>
                  </a:lnTo>
                  <a:lnTo>
                    <a:pt x="11715" y="1607"/>
                  </a:lnTo>
                  <a:cubicBezTo>
                    <a:pt x="11717" y="1598"/>
                    <a:pt x="11718" y="1589"/>
                    <a:pt x="11718" y="1581"/>
                  </a:cubicBezTo>
                  <a:lnTo>
                    <a:pt x="11718" y="1329"/>
                  </a:lnTo>
                  <a:cubicBezTo>
                    <a:pt x="11720" y="1225"/>
                    <a:pt x="11643" y="1136"/>
                    <a:pt x="11541" y="1120"/>
                  </a:cubicBezTo>
                  <a:cubicBezTo>
                    <a:pt x="11533" y="1119"/>
                    <a:pt x="11525" y="1118"/>
                    <a:pt x="11516" y="1118"/>
                  </a:cubicBezTo>
                  <a:cubicBezTo>
                    <a:pt x="11406" y="1118"/>
                    <a:pt x="11313" y="1207"/>
                    <a:pt x="11313" y="1320"/>
                  </a:cubicBezTo>
                  <a:lnTo>
                    <a:pt x="11313" y="1381"/>
                  </a:lnTo>
                  <a:lnTo>
                    <a:pt x="9802" y="1379"/>
                  </a:lnTo>
                  <a:lnTo>
                    <a:pt x="9802" y="1327"/>
                  </a:lnTo>
                  <a:cubicBezTo>
                    <a:pt x="9804" y="1222"/>
                    <a:pt x="9727" y="1133"/>
                    <a:pt x="9625" y="1118"/>
                  </a:cubicBezTo>
                  <a:cubicBezTo>
                    <a:pt x="9616" y="1117"/>
                    <a:pt x="9607" y="1117"/>
                    <a:pt x="9598" y="1117"/>
                  </a:cubicBezTo>
                  <a:close/>
                  <a:moveTo>
                    <a:pt x="12555" y="5724"/>
                  </a:moveTo>
                  <a:lnTo>
                    <a:pt x="12555" y="6321"/>
                  </a:lnTo>
                  <a:cubicBezTo>
                    <a:pt x="12554" y="6498"/>
                    <a:pt x="12411" y="6642"/>
                    <a:pt x="12233" y="6642"/>
                  </a:cubicBezTo>
                  <a:lnTo>
                    <a:pt x="12233" y="6644"/>
                  </a:lnTo>
                  <a:lnTo>
                    <a:pt x="7723" y="6644"/>
                  </a:lnTo>
                  <a:lnTo>
                    <a:pt x="7723" y="5724"/>
                  </a:lnTo>
                  <a:close/>
                  <a:moveTo>
                    <a:pt x="4120" y="6293"/>
                  </a:moveTo>
                  <a:lnTo>
                    <a:pt x="4121" y="6295"/>
                  </a:lnTo>
                  <a:cubicBezTo>
                    <a:pt x="4523" y="6295"/>
                    <a:pt x="4726" y="6783"/>
                    <a:pt x="4441" y="7069"/>
                  </a:cubicBezTo>
                  <a:cubicBezTo>
                    <a:pt x="4349" y="7161"/>
                    <a:pt x="4236" y="7202"/>
                    <a:pt x="4125" y="7202"/>
                  </a:cubicBezTo>
                  <a:cubicBezTo>
                    <a:pt x="3891" y="7202"/>
                    <a:pt x="3667" y="7021"/>
                    <a:pt x="3667" y="6747"/>
                  </a:cubicBezTo>
                  <a:cubicBezTo>
                    <a:pt x="3667" y="6498"/>
                    <a:pt x="3869" y="6295"/>
                    <a:pt x="4120" y="6293"/>
                  </a:cubicBezTo>
                  <a:close/>
                  <a:moveTo>
                    <a:pt x="4120" y="5890"/>
                  </a:moveTo>
                  <a:cubicBezTo>
                    <a:pt x="4010" y="5890"/>
                    <a:pt x="3899" y="5911"/>
                    <a:pt x="3793" y="5955"/>
                  </a:cubicBezTo>
                  <a:cubicBezTo>
                    <a:pt x="3471" y="6089"/>
                    <a:pt x="3263" y="6402"/>
                    <a:pt x="3263" y="6747"/>
                  </a:cubicBezTo>
                  <a:cubicBezTo>
                    <a:pt x="3264" y="7221"/>
                    <a:pt x="3647" y="7603"/>
                    <a:pt x="4120" y="7605"/>
                  </a:cubicBezTo>
                  <a:lnTo>
                    <a:pt x="4121" y="7606"/>
                  </a:lnTo>
                  <a:cubicBezTo>
                    <a:pt x="4467" y="7606"/>
                    <a:pt x="4780" y="7397"/>
                    <a:pt x="4914" y="7076"/>
                  </a:cubicBezTo>
                  <a:cubicBezTo>
                    <a:pt x="5046" y="6756"/>
                    <a:pt x="4973" y="6387"/>
                    <a:pt x="4726" y="6141"/>
                  </a:cubicBezTo>
                  <a:cubicBezTo>
                    <a:pt x="4562" y="5977"/>
                    <a:pt x="4343" y="5890"/>
                    <a:pt x="4120" y="5890"/>
                  </a:cubicBezTo>
                  <a:close/>
                  <a:moveTo>
                    <a:pt x="4120" y="5639"/>
                  </a:moveTo>
                  <a:lnTo>
                    <a:pt x="4121" y="5641"/>
                  </a:lnTo>
                  <a:cubicBezTo>
                    <a:pt x="4569" y="5641"/>
                    <a:pt x="4973" y="5910"/>
                    <a:pt x="5144" y="6324"/>
                  </a:cubicBezTo>
                  <a:cubicBezTo>
                    <a:pt x="5316" y="6739"/>
                    <a:pt x="5221" y="7214"/>
                    <a:pt x="4904" y="7531"/>
                  </a:cubicBezTo>
                  <a:cubicBezTo>
                    <a:pt x="4691" y="7743"/>
                    <a:pt x="4408" y="7856"/>
                    <a:pt x="4120" y="7856"/>
                  </a:cubicBezTo>
                  <a:cubicBezTo>
                    <a:pt x="3977" y="7856"/>
                    <a:pt x="3833" y="7828"/>
                    <a:pt x="3696" y="7772"/>
                  </a:cubicBezTo>
                  <a:cubicBezTo>
                    <a:pt x="3283" y="7600"/>
                    <a:pt x="3013" y="7197"/>
                    <a:pt x="3013" y="6749"/>
                  </a:cubicBezTo>
                  <a:cubicBezTo>
                    <a:pt x="3012" y="6136"/>
                    <a:pt x="3508" y="5639"/>
                    <a:pt x="4120" y="5639"/>
                  </a:cubicBezTo>
                  <a:close/>
                  <a:moveTo>
                    <a:pt x="4119" y="5235"/>
                  </a:moveTo>
                  <a:cubicBezTo>
                    <a:pt x="3925" y="5235"/>
                    <a:pt x="3729" y="5273"/>
                    <a:pt x="3542" y="5350"/>
                  </a:cubicBezTo>
                  <a:cubicBezTo>
                    <a:pt x="2976" y="5585"/>
                    <a:pt x="2608" y="6136"/>
                    <a:pt x="2608" y="6747"/>
                  </a:cubicBezTo>
                  <a:cubicBezTo>
                    <a:pt x="2610" y="7581"/>
                    <a:pt x="3286" y="8259"/>
                    <a:pt x="4120" y="8260"/>
                  </a:cubicBezTo>
                  <a:lnTo>
                    <a:pt x="4121" y="8260"/>
                  </a:lnTo>
                  <a:cubicBezTo>
                    <a:pt x="4732" y="8260"/>
                    <a:pt x="5284" y="7893"/>
                    <a:pt x="5519" y="7326"/>
                  </a:cubicBezTo>
                  <a:cubicBezTo>
                    <a:pt x="5752" y="6762"/>
                    <a:pt x="5623" y="6111"/>
                    <a:pt x="5190" y="5678"/>
                  </a:cubicBezTo>
                  <a:cubicBezTo>
                    <a:pt x="4901" y="5389"/>
                    <a:pt x="4513" y="5235"/>
                    <a:pt x="4119" y="5235"/>
                  </a:cubicBezTo>
                  <a:close/>
                  <a:moveTo>
                    <a:pt x="2548" y="9424"/>
                  </a:moveTo>
                  <a:cubicBezTo>
                    <a:pt x="2426" y="9424"/>
                    <a:pt x="2332" y="9531"/>
                    <a:pt x="2346" y="9652"/>
                  </a:cubicBezTo>
                  <a:cubicBezTo>
                    <a:pt x="2362" y="9753"/>
                    <a:pt x="2450" y="9829"/>
                    <a:pt x="2552" y="9829"/>
                  </a:cubicBezTo>
                  <a:cubicBezTo>
                    <a:pt x="2553" y="9829"/>
                    <a:pt x="2554" y="9829"/>
                    <a:pt x="2555" y="9829"/>
                  </a:cubicBezTo>
                  <a:lnTo>
                    <a:pt x="5686" y="9829"/>
                  </a:lnTo>
                  <a:lnTo>
                    <a:pt x="5684" y="9828"/>
                  </a:lnTo>
                  <a:lnTo>
                    <a:pt x="5684" y="9828"/>
                  </a:lnTo>
                  <a:cubicBezTo>
                    <a:pt x="5685" y="9828"/>
                    <a:pt x="5686" y="9828"/>
                    <a:pt x="5687" y="9828"/>
                  </a:cubicBezTo>
                  <a:cubicBezTo>
                    <a:pt x="5790" y="9828"/>
                    <a:pt x="5878" y="9753"/>
                    <a:pt x="5893" y="9652"/>
                  </a:cubicBezTo>
                  <a:cubicBezTo>
                    <a:pt x="5909" y="9531"/>
                    <a:pt x="5814" y="9424"/>
                    <a:pt x="5693" y="9424"/>
                  </a:cubicBezTo>
                  <a:close/>
                  <a:moveTo>
                    <a:pt x="3204" y="10207"/>
                  </a:moveTo>
                  <a:cubicBezTo>
                    <a:pt x="3081" y="10207"/>
                    <a:pt x="2987" y="10313"/>
                    <a:pt x="3003" y="10434"/>
                  </a:cubicBezTo>
                  <a:cubicBezTo>
                    <a:pt x="3018" y="10537"/>
                    <a:pt x="3105" y="10611"/>
                    <a:pt x="3208" y="10611"/>
                  </a:cubicBezTo>
                  <a:cubicBezTo>
                    <a:pt x="3209" y="10611"/>
                    <a:pt x="3210" y="10611"/>
                    <a:pt x="3211" y="10611"/>
                  </a:cubicBezTo>
                  <a:lnTo>
                    <a:pt x="5030" y="10611"/>
                  </a:lnTo>
                  <a:lnTo>
                    <a:pt x="5029" y="10610"/>
                  </a:lnTo>
                  <a:lnTo>
                    <a:pt x="5029" y="10610"/>
                  </a:lnTo>
                  <a:cubicBezTo>
                    <a:pt x="5031" y="10610"/>
                    <a:pt x="5033" y="10610"/>
                    <a:pt x="5035" y="10610"/>
                  </a:cubicBezTo>
                  <a:cubicBezTo>
                    <a:pt x="5136" y="10610"/>
                    <a:pt x="5224" y="10536"/>
                    <a:pt x="5239" y="10434"/>
                  </a:cubicBezTo>
                  <a:cubicBezTo>
                    <a:pt x="5254" y="10313"/>
                    <a:pt x="5160" y="10207"/>
                    <a:pt x="5038" y="10207"/>
                  </a:cubicBezTo>
                  <a:close/>
                  <a:moveTo>
                    <a:pt x="3858" y="12311"/>
                  </a:moveTo>
                  <a:cubicBezTo>
                    <a:pt x="3737" y="12311"/>
                    <a:pt x="3641" y="12418"/>
                    <a:pt x="3657" y="12539"/>
                  </a:cubicBezTo>
                  <a:cubicBezTo>
                    <a:pt x="3672" y="12642"/>
                    <a:pt x="3759" y="12716"/>
                    <a:pt x="3862" y="12716"/>
                  </a:cubicBezTo>
                  <a:cubicBezTo>
                    <a:pt x="3863" y="12716"/>
                    <a:pt x="3864" y="12716"/>
                    <a:pt x="3865" y="12716"/>
                  </a:cubicBezTo>
                  <a:lnTo>
                    <a:pt x="4375" y="12716"/>
                  </a:lnTo>
                  <a:cubicBezTo>
                    <a:pt x="4376" y="12716"/>
                    <a:pt x="4377" y="12716"/>
                    <a:pt x="4378" y="12716"/>
                  </a:cubicBezTo>
                  <a:cubicBezTo>
                    <a:pt x="4480" y="12716"/>
                    <a:pt x="4568" y="12642"/>
                    <a:pt x="4582" y="12539"/>
                  </a:cubicBezTo>
                  <a:cubicBezTo>
                    <a:pt x="4598" y="12418"/>
                    <a:pt x="4503" y="12311"/>
                    <a:pt x="4382" y="12311"/>
                  </a:cubicBezTo>
                  <a:close/>
                  <a:moveTo>
                    <a:pt x="1028" y="4132"/>
                  </a:moveTo>
                  <a:lnTo>
                    <a:pt x="1028" y="4140"/>
                  </a:lnTo>
                  <a:lnTo>
                    <a:pt x="1028" y="13419"/>
                  </a:lnTo>
                  <a:lnTo>
                    <a:pt x="447" y="13419"/>
                  </a:lnTo>
                  <a:cubicBezTo>
                    <a:pt x="410" y="13419"/>
                    <a:pt x="380" y="13388"/>
                    <a:pt x="380" y="13350"/>
                  </a:cubicBezTo>
                  <a:lnTo>
                    <a:pt x="380" y="4200"/>
                  </a:lnTo>
                  <a:cubicBezTo>
                    <a:pt x="380" y="4163"/>
                    <a:pt x="410" y="4132"/>
                    <a:pt x="447" y="4132"/>
                  </a:cubicBezTo>
                  <a:close/>
                  <a:moveTo>
                    <a:pt x="6981" y="4131"/>
                  </a:moveTo>
                  <a:cubicBezTo>
                    <a:pt x="7167" y="4131"/>
                    <a:pt x="7318" y="4282"/>
                    <a:pt x="7318" y="4470"/>
                  </a:cubicBezTo>
                  <a:lnTo>
                    <a:pt x="7318" y="13081"/>
                  </a:lnTo>
                  <a:cubicBezTo>
                    <a:pt x="7320" y="13268"/>
                    <a:pt x="7167" y="13419"/>
                    <a:pt x="6980" y="13419"/>
                  </a:cubicBezTo>
                  <a:lnTo>
                    <a:pt x="1433" y="13419"/>
                  </a:lnTo>
                  <a:lnTo>
                    <a:pt x="1433" y="4138"/>
                  </a:lnTo>
                  <a:lnTo>
                    <a:pt x="1433" y="4131"/>
                  </a:lnTo>
                  <a:close/>
                  <a:moveTo>
                    <a:pt x="1780" y="0"/>
                  </a:moveTo>
                  <a:cubicBezTo>
                    <a:pt x="1662" y="0"/>
                    <a:pt x="1567" y="95"/>
                    <a:pt x="1567" y="212"/>
                  </a:cubicBezTo>
                  <a:lnTo>
                    <a:pt x="1567" y="3726"/>
                  </a:lnTo>
                  <a:lnTo>
                    <a:pt x="473" y="3726"/>
                  </a:lnTo>
                  <a:cubicBezTo>
                    <a:pt x="213" y="3726"/>
                    <a:pt x="1" y="3936"/>
                    <a:pt x="1" y="4199"/>
                  </a:cubicBezTo>
                  <a:lnTo>
                    <a:pt x="1" y="13323"/>
                  </a:lnTo>
                  <a:cubicBezTo>
                    <a:pt x="2" y="13584"/>
                    <a:pt x="213" y="13795"/>
                    <a:pt x="473" y="13795"/>
                  </a:cubicBezTo>
                  <a:lnTo>
                    <a:pt x="6980" y="13795"/>
                  </a:lnTo>
                  <a:cubicBezTo>
                    <a:pt x="7390" y="13795"/>
                    <a:pt x="7722" y="13463"/>
                    <a:pt x="7722" y="13053"/>
                  </a:cubicBezTo>
                  <a:lnTo>
                    <a:pt x="7722" y="7020"/>
                  </a:lnTo>
                  <a:lnTo>
                    <a:pt x="12233" y="7020"/>
                  </a:lnTo>
                  <a:cubicBezTo>
                    <a:pt x="12635" y="7020"/>
                    <a:pt x="12960" y="6694"/>
                    <a:pt x="12960" y="6293"/>
                  </a:cubicBezTo>
                  <a:lnTo>
                    <a:pt x="12960" y="5724"/>
                  </a:lnTo>
                  <a:lnTo>
                    <a:pt x="13070" y="5724"/>
                  </a:lnTo>
                  <a:cubicBezTo>
                    <a:pt x="13472" y="5724"/>
                    <a:pt x="13796" y="5399"/>
                    <a:pt x="13796" y="4997"/>
                  </a:cubicBezTo>
                  <a:lnTo>
                    <a:pt x="13796" y="728"/>
                  </a:lnTo>
                  <a:cubicBezTo>
                    <a:pt x="13796" y="326"/>
                    <a:pt x="13470" y="2"/>
                    <a:pt x="13070" y="2"/>
                  </a:cubicBezTo>
                  <a:lnTo>
                    <a:pt x="11740" y="2"/>
                  </a:lnTo>
                  <a:cubicBezTo>
                    <a:pt x="11739" y="2"/>
                    <a:pt x="11738" y="2"/>
                    <a:pt x="11737" y="2"/>
                  </a:cubicBezTo>
                  <a:cubicBezTo>
                    <a:pt x="11635" y="2"/>
                    <a:pt x="11547" y="76"/>
                    <a:pt x="11531" y="179"/>
                  </a:cubicBezTo>
                  <a:cubicBezTo>
                    <a:pt x="11517" y="300"/>
                    <a:pt x="11610" y="407"/>
                    <a:pt x="11733" y="407"/>
                  </a:cubicBezTo>
                  <a:lnTo>
                    <a:pt x="13070" y="407"/>
                  </a:lnTo>
                  <a:cubicBezTo>
                    <a:pt x="13248" y="407"/>
                    <a:pt x="13391" y="551"/>
                    <a:pt x="13391" y="728"/>
                  </a:cubicBezTo>
                  <a:lnTo>
                    <a:pt x="13391" y="4998"/>
                  </a:lnTo>
                  <a:cubicBezTo>
                    <a:pt x="13391" y="5175"/>
                    <a:pt x="13247" y="5320"/>
                    <a:pt x="13070" y="5320"/>
                  </a:cubicBezTo>
                  <a:lnTo>
                    <a:pt x="7723" y="5320"/>
                  </a:lnTo>
                  <a:lnTo>
                    <a:pt x="7723" y="4468"/>
                  </a:lnTo>
                  <a:cubicBezTo>
                    <a:pt x="7723" y="4057"/>
                    <a:pt x="7390" y="3726"/>
                    <a:pt x="6980" y="3726"/>
                  </a:cubicBezTo>
                  <a:lnTo>
                    <a:pt x="4078" y="3726"/>
                  </a:lnTo>
                  <a:lnTo>
                    <a:pt x="4078" y="499"/>
                  </a:lnTo>
                  <a:cubicBezTo>
                    <a:pt x="4078" y="447"/>
                    <a:pt x="4120" y="405"/>
                    <a:pt x="4172" y="405"/>
                  </a:cubicBezTo>
                  <a:lnTo>
                    <a:pt x="10945" y="405"/>
                  </a:lnTo>
                  <a:cubicBezTo>
                    <a:pt x="10960" y="405"/>
                    <a:pt x="10975" y="399"/>
                    <a:pt x="10986" y="389"/>
                  </a:cubicBezTo>
                  <a:cubicBezTo>
                    <a:pt x="11165" y="214"/>
                    <a:pt x="11043" y="0"/>
                    <a:pt x="10871" y="0"/>
                  </a:cubicBezTo>
                  <a:lnTo>
                    <a:pt x="4401" y="0"/>
                  </a:lnTo>
                  <a:cubicBezTo>
                    <a:pt x="4257" y="149"/>
                    <a:pt x="4066" y="224"/>
                    <a:pt x="3875" y="224"/>
                  </a:cubicBezTo>
                  <a:cubicBezTo>
                    <a:pt x="3684" y="224"/>
                    <a:pt x="3492" y="149"/>
                    <a:pt x="3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218;p96">
            <a:extLst>
              <a:ext uri="{FF2B5EF4-FFF2-40B4-BE49-F238E27FC236}">
                <a16:creationId xmlns:a16="http://schemas.microsoft.com/office/drawing/2014/main" id="{6E336959-8EF4-E0A8-97BF-3A0B206D59FE}"/>
              </a:ext>
            </a:extLst>
          </p:cNvPr>
          <p:cNvGrpSpPr/>
          <p:nvPr/>
        </p:nvGrpSpPr>
        <p:grpSpPr>
          <a:xfrm>
            <a:off x="3292262" y="2267749"/>
            <a:ext cx="292462" cy="372468"/>
            <a:chOff x="3193451" y="3869607"/>
            <a:chExt cx="292462" cy="372468"/>
          </a:xfrm>
        </p:grpSpPr>
        <p:sp>
          <p:nvSpPr>
            <p:cNvPr id="24" name="Google Shape;1219;p96">
              <a:extLst>
                <a:ext uri="{FF2B5EF4-FFF2-40B4-BE49-F238E27FC236}">
                  <a16:creationId xmlns:a16="http://schemas.microsoft.com/office/drawing/2014/main" id="{760962CD-165D-3C1D-E692-69ECC16BA0CE}"/>
                </a:ext>
              </a:extLst>
            </p:cNvPr>
            <p:cNvSpPr/>
            <p:nvPr/>
          </p:nvSpPr>
          <p:spPr>
            <a:xfrm>
              <a:off x="3200732" y="3874731"/>
              <a:ext cx="109721" cy="282539"/>
            </a:xfrm>
            <a:custGeom>
              <a:avLst/>
              <a:gdLst/>
              <a:ahLst/>
              <a:cxnLst/>
              <a:rect l="l" t="t" r="r" b="b"/>
              <a:pathLst>
                <a:path w="4069" h="10478" extrusionOk="0">
                  <a:moveTo>
                    <a:pt x="3555" y="1"/>
                  </a:moveTo>
                  <a:cubicBezTo>
                    <a:pt x="3271" y="1"/>
                    <a:pt x="3042" y="236"/>
                    <a:pt x="3042" y="525"/>
                  </a:cubicBezTo>
                  <a:lnTo>
                    <a:pt x="3042" y="2621"/>
                  </a:lnTo>
                  <a:lnTo>
                    <a:pt x="3299" y="10221"/>
                  </a:lnTo>
                  <a:lnTo>
                    <a:pt x="3812" y="10221"/>
                  </a:lnTo>
                  <a:lnTo>
                    <a:pt x="4068" y="2621"/>
                  </a:lnTo>
                  <a:lnTo>
                    <a:pt x="4068" y="525"/>
                  </a:lnTo>
                  <a:cubicBezTo>
                    <a:pt x="4068" y="236"/>
                    <a:pt x="3838" y="1"/>
                    <a:pt x="3555" y="1"/>
                  </a:cubicBezTo>
                  <a:close/>
                  <a:moveTo>
                    <a:pt x="570" y="520"/>
                  </a:moveTo>
                  <a:cubicBezTo>
                    <a:pt x="527" y="520"/>
                    <a:pt x="483" y="525"/>
                    <a:pt x="439" y="537"/>
                  </a:cubicBezTo>
                  <a:cubicBezTo>
                    <a:pt x="162" y="616"/>
                    <a:pt x="1" y="901"/>
                    <a:pt x="76" y="1179"/>
                  </a:cubicBezTo>
                  <a:lnTo>
                    <a:pt x="609" y="3204"/>
                  </a:lnTo>
                  <a:lnTo>
                    <a:pt x="2790" y="10478"/>
                  </a:lnTo>
                  <a:lnTo>
                    <a:pt x="3289" y="10341"/>
                  </a:lnTo>
                  <a:lnTo>
                    <a:pt x="1603" y="2933"/>
                  </a:lnTo>
                  <a:lnTo>
                    <a:pt x="1070" y="908"/>
                  </a:lnTo>
                  <a:cubicBezTo>
                    <a:pt x="1011" y="674"/>
                    <a:pt x="800" y="520"/>
                    <a:pt x="570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20;p96">
              <a:extLst>
                <a:ext uri="{FF2B5EF4-FFF2-40B4-BE49-F238E27FC236}">
                  <a16:creationId xmlns:a16="http://schemas.microsoft.com/office/drawing/2014/main" id="{3339AB6D-592A-A2BE-5AEB-79B949FCB212}"/>
                </a:ext>
              </a:extLst>
            </p:cNvPr>
            <p:cNvSpPr/>
            <p:nvPr/>
          </p:nvSpPr>
          <p:spPr>
            <a:xfrm>
              <a:off x="3200705" y="3874380"/>
              <a:ext cx="109748" cy="86746"/>
            </a:xfrm>
            <a:custGeom>
              <a:avLst/>
              <a:gdLst/>
              <a:ahLst/>
              <a:cxnLst/>
              <a:rect l="l" t="t" r="r" b="b"/>
              <a:pathLst>
                <a:path w="4070" h="3217" extrusionOk="0">
                  <a:moveTo>
                    <a:pt x="3556" y="1"/>
                  </a:moveTo>
                  <a:cubicBezTo>
                    <a:pt x="3272" y="1"/>
                    <a:pt x="3043" y="236"/>
                    <a:pt x="3043" y="525"/>
                  </a:cubicBezTo>
                  <a:lnTo>
                    <a:pt x="3043" y="2622"/>
                  </a:lnTo>
                  <a:lnTo>
                    <a:pt x="4069" y="2622"/>
                  </a:lnTo>
                  <a:lnTo>
                    <a:pt x="4069" y="525"/>
                  </a:lnTo>
                  <a:cubicBezTo>
                    <a:pt x="4069" y="236"/>
                    <a:pt x="3839" y="1"/>
                    <a:pt x="3556" y="1"/>
                  </a:cubicBezTo>
                  <a:close/>
                  <a:moveTo>
                    <a:pt x="572" y="532"/>
                  </a:moveTo>
                  <a:cubicBezTo>
                    <a:pt x="528" y="532"/>
                    <a:pt x="484" y="538"/>
                    <a:pt x="440" y="550"/>
                  </a:cubicBezTo>
                  <a:cubicBezTo>
                    <a:pt x="163" y="629"/>
                    <a:pt x="0" y="914"/>
                    <a:pt x="75" y="1192"/>
                  </a:cubicBezTo>
                  <a:lnTo>
                    <a:pt x="608" y="3217"/>
                  </a:lnTo>
                  <a:lnTo>
                    <a:pt x="1604" y="2946"/>
                  </a:lnTo>
                  <a:lnTo>
                    <a:pt x="1071" y="921"/>
                  </a:lnTo>
                  <a:cubicBezTo>
                    <a:pt x="1012" y="688"/>
                    <a:pt x="802" y="532"/>
                    <a:pt x="572" y="532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21;p96">
              <a:extLst>
                <a:ext uri="{FF2B5EF4-FFF2-40B4-BE49-F238E27FC236}">
                  <a16:creationId xmlns:a16="http://schemas.microsoft.com/office/drawing/2014/main" id="{08C163B4-DFAB-E962-BA40-D9B2BE0E7BAD}"/>
                </a:ext>
              </a:extLst>
            </p:cNvPr>
            <p:cNvSpPr/>
            <p:nvPr/>
          </p:nvSpPr>
          <p:spPr>
            <a:xfrm>
              <a:off x="3253529" y="3994617"/>
              <a:ext cx="205015" cy="127383"/>
            </a:xfrm>
            <a:custGeom>
              <a:avLst/>
              <a:gdLst/>
              <a:ahLst/>
              <a:cxnLst/>
              <a:rect l="l" t="t" r="r" b="b"/>
              <a:pathLst>
                <a:path w="7603" h="4724" extrusionOk="0">
                  <a:moveTo>
                    <a:pt x="3366" y="1"/>
                  </a:moveTo>
                  <a:cubicBezTo>
                    <a:pt x="3045" y="1"/>
                    <a:pt x="2786" y="266"/>
                    <a:pt x="2786" y="592"/>
                  </a:cubicBezTo>
                  <a:lnTo>
                    <a:pt x="2467" y="592"/>
                  </a:lnTo>
                  <a:cubicBezTo>
                    <a:pt x="2067" y="592"/>
                    <a:pt x="1743" y="923"/>
                    <a:pt x="1743" y="1329"/>
                  </a:cubicBezTo>
                  <a:cubicBezTo>
                    <a:pt x="1743" y="1383"/>
                    <a:pt x="1749" y="1436"/>
                    <a:pt x="1759" y="1489"/>
                  </a:cubicBezTo>
                  <a:cubicBezTo>
                    <a:pt x="1411" y="1555"/>
                    <a:pt x="1161" y="1861"/>
                    <a:pt x="1162" y="2215"/>
                  </a:cubicBezTo>
                  <a:cubicBezTo>
                    <a:pt x="1162" y="2269"/>
                    <a:pt x="1168" y="2322"/>
                    <a:pt x="1179" y="2374"/>
                  </a:cubicBezTo>
                  <a:cubicBezTo>
                    <a:pt x="831" y="2440"/>
                    <a:pt x="580" y="2745"/>
                    <a:pt x="583" y="3100"/>
                  </a:cubicBezTo>
                  <a:cubicBezTo>
                    <a:pt x="583" y="3153"/>
                    <a:pt x="589" y="3207"/>
                    <a:pt x="600" y="3258"/>
                  </a:cubicBezTo>
                  <a:cubicBezTo>
                    <a:pt x="253" y="3325"/>
                    <a:pt x="1" y="3630"/>
                    <a:pt x="4" y="3985"/>
                  </a:cubicBezTo>
                  <a:cubicBezTo>
                    <a:pt x="4" y="4394"/>
                    <a:pt x="328" y="4724"/>
                    <a:pt x="728" y="4724"/>
                  </a:cubicBezTo>
                  <a:lnTo>
                    <a:pt x="6876" y="4724"/>
                  </a:lnTo>
                  <a:cubicBezTo>
                    <a:pt x="7277" y="4724"/>
                    <a:pt x="7601" y="4392"/>
                    <a:pt x="7601" y="3985"/>
                  </a:cubicBezTo>
                  <a:cubicBezTo>
                    <a:pt x="7602" y="3630"/>
                    <a:pt x="7350" y="3325"/>
                    <a:pt x="7001" y="3258"/>
                  </a:cubicBezTo>
                  <a:cubicBezTo>
                    <a:pt x="7012" y="3207"/>
                    <a:pt x="7017" y="3153"/>
                    <a:pt x="7017" y="3100"/>
                  </a:cubicBezTo>
                  <a:cubicBezTo>
                    <a:pt x="7020" y="2745"/>
                    <a:pt x="6769" y="2440"/>
                    <a:pt x="6421" y="2374"/>
                  </a:cubicBezTo>
                  <a:cubicBezTo>
                    <a:pt x="6432" y="2322"/>
                    <a:pt x="6438" y="2269"/>
                    <a:pt x="6438" y="2215"/>
                  </a:cubicBezTo>
                  <a:cubicBezTo>
                    <a:pt x="6441" y="1861"/>
                    <a:pt x="6190" y="1555"/>
                    <a:pt x="5842" y="1489"/>
                  </a:cubicBezTo>
                  <a:cubicBezTo>
                    <a:pt x="5853" y="1436"/>
                    <a:pt x="5859" y="1383"/>
                    <a:pt x="5859" y="1329"/>
                  </a:cubicBezTo>
                  <a:cubicBezTo>
                    <a:pt x="5859" y="922"/>
                    <a:pt x="5535" y="592"/>
                    <a:pt x="5134" y="592"/>
                  </a:cubicBezTo>
                  <a:lnTo>
                    <a:pt x="4816" y="592"/>
                  </a:lnTo>
                  <a:cubicBezTo>
                    <a:pt x="4816" y="266"/>
                    <a:pt x="4557" y="1"/>
                    <a:pt x="4235" y="1"/>
                  </a:cubicBezTo>
                  <a:cubicBezTo>
                    <a:pt x="4121" y="135"/>
                    <a:pt x="3961" y="202"/>
                    <a:pt x="3801" y="202"/>
                  </a:cubicBezTo>
                  <a:cubicBezTo>
                    <a:pt x="3641" y="202"/>
                    <a:pt x="3480" y="135"/>
                    <a:pt x="3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22;p96">
              <a:extLst>
                <a:ext uri="{FF2B5EF4-FFF2-40B4-BE49-F238E27FC236}">
                  <a16:creationId xmlns:a16="http://schemas.microsoft.com/office/drawing/2014/main" id="{082C4B12-EC88-D4B6-58A5-F892C086B8E3}"/>
                </a:ext>
              </a:extLst>
            </p:cNvPr>
            <p:cNvSpPr/>
            <p:nvPr/>
          </p:nvSpPr>
          <p:spPr>
            <a:xfrm>
              <a:off x="3352383" y="3994671"/>
              <a:ext cx="106107" cy="127329"/>
            </a:xfrm>
            <a:custGeom>
              <a:avLst/>
              <a:gdLst/>
              <a:ahLst/>
              <a:cxnLst/>
              <a:rect l="l" t="t" r="r" b="b"/>
              <a:pathLst>
                <a:path w="3935" h="4722" extrusionOk="0">
                  <a:moveTo>
                    <a:pt x="569" y="0"/>
                  </a:moveTo>
                  <a:cubicBezTo>
                    <a:pt x="519" y="0"/>
                    <a:pt x="467" y="8"/>
                    <a:pt x="418" y="22"/>
                  </a:cubicBezTo>
                  <a:cubicBezTo>
                    <a:pt x="788" y="613"/>
                    <a:pt x="1264" y="1852"/>
                    <a:pt x="1264" y="2624"/>
                  </a:cubicBezTo>
                  <a:cubicBezTo>
                    <a:pt x="1264" y="3651"/>
                    <a:pt x="1134" y="4616"/>
                    <a:pt x="0" y="4722"/>
                  </a:cubicBezTo>
                  <a:lnTo>
                    <a:pt x="3209" y="4722"/>
                  </a:lnTo>
                  <a:cubicBezTo>
                    <a:pt x="3609" y="4722"/>
                    <a:pt x="3933" y="4390"/>
                    <a:pt x="3933" y="3983"/>
                  </a:cubicBezTo>
                  <a:cubicBezTo>
                    <a:pt x="3935" y="3630"/>
                    <a:pt x="3683" y="3324"/>
                    <a:pt x="3335" y="3259"/>
                  </a:cubicBezTo>
                  <a:cubicBezTo>
                    <a:pt x="3347" y="3206"/>
                    <a:pt x="3353" y="3153"/>
                    <a:pt x="3353" y="3099"/>
                  </a:cubicBezTo>
                  <a:cubicBezTo>
                    <a:pt x="3354" y="2745"/>
                    <a:pt x="3103" y="2440"/>
                    <a:pt x="2755" y="2373"/>
                  </a:cubicBezTo>
                  <a:cubicBezTo>
                    <a:pt x="2766" y="2321"/>
                    <a:pt x="2772" y="2268"/>
                    <a:pt x="2774" y="2215"/>
                  </a:cubicBezTo>
                  <a:cubicBezTo>
                    <a:pt x="2775" y="1860"/>
                    <a:pt x="2524" y="1555"/>
                    <a:pt x="2176" y="1489"/>
                  </a:cubicBezTo>
                  <a:cubicBezTo>
                    <a:pt x="2187" y="1437"/>
                    <a:pt x="2193" y="1383"/>
                    <a:pt x="2193" y="1329"/>
                  </a:cubicBezTo>
                  <a:cubicBezTo>
                    <a:pt x="2193" y="921"/>
                    <a:pt x="1869" y="591"/>
                    <a:pt x="1468" y="591"/>
                  </a:cubicBezTo>
                  <a:lnTo>
                    <a:pt x="1150" y="591"/>
                  </a:lnTo>
                  <a:cubicBezTo>
                    <a:pt x="1150" y="265"/>
                    <a:pt x="891" y="0"/>
                    <a:pt x="569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23;p96">
              <a:extLst>
                <a:ext uri="{FF2B5EF4-FFF2-40B4-BE49-F238E27FC236}">
                  <a16:creationId xmlns:a16="http://schemas.microsoft.com/office/drawing/2014/main" id="{7BE99E9B-05A5-B159-1907-4BFC1A2AB3E5}"/>
                </a:ext>
              </a:extLst>
            </p:cNvPr>
            <p:cNvSpPr/>
            <p:nvPr/>
          </p:nvSpPr>
          <p:spPr>
            <a:xfrm>
              <a:off x="3227400" y="4114665"/>
              <a:ext cx="251179" cy="121585"/>
            </a:xfrm>
            <a:custGeom>
              <a:avLst/>
              <a:gdLst/>
              <a:ahLst/>
              <a:cxnLst/>
              <a:rect l="l" t="t" r="r" b="b"/>
              <a:pathLst>
                <a:path w="9315" h="4509" extrusionOk="0">
                  <a:moveTo>
                    <a:pt x="271" y="1"/>
                  </a:moveTo>
                  <a:cubicBezTo>
                    <a:pt x="121" y="1"/>
                    <a:pt x="0" y="122"/>
                    <a:pt x="0" y="270"/>
                  </a:cubicBezTo>
                  <a:lnTo>
                    <a:pt x="0" y="1270"/>
                  </a:lnTo>
                  <a:cubicBezTo>
                    <a:pt x="0" y="3058"/>
                    <a:pt x="1451" y="4509"/>
                    <a:pt x="3240" y="4509"/>
                  </a:cubicBezTo>
                  <a:lnTo>
                    <a:pt x="6076" y="4509"/>
                  </a:lnTo>
                  <a:cubicBezTo>
                    <a:pt x="7864" y="4509"/>
                    <a:pt x="9315" y="3058"/>
                    <a:pt x="9315" y="1270"/>
                  </a:cubicBezTo>
                  <a:lnTo>
                    <a:pt x="9315" y="270"/>
                  </a:lnTo>
                  <a:cubicBezTo>
                    <a:pt x="9315" y="122"/>
                    <a:pt x="9194" y="1"/>
                    <a:pt x="9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24;p96">
              <a:extLst>
                <a:ext uri="{FF2B5EF4-FFF2-40B4-BE49-F238E27FC236}">
                  <a16:creationId xmlns:a16="http://schemas.microsoft.com/office/drawing/2014/main" id="{D85F015B-1C2C-4C90-E9F9-D2E403282EC5}"/>
                </a:ext>
              </a:extLst>
            </p:cNvPr>
            <p:cNvSpPr/>
            <p:nvPr/>
          </p:nvSpPr>
          <p:spPr>
            <a:xfrm>
              <a:off x="3370449" y="4114665"/>
              <a:ext cx="108184" cy="121585"/>
            </a:xfrm>
            <a:custGeom>
              <a:avLst/>
              <a:gdLst/>
              <a:ahLst/>
              <a:cxnLst/>
              <a:rect l="l" t="t" r="r" b="b"/>
              <a:pathLst>
                <a:path w="4012" h="4509" extrusionOk="0">
                  <a:moveTo>
                    <a:pt x="3065" y="1"/>
                  </a:moveTo>
                  <a:lnTo>
                    <a:pt x="3065" y="1364"/>
                  </a:lnTo>
                  <a:cubicBezTo>
                    <a:pt x="3065" y="3101"/>
                    <a:pt x="1693" y="4509"/>
                    <a:pt x="0" y="4509"/>
                  </a:cubicBezTo>
                  <a:lnTo>
                    <a:pt x="945" y="4509"/>
                  </a:lnTo>
                  <a:cubicBezTo>
                    <a:pt x="2638" y="4509"/>
                    <a:pt x="4010" y="3101"/>
                    <a:pt x="4010" y="1364"/>
                  </a:cubicBezTo>
                  <a:lnTo>
                    <a:pt x="4010" y="263"/>
                  </a:lnTo>
                  <a:cubicBezTo>
                    <a:pt x="4011" y="120"/>
                    <a:pt x="3897" y="2"/>
                    <a:pt x="3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25;p96">
              <a:extLst>
                <a:ext uri="{FF2B5EF4-FFF2-40B4-BE49-F238E27FC236}">
                  <a16:creationId xmlns:a16="http://schemas.microsoft.com/office/drawing/2014/main" id="{DC4819D2-B7BE-5A9D-980A-DFBBC2CA3229}"/>
                </a:ext>
              </a:extLst>
            </p:cNvPr>
            <p:cNvSpPr/>
            <p:nvPr/>
          </p:nvSpPr>
          <p:spPr>
            <a:xfrm>
              <a:off x="3193451" y="3869607"/>
              <a:ext cx="292462" cy="372468"/>
            </a:xfrm>
            <a:custGeom>
              <a:avLst/>
              <a:gdLst/>
              <a:ahLst/>
              <a:cxnLst/>
              <a:rect l="l" t="t" r="r" b="b"/>
              <a:pathLst>
                <a:path w="10846" h="13813" extrusionOk="0">
                  <a:moveTo>
                    <a:pt x="3758" y="394"/>
                  </a:moveTo>
                  <a:cubicBezTo>
                    <a:pt x="3929" y="394"/>
                    <a:pt x="4067" y="538"/>
                    <a:pt x="4067" y="715"/>
                  </a:cubicBezTo>
                  <a:lnTo>
                    <a:pt x="4067" y="2610"/>
                  </a:lnTo>
                  <a:lnTo>
                    <a:pt x="3446" y="2610"/>
                  </a:lnTo>
                  <a:lnTo>
                    <a:pt x="3446" y="715"/>
                  </a:lnTo>
                  <a:cubicBezTo>
                    <a:pt x="3446" y="538"/>
                    <a:pt x="3586" y="394"/>
                    <a:pt x="3758" y="394"/>
                  </a:cubicBezTo>
                  <a:close/>
                  <a:moveTo>
                    <a:pt x="775" y="912"/>
                  </a:moveTo>
                  <a:cubicBezTo>
                    <a:pt x="828" y="912"/>
                    <a:pt x="882" y="926"/>
                    <a:pt x="929" y="954"/>
                  </a:cubicBezTo>
                  <a:cubicBezTo>
                    <a:pt x="1003" y="996"/>
                    <a:pt x="1058" y="1067"/>
                    <a:pt x="1079" y="1150"/>
                  </a:cubicBezTo>
                  <a:lnTo>
                    <a:pt x="1562" y="2980"/>
                  </a:lnTo>
                  <a:lnTo>
                    <a:pt x="955" y="3146"/>
                  </a:lnTo>
                  <a:lnTo>
                    <a:pt x="473" y="1317"/>
                  </a:lnTo>
                  <a:cubicBezTo>
                    <a:pt x="427" y="1147"/>
                    <a:pt x="526" y="972"/>
                    <a:pt x="696" y="923"/>
                  </a:cubicBezTo>
                  <a:cubicBezTo>
                    <a:pt x="722" y="916"/>
                    <a:pt x="748" y="912"/>
                    <a:pt x="775" y="912"/>
                  </a:cubicBezTo>
                  <a:close/>
                  <a:moveTo>
                    <a:pt x="4064" y="3015"/>
                  </a:moveTo>
                  <a:lnTo>
                    <a:pt x="3988" y="5307"/>
                  </a:lnTo>
                  <a:cubicBezTo>
                    <a:pt x="3811" y="5483"/>
                    <a:pt x="3713" y="5723"/>
                    <a:pt x="3713" y="5972"/>
                  </a:cubicBezTo>
                  <a:lnTo>
                    <a:pt x="3713" y="5985"/>
                  </a:lnTo>
                  <a:cubicBezTo>
                    <a:pt x="3658" y="6008"/>
                    <a:pt x="3605" y="6037"/>
                    <a:pt x="3554" y="6070"/>
                  </a:cubicBezTo>
                  <a:lnTo>
                    <a:pt x="3451" y="3015"/>
                  </a:lnTo>
                  <a:close/>
                  <a:moveTo>
                    <a:pt x="6861" y="5740"/>
                  </a:moveTo>
                  <a:cubicBezTo>
                    <a:pt x="6758" y="5740"/>
                    <a:pt x="6672" y="5816"/>
                    <a:pt x="6656" y="5918"/>
                  </a:cubicBezTo>
                  <a:cubicBezTo>
                    <a:pt x="6640" y="6039"/>
                    <a:pt x="6736" y="6145"/>
                    <a:pt x="6857" y="6145"/>
                  </a:cubicBezTo>
                  <a:lnTo>
                    <a:pt x="7116" y="6145"/>
                  </a:lnTo>
                  <a:cubicBezTo>
                    <a:pt x="7237" y="6145"/>
                    <a:pt x="7332" y="6039"/>
                    <a:pt x="7316" y="5918"/>
                  </a:cubicBezTo>
                  <a:cubicBezTo>
                    <a:pt x="7301" y="5817"/>
                    <a:pt x="7214" y="5742"/>
                    <a:pt x="7113" y="5742"/>
                  </a:cubicBezTo>
                  <a:cubicBezTo>
                    <a:pt x="7111" y="5742"/>
                    <a:pt x="7109" y="5742"/>
                    <a:pt x="7107" y="5742"/>
                  </a:cubicBezTo>
                  <a:lnTo>
                    <a:pt x="6864" y="5742"/>
                  </a:lnTo>
                  <a:lnTo>
                    <a:pt x="6864" y="5740"/>
                  </a:lnTo>
                  <a:cubicBezTo>
                    <a:pt x="6863" y="5740"/>
                    <a:pt x="6862" y="5740"/>
                    <a:pt x="6861" y="5740"/>
                  </a:cubicBezTo>
                  <a:close/>
                  <a:moveTo>
                    <a:pt x="5828" y="6011"/>
                  </a:moveTo>
                  <a:cubicBezTo>
                    <a:pt x="5725" y="6011"/>
                    <a:pt x="5639" y="6086"/>
                    <a:pt x="5623" y="6189"/>
                  </a:cubicBezTo>
                  <a:cubicBezTo>
                    <a:pt x="5607" y="6308"/>
                    <a:pt x="5701" y="6416"/>
                    <a:pt x="5824" y="6416"/>
                  </a:cubicBezTo>
                  <a:lnTo>
                    <a:pt x="6081" y="6416"/>
                  </a:lnTo>
                  <a:cubicBezTo>
                    <a:pt x="6202" y="6416"/>
                    <a:pt x="6298" y="6310"/>
                    <a:pt x="6282" y="6189"/>
                  </a:cubicBezTo>
                  <a:cubicBezTo>
                    <a:pt x="6267" y="6087"/>
                    <a:pt x="6180" y="6011"/>
                    <a:pt x="6077" y="6011"/>
                  </a:cubicBezTo>
                  <a:cubicBezTo>
                    <a:pt x="6076" y="6011"/>
                    <a:pt x="6075" y="6011"/>
                    <a:pt x="6074" y="6011"/>
                  </a:cubicBezTo>
                  <a:lnTo>
                    <a:pt x="5831" y="6011"/>
                  </a:lnTo>
                  <a:cubicBezTo>
                    <a:pt x="5830" y="6011"/>
                    <a:pt x="5829" y="6011"/>
                    <a:pt x="5828" y="6011"/>
                  </a:cubicBezTo>
                  <a:close/>
                  <a:moveTo>
                    <a:pt x="7368" y="7065"/>
                  </a:moveTo>
                  <a:cubicBezTo>
                    <a:pt x="7367" y="7065"/>
                    <a:pt x="7366" y="7065"/>
                    <a:pt x="7365" y="7065"/>
                  </a:cubicBezTo>
                  <a:lnTo>
                    <a:pt x="7114" y="7065"/>
                  </a:lnTo>
                  <a:cubicBezTo>
                    <a:pt x="7114" y="7065"/>
                    <a:pt x="7113" y="7065"/>
                    <a:pt x="7112" y="7065"/>
                  </a:cubicBezTo>
                  <a:cubicBezTo>
                    <a:pt x="6991" y="7065"/>
                    <a:pt x="6898" y="7172"/>
                    <a:pt x="6914" y="7292"/>
                  </a:cubicBezTo>
                  <a:cubicBezTo>
                    <a:pt x="6928" y="7395"/>
                    <a:pt x="7016" y="7469"/>
                    <a:pt x="7119" y="7469"/>
                  </a:cubicBezTo>
                  <a:cubicBezTo>
                    <a:pt x="7120" y="7469"/>
                    <a:pt x="7121" y="7469"/>
                    <a:pt x="7122" y="7469"/>
                  </a:cubicBezTo>
                  <a:lnTo>
                    <a:pt x="7372" y="7469"/>
                  </a:lnTo>
                  <a:cubicBezTo>
                    <a:pt x="7495" y="7469"/>
                    <a:pt x="7588" y="7363"/>
                    <a:pt x="7574" y="7242"/>
                  </a:cubicBezTo>
                  <a:cubicBezTo>
                    <a:pt x="7558" y="7139"/>
                    <a:pt x="7471" y="7065"/>
                    <a:pt x="7368" y="7065"/>
                  </a:cubicBezTo>
                  <a:close/>
                  <a:moveTo>
                    <a:pt x="1660" y="3373"/>
                  </a:moveTo>
                  <a:lnTo>
                    <a:pt x="2595" y="7449"/>
                  </a:lnTo>
                  <a:cubicBezTo>
                    <a:pt x="2566" y="7541"/>
                    <a:pt x="2550" y="7638"/>
                    <a:pt x="2550" y="7734"/>
                  </a:cubicBezTo>
                  <a:cubicBezTo>
                    <a:pt x="2550" y="7740"/>
                    <a:pt x="2550" y="7745"/>
                    <a:pt x="2550" y="7749"/>
                  </a:cubicBezTo>
                  <a:cubicBezTo>
                    <a:pt x="2484" y="7776"/>
                    <a:pt x="2422" y="7809"/>
                    <a:pt x="2364" y="7851"/>
                  </a:cubicBezTo>
                  <a:lnTo>
                    <a:pt x="1065" y="3535"/>
                  </a:lnTo>
                  <a:lnTo>
                    <a:pt x="1660" y="3373"/>
                  </a:lnTo>
                  <a:close/>
                  <a:moveTo>
                    <a:pt x="6413" y="4856"/>
                  </a:moveTo>
                  <a:cubicBezTo>
                    <a:pt x="6625" y="4859"/>
                    <a:pt x="6793" y="5032"/>
                    <a:pt x="6792" y="5242"/>
                  </a:cubicBezTo>
                  <a:cubicBezTo>
                    <a:pt x="6792" y="5354"/>
                    <a:pt x="6882" y="5444"/>
                    <a:pt x="6993" y="5444"/>
                  </a:cubicBezTo>
                  <a:lnTo>
                    <a:pt x="7313" y="5444"/>
                  </a:lnTo>
                  <a:cubicBezTo>
                    <a:pt x="7601" y="5444"/>
                    <a:pt x="7836" y="5684"/>
                    <a:pt x="7836" y="5978"/>
                  </a:cubicBezTo>
                  <a:cubicBezTo>
                    <a:pt x="7836" y="6017"/>
                    <a:pt x="7832" y="6056"/>
                    <a:pt x="7823" y="6093"/>
                  </a:cubicBezTo>
                  <a:cubicBezTo>
                    <a:pt x="7819" y="6112"/>
                    <a:pt x="7818" y="6129"/>
                    <a:pt x="7819" y="6148"/>
                  </a:cubicBezTo>
                  <a:cubicBezTo>
                    <a:pt x="7825" y="6242"/>
                    <a:pt x="7892" y="6320"/>
                    <a:pt x="7985" y="6336"/>
                  </a:cubicBezTo>
                  <a:cubicBezTo>
                    <a:pt x="8237" y="6385"/>
                    <a:pt x="8418" y="6605"/>
                    <a:pt x="8415" y="6861"/>
                  </a:cubicBezTo>
                  <a:cubicBezTo>
                    <a:pt x="8415" y="6902"/>
                    <a:pt x="8411" y="6941"/>
                    <a:pt x="8402" y="6980"/>
                  </a:cubicBezTo>
                  <a:cubicBezTo>
                    <a:pt x="8400" y="6991"/>
                    <a:pt x="8398" y="7004"/>
                    <a:pt x="8398" y="7016"/>
                  </a:cubicBezTo>
                  <a:cubicBezTo>
                    <a:pt x="8397" y="7115"/>
                    <a:pt x="8467" y="7200"/>
                    <a:pt x="8565" y="7219"/>
                  </a:cubicBezTo>
                  <a:cubicBezTo>
                    <a:pt x="8817" y="7266"/>
                    <a:pt x="8999" y="7487"/>
                    <a:pt x="8996" y="7743"/>
                  </a:cubicBezTo>
                  <a:cubicBezTo>
                    <a:pt x="8996" y="7782"/>
                    <a:pt x="8992" y="7821"/>
                    <a:pt x="8985" y="7860"/>
                  </a:cubicBezTo>
                  <a:cubicBezTo>
                    <a:pt x="8980" y="7877"/>
                    <a:pt x="8977" y="7896"/>
                    <a:pt x="8979" y="7913"/>
                  </a:cubicBezTo>
                  <a:cubicBezTo>
                    <a:pt x="8985" y="8007"/>
                    <a:pt x="9054" y="8085"/>
                    <a:pt x="9146" y="8100"/>
                  </a:cubicBezTo>
                  <a:cubicBezTo>
                    <a:pt x="9398" y="8148"/>
                    <a:pt x="9580" y="8370"/>
                    <a:pt x="9577" y="8626"/>
                  </a:cubicBezTo>
                  <a:cubicBezTo>
                    <a:pt x="9577" y="8721"/>
                    <a:pt x="9552" y="8816"/>
                    <a:pt x="9503" y="8899"/>
                  </a:cubicBezTo>
                  <a:lnTo>
                    <a:pt x="4488" y="8899"/>
                  </a:lnTo>
                  <a:cubicBezTo>
                    <a:pt x="4487" y="8899"/>
                    <a:pt x="4486" y="8899"/>
                    <a:pt x="4485" y="8899"/>
                  </a:cubicBezTo>
                  <a:cubicBezTo>
                    <a:pt x="4383" y="8899"/>
                    <a:pt x="4295" y="8973"/>
                    <a:pt x="4279" y="9076"/>
                  </a:cubicBezTo>
                  <a:cubicBezTo>
                    <a:pt x="4263" y="9197"/>
                    <a:pt x="4358" y="9303"/>
                    <a:pt x="4481" y="9303"/>
                  </a:cubicBezTo>
                  <a:lnTo>
                    <a:pt x="10383" y="9303"/>
                  </a:lnTo>
                  <a:cubicBezTo>
                    <a:pt x="10415" y="9305"/>
                    <a:pt x="10440" y="9331"/>
                    <a:pt x="10438" y="9363"/>
                  </a:cubicBezTo>
                  <a:lnTo>
                    <a:pt x="10438" y="10465"/>
                  </a:lnTo>
                  <a:lnTo>
                    <a:pt x="10438" y="10466"/>
                  </a:lnTo>
                  <a:cubicBezTo>
                    <a:pt x="10438" y="12088"/>
                    <a:pt x="9140" y="13408"/>
                    <a:pt x="7545" y="13408"/>
                  </a:cubicBezTo>
                  <a:lnTo>
                    <a:pt x="4397" y="13408"/>
                  </a:lnTo>
                  <a:cubicBezTo>
                    <a:pt x="2801" y="13408"/>
                    <a:pt x="1503" y="12088"/>
                    <a:pt x="1503" y="10466"/>
                  </a:cubicBezTo>
                  <a:lnTo>
                    <a:pt x="1503" y="9364"/>
                  </a:lnTo>
                  <a:cubicBezTo>
                    <a:pt x="1501" y="9332"/>
                    <a:pt x="1527" y="9306"/>
                    <a:pt x="1559" y="9305"/>
                  </a:cubicBezTo>
                  <a:lnTo>
                    <a:pt x="3766" y="9305"/>
                  </a:lnTo>
                  <a:cubicBezTo>
                    <a:pt x="3767" y="9305"/>
                    <a:pt x="3768" y="9305"/>
                    <a:pt x="3769" y="9305"/>
                  </a:cubicBezTo>
                  <a:cubicBezTo>
                    <a:pt x="3873" y="9305"/>
                    <a:pt x="3961" y="9230"/>
                    <a:pt x="3975" y="9128"/>
                  </a:cubicBezTo>
                  <a:cubicBezTo>
                    <a:pt x="3991" y="9007"/>
                    <a:pt x="3896" y="8900"/>
                    <a:pt x="3775" y="8900"/>
                  </a:cubicBezTo>
                  <a:lnTo>
                    <a:pt x="2454" y="8900"/>
                  </a:lnTo>
                  <a:cubicBezTo>
                    <a:pt x="2405" y="8818"/>
                    <a:pt x="2380" y="8723"/>
                    <a:pt x="2380" y="8628"/>
                  </a:cubicBezTo>
                  <a:cubicBezTo>
                    <a:pt x="2377" y="8371"/>
                    <a:pt x="2560" y="8149"/>
                    <a:pt x="2814" y="8102"/>
                  </a:cubicBezTo>
                  <a:cubicBezTo>
                    <a:pt x="2825" y="8100"/>
                    <a:pt x="2837" y="8098"/>
                    <a:pt x="2848" y="8093"/>
                  </a:cubicBezTo>
                  <a:cubicBezTo>
                    <a:pt x="2941" y="8057"/>
                    <a:pt x="2994" y="7958"/>
                    <a:pt x="2974" y="7861"/>
                  </a:cubicBezTo>
                  <a:cubicBezTo>
                    <a:pt x="2965" y="7822"/>
                    <a:pt x="2961" y="7783"/>
                    <a:pt x="2961" y="7745"/>
                  </a:cubicBezTo>
                  <a:cubicBezTo>
                    <a:pt x="2958" y="7488"/>
                    <a:pt x="3141" y="7266"/>
                    <a:pt x="3393" y="7219"/>
                  </a:cubicBezTo>
                  <a:cubicBezTo>
                    <a:pt x="3405" y="7217"/>
                    <a:pt x="3416" y="7214"/>
                    <a:pt x="3428" y="7210"/>
                  </a:cubicBezTo>
                  <a:cubicBezTo>
                    <a:pt x="3520" y="7174"/>
                    <a:pt x="3573" y="7075"/>
                    <a:pt x="3553" y="6977"/>
                  </a:cubicBezTo>
                  <a:cubicBezTo>
                    <a:pt x="3544" y="6939"/>
                    <a:pt x="3540" y="6900"/>
                    <a:pt x="3540" y="6861"/>
                  </a:cubicBezTo>
                  <a:cubicBezTo>
                    <a:pt x="3537" y="6605"/>
                    <a:pt x="3720" y="6383"/>
                    <a:pt x="3974" y="6336"/>
                  </a:cubicBezTo>
                  <a:cubicBezTo>
                    <a:pt x="3985" y="6334"/>
                    <a:pt x="3997" y="6331"/>
                    <a:pt x="4008" y="6327"/>
                  </a:cubicBezTo>
                  <a:cubicBezTo>
                    <a:pt x="4100" y="6291"/>
                    <a:pt x="4154" y="6191"/>
                    <a:pt x="4132" y="6093"/>
                  </a:cubicBezTo>
                  <a:cubicBezTo>
                    <a:pt x="4125" y="6056"/>
                    <a:pt x="4121" y="6017"/>
                    <a:pt x="4121" y="5978"/>
                  </a:cubicBezTo>
                  <a:cubicBezTo>
                    <a:pt x="4121" y="5684"/>
                    <a:pt x="4354" y="5444"/>
                    <a:pt x="4644" y="5444"/>
                  </a:cubicBezTo>
                  <a:lnTo>
                    <a:pt x="4962" y="5444"/>
                  </a:lnTo>
                  <a:cubicBezTo>
                    <a:pt x="5074" y="5444"/>
                    <a:pt x="5165" y="5354"/>
                    <a:pt x="5165" y="5242"/>
                  </a:cubicBezTo>
                  <a:cubicBezTo>
                    <a:pt x="5162" y="5032"/>
                    <a:pt x="5332" y="4859"/>
                    <a:pt x="5543" y="4856"/>
                  </a:cubicBezTo>
                  <a:cubicBezTo>
                    <a:pt x="5652" y="4856"/>
                    <a:pt x="5754" y="4903"/>
                    <a:pt x="5825" y="4986"/>
                  </a:cubicBezTo>
                  <a:cubicBezTo>
                    <a:pt x="5838" y="5001"/>
                    <a:pt x="5852" y="5014"/>
                    <a:pt x="5868" y="5024"/>
                  </a:cubicBezTo>
                  <a:cubicBezTo>
                    <a:pt x="5902" y="5046"/>
                    <a:pt x="5939" y="5056"/>
                    <a:pt x="5977" y="5056"/>
                  </a:cubicBezTo>
                  <a:cubicBezTo>
                    <a:pt x="6034" y="5056"/>
                    <a:pt x="6090" y="5032"/>
                    <a:pt x="6130" y="4986"/>
                  </a:cubicBezTo>
                  <a:cubicBezTo>
                    <a:pt x="6201" y="4903"/>
                    <a:pt x="6305" y="4856"/>
                    <a:pt x="6413" y="4856"/>
                  </a:cubicBezTo>
                  <a:close/>
                  <a:moveTo>
                    <a:pt x="3758" y="1"/>
                  </a:moveTo>
                  <a:cubicBezTo>
                    <a:pt x="3363" y="1"/>
                    <a:pt x="3043" y="326"/>
                    <a:pt x="3043" y="727"/>
                  </a:cubicBezTo>
                  <a:lnTo>
                    <a:pt x="3043" y="2827"/>
                  </a:lnTo>
                  <a:lnTo>
                    <a:pt x="3170" y="6583"/>
                  </a:lnTo>
                  <a:cubicBezTo>
                    <a:pt x="3170" y="6589"/>
                    <a:pt x="3171" y="6595"/>
                    <a:pt x="3173" y="6601"/>
                  </a:cubicBezTo>
                  <a:cubicBezTo>
                    <a:pt x="3148" y="6686"/>
                    <a:pt x="3135" y="6772"/>
                    <a:pt x="3137" y="6860"/>
                  </a:cubicBezTo>
                  <a:lnTo>
                    <a:pt x="3137" y="6873"/>
                  </a:lnTo>
                  <a:cubicBezTo>
                    <a:pt x="3054" y="6906"/>
                    <a:pt x="2980" y="6951"/>
                    <a:pt x="2912" y="7005"/>
                  </a:cubicBezTo>
                  <a:lnTo>
                    <a:pt x="2017" y="3091"/>
                  </a:lnTo>
                  <a:lnTo>
                    <a:pt x="2016" y="3085"/>
                  </a:lnTo>
                  <a:lnTo>
                    <a:pt x="2016" y="3084"/>
                  </a:lnTo>
                  <a:lnTo>
                    <a:pt x="1484" y="1062"/>
                  </a:lnTo>
                  <a:cubicBezTo>
                    <a:pt x="1435" y="877"/>
                    <a:pt x="1314" y="717"/>
                    <a:pt x="1147" y="620"/>
                  </a:cubicBezTo>
                  <a:cubicBezTo>
                    <a:pt x="1039" y="557"/>
                    <a:pt x="917" y="524"/>
                    <a:pt x="793" y="524"/>
                  </a:cubicBezTo>
                  <a:cubicBezTo>
                    <a:pt x="731" y="524"/>
                    <a:pt x="668" y="533"/>
                    <a:pt x="607" y="550"/>
                  </a:cubicBezTo>
                  <a:cubicBezTo>
                    <a:pt x="226" y="653"/>
                    <a:pt x="0" y="1051"/>
                    <a:pt x="101" y="1437"/>
                  </a:cubicBezTo>
                  <a:cubicBezTo>
                    <a:pt x="101" y="1437"/>
                    <a:pt x="634" y="3461"/>
                    <a:pt x="634" y="3461"/>
                  </a:cubicBezTo>
                  <a:cubicBezTo>
                    <a:pt x="634" y="3461"/>
                    <a:pt x="635" y="3464"/>
                    <a:pt x="635" y="3466"/>
                  </a:cubicBezTo>
                  <a:lnTo>
                    <a:pt x="2065" y="8236"/>
                  </a:lnTo>
                  <a:cubicBezTo>
                    <a:pt x="1971" y="8443"/>
                    <a:pt x="1954" y="8680"/>
                    <a:pt x="2020" y="8899"/>
                  </a:cubicBezTo>
                  <a:lnTo>
                    <a:pt x="1560" y="8899"/>
                  </a:lnTo>
                  <a:cubicBezTo>
                    <a:pt x="1305" y="8901"/>
                    <a:pt x="1099" y="9109"/>
                    <a:pt x="1099" y="9364"/>
                  </a:cubicBezTo>
                  <a:lnTo>
                    <a:pt x="1099" y="10465"/>
                  </a:lnTo>
                  <a:cubicBezTo>
                    <a:pt x="1099" y="12310"/>
                    <a:pt x="2579" y="13813"/>
                    <a:pt x="4399" y="13813"/>
                  </a:cubicBezTo>
                  <a:lnTo>
                    <a:pt x="7547" y="13813"/>
                  </a:lnTo>
                  <a:cubicBezTo>
                    <a:pt x="9365" y="13813"/>
                    <a:pt x="10845" y="12310"/>
                    <a:pt x="10845" y="10465"/>
                  </a:cubicBezTo>
                  <a:lnTo>
                    <a:pt x="10845" y="9364"/>
                  </a:lnTo>
                  <a:cubicBezTo>
                    <a:pt x="10846" y="9108"/>
                    <a:pt x="10639" y="8900"/>
                    <a:pt x="10383" y="8900"/>
                  </a:cubicBezTo>
                  <a:lnTo>
                    <a:pt x="9917" y="8900"/>
                  </a:lnTo>
                  <a:cubicBezTo>
                    <a:pt x="9943" y="8811"/>
                    <a:pt x="9956" y="8720"/>
                    <a:pt x="9956" y="8628"/>
                  </a:cubicBezTo>
                  <a:cubicBezTo>
                    <a:pt x="9958" y="8247"/>
                    <a:pt x="9729" y="7903"/>
                    <a:pt x="9378" y="7758"/>
                  </a:cubicBezTo>
                  <a:lnTo>
                    <a:pt x="9378" y="7745"/>
                  </a:lnTo>
                  <a:cubicBezTo>
                    <a:pt x="9379" y="7363"/>
                    <a:pt x="9150" y="7020"/>
                    <a:pt x="8799" y="6874"/>
                  </a:cubicBezTo>
                  <a:lnTo>
                    <a:pt x="8799" y="6861"/>
                  </a:lnTo>
                  <a:cubicBezTo>
                    <a:pt x="8802" y="6480"/>
                    <a:pt x="8572" y="6137"/>
                    <a:pt x="8221" y="5991"/>
                  </a:cubicBezTo>
                  <a:lnTo>
                    <a:pt x="8221" y="5978"/>
                  </a:lnTo>
                  <a:cubicBezTo>
                    <a:pt x="8221" y="5460"/>
                    <a:pt x="7807" y="5039"/>
                    <a:pt x="7297" y="5039"/>
                  </a:cubicBezTo>
                  <a:lnTo>
                    <a:pt x="7155" y="5039"/>
                  </a:lnTo>
                  <a:cubicBezTo>
                    <a:pt x="7065" y="4695"/>
                    <a:pt x="6756" y="4452"/>
                    <a:pt x="6400" y="4451"/>
                  </a:cubicBezTo>
                  <a:cubicBezTo>
                    <a:pt x="6269" y="4540"/>
                    <a:pt x="6118" y="4585"/>
                    <a:pt x="5967" y="4585"/>
                  </a:cubicBezTo>
                  <a:cubicBezTo>
                    <a:pt x="5815" y="4585"/>
                    <a:pt x="5664" y="4540"/>
                    <a:pt x="5533" y="4451"/>
                  </a:cubicBezTo>
                  <a:cubicBezTo>
                    <a:pt x="5177" y="4452"/>
                    <a:pt x="4867" y="4695"/>
                    <a:pt x="4779" y="5039"/>
                  </a:cubicBezTo>
                  <a:lnTo>
                    <a:pt x="4636" y="5039"/>
                  </a:lnTo>
                  <a:cubicBezTo>
                    <a:pt x="4556" y="5039"/>
                    <a:pt x="4476" y="5050"/>
                    <a:pt x="4399" y="5072"/>
                  </a:cubicBezTo>
                  <a:lnTo>
                    <a:pt x="4474" y="2827"/>
                  </a:lnTo>
                  <a:lnTo>
                    <a:pt x="4474" y="2820"/>
                  </a:lnTo>
                  <a:lnTo>
                    <a:pt x="4474" y="727"/>
                  </a:lnTo>
                  <a:cubicBezTo>
                    <a:pt x="4474" y="326"/>
                    <a:pt x="4152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276;p96">
            <a:extLst>
              <a:ext uri="{FF2B5EF4-FFF2-40B4-BE49-F238E27FC236}">
                <a16:creationId xmlns:a16="http://schemas.microsoft.com/office/drawing/2014/main" id="{385F006D-D47D-8B91-6885-396817A5AAA3}"/>
              </a:ext>
            </a:extLst>
          </p:cNvPr>
          <p:cNvGrpSpPr/>
          <p:nvPr/>
        </p:nvGrpSpPr>
        <p:grpSpPr>
          <a:xfrm>
            <a:off x="4074584" y="2267439"/>
            <a:ext cx="376944" cy="373088"/>
            <a:chOff x="3977108" y="3869311"/>
            <a:chExt cx="376944" cy="373088"/>
          </a:xfrm>
        </p:grpSpPr>
        <p:sp>
          <p:nvSpPr>
            <p:cNvPr id="32" name="Google Shape;1277;p96">
              <a:extLst>
                <a:ext uri="{FF2B5EF4-FFF2-40B4-BE49-F238E27FC236}">
                  <a16:creationId xmlns:a16="http://schemas.microsoft.com/office/drawing/2014/main" id="{93448A51-EDBB-F1E9-B730-13E54E63B1B9}"/>
                </a:ext>
              </a:extLst>
            </p:cNvPr>
            <p:cNvSpPr/>
            <p:nvPr/>
          </p:nvSpPr>
          <p:spPr>
            <a:xfrm>
              <a:off x="3984065" y="3874919"/>
              <a:ext cx="175488" cy="268517"/>
            </a:xfrm>
            <a:custGeom>
              <a:avLst/>
              <a:gdLst/>
              <a:ahLst/>
              <a:cxnLst/>
              <a:rect l="l" t="t" r="r" b="b"/>
              <a:pathLst>
                <a:path w="6508" h="9958" extrusionOk="0">
                  <a:moveTo>
                    <a:pt x="599" y="442"/>
                  </a:moveTo>
                  <a:cubicBezTo>
                    <a:pt x="510" y="442"/>
                    <a:pt x="420" y="464"/>
                    <a:pt x="338" y="512"/>
                  </a:cubicBezTo>
                  <a:cubicBezTo>
                    <a:pt x="87" y="657"/>
                    <a:pt x="1" y="978"/>
                    <a:pt x="145" y="1228"/>
                  </a:cubicBezTo>
                  <a:lnTo>
                    <a:pt x="1194" y="3044"/>
                  </a:lnTo>
                  <a:lnTo>
                    <a:pt x="5220" y="9494"/>
                  </a:lnTo>
                  <a:lnTo>
                    <a:pt x="5674" y="9232"/>
                  </a:lnTo>
                  <a:lnTo>
                    <a:pt x="2101" y="2519"/>
                  </a:lnTo>
                  <a:lnTo>
                    <a:pt x="1052" y="704"/>
                  </a:lnTo>
                  <a:cubicBezTo>
                    <a:pt x="956" y="536"/>
                    <a:pt x="780" y="442"/>
                    <a:pt x="599" y="442"/>
                  </a:cubicBezTo>
                  <a:close/>
                  <a:moveTo>
                    <a:pt x="3744" y="0"/>
                  </a:moveTo>
                  <a:cubicBezTo>
                    <a:pt x="3699" y="0"/>
                    <a:pt x="3654" y="6"/>
                    <a:pt x="3608" y="18"/>
                  </a:cubicBezTo>
                  <a:cubicBezTo>
                    <a:pt x="3329" y="93"/>
                    <a:pt x="3163" y="380"/>
                    <a:pt x="3238" y="661"/>
                  </a:cubicBezTo>
                  <a:lnTo>
                    <a:pt x="3780" y="2685"/>
                  </a:lnTo>
                  <a:lnTo>
                    <a:pt x="6000" y="9958"/>
                  </a:lnTo>
                  <a:lnTo>
                    <a:pt x="6507" y="9822"/>
                  </a:lnTo>
                  <a:lnTo>
                    <a:pt x="4793" y="2414"/>
                  </a:lnTo>
                  <a:lnTo>
                    <a:pt x="4249" y="389"/>
                  </a:lnTo>
                  <a:cubicBezTo>
                    <a:pt x="4187" y="155"/>
                    <a:pt x="3975" y="0"/>
                    <a:pt x="3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78;p96">
              <a:extLst>
                <a:ext uri="{FF2B5EF4-FFF2-40B4-BE49-F238E27FC236}">
                  <a16:creationId xmlns:a16="http://schemas.microsoft.com/office/drawing/2014/main" id="{D642BD14-8049-524E-1CD1-1E22F0826395}"/>
                </a:ext>
              </a:extLst>
            </p:cNvPr>
            <p:cNvSpPr/>
            <p:nvPr/>
          </p:nvSpPr>
          <p:spPr>
            <a:xfrm>
              <a:off x="3984065" y="3874919"/>
              <a:ext cx="129243" cy="82081"/>
            </a:xfrm>
            <a:custGeom>
              <a:avLst/>
              <a:gdLst/>
              <a:ahLst/>
              <a:cxnLst/>
              <a:rect l="l" t="t" r="r" b="b"/>
              <a:pathLst>
                <a:path w="4793" h="3044" extrusionOk="0">
                  <a:moveTo>
                    <a:pt x="3744" y="0"/>
                  </a:moveTo>
                  <a:cubicBezTo>
                    <a:pt x="3699" y="0"/>
                    <a:pt x="3654" y="6"/>
                    <a:pt x="3608" y="18"/>
                  </a:cubicBezTo>
                  <a:cubicBezTo>
                    <a:pt x="3329" y="93"/>
                    <a:pt x="3163" y="380"/>
                    <a:pt x="3238" y="661"/>
                  </a:cubicBezTo>
                  <a:lnTo>
                    <a:pt x="3780" y="2685"/>
                  </a:lnTo>
                  <a:lnTo>
                    <a:pt x="4793" y="2414"/>
                  </a:lnTo>
                  <a:lnTo>
                    <a:pt x="4249" y="389"/>
                  </a:lnTo>
                  <a:cubicBezTo>
                    <a:pt x="4187" y="155"/>
                    <a:pt x="3975" y="0"/>
                    <a:pt x="3744" y="0"/>
                  </a:cubicBezTo>
                  <a:close/>
                  <a:moveTo>
                    <a:pt x="599" y="442"/>
                  </a:moveTo>
                  <a:cubicBezTo>
                    <a:pt x="510" y="442"/>
                    <a:pt x="420" y="464"/>
                    <a:pt x="338" y="512"/>
                  </a:cubicBezTo>
                  <a:cubicBezTo>
                    <a:pt x="87" y="657"/>
                    <a:pt x="1" y="978"/>
                    <a:pt x="145" y="1228"/>
                  </a:cubicBezTo>
                  <a:lnTo>
                    <a:pt x="1194" y="3044"/>
                  </a:lnTo>
                  <a:lnTo>
                    <a:pt x="2101" y="2519"/>
                  </a:lnTo>
                  <a:lnTo>
                    <a:pt x="1052" y="704"/>
                  </a:lnTo>
                  <a:cubicBezTo>
                    <a:pt x="956" y="536"/>
                    <a:pt x="780" y="442"/>
                    <a:pt x="599" y="442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79;p96">
              <a:extLst>
                <a:ext uri="{FF2B5EF4-FFF2-40B4-BE49-F238E27FC236}">
                  <a16:creationId xmlns:a16="http://schemas.microsoft.com/office/drawing/2014/main" id="{C7D22EFD-C07E-6D49-36B9-73CD95052129}"/>
                </a:ext>
              </a:extLst>
            </p:cNvPr>
            <p:cNvSpPr/>
            <p:nvPr/>
          </p:nvSpPr>
          <p:spPr>
            <a:xfrm>
              <a:off x="4061104" y="3916958"/>
              <a:ext cx="211837" cy="134717"/>
            </a:xfrm>
            <a:custGeom>
              <a:avLst/>
              <a:gdLst/>
              <a:ahLst/>
              <a:cxnLst/>
              <a:rect l="l" t="t" r="r" b="b"/>
              <a:pathLst>
                <a:path w="7856" h="4996" extrusionOk="0">
                  <a:moveTo>
                    <a:pt x="3656" y="1"/>
                  </a:moveTo>
                  <a:cubicBezTo>
                    <a:pt x="3366" y="1"/>
                    <a:pt x="3131" y="236"/>
                    <a:pt x="3131" y="525"/>
                  </a:cubicBezTo>
                  <a:lnTo>
                    <a:pt x="3131" y="1054"/>
                  </a:lnTo>
                  <a:lnTo>
                    <a:pt x="2630" y="1054"/>
                  </a:lnTo>
                  <a:cubicBezTo>
                    <a:pt x="2340" y="1054"/>
                    <a:pt x="2106" y="1289"/>
                    <a:pt x="2106" y="1578"/>
                  </a:cubicBezTo>
                  <a:lnTo>
                    <a:pt x="2106" y="2107"/>
                  </a:lnTo>
                  <a:lnTo>
                    <a:pt x="1577" y="2107"/>
                  </a:lnTo>
                  <a:cubicBezTo>
                    <a:pt x="1287" y="2107"/>
                    <a:pt x="1054" y="2342"/>
                    <a:pt x="1052" y="2632"/>
                  </a:cubicBezTo>
                  <a:lnTo>
                    <a:pt x="1052" y="3160"/>
                  </a:lnTo>
                  <a:lnTo>
                    <a:pt x="525" y="3160"/>
                  </a:lnTo>
                  <a:cubicBezTo>
                    <a:pt x="235" y="3160"/>
                    <a:pt x="1" y="3395"/>
                    <a:pt x="1" y="3685"/>
                  </a:cubicBezTo>
                  <a:lnTo>
                    <a:pt x="1" y="4471"/>
                  </a:lnTo>
                  <a:cubicBezTo>
                    <a:pt x="1" y="4761"/>
                    <a:pt x="235" y="4996"/>
                    <a:pt x="525" y="4996"/>
                  </a:cubicBezTo>
                  <a:lnTo>
                    <a:pt x="7333" y="4996"/>
                  </a:lnTo>
                  <a:cubicBezTo>
                    <a:pt x="7621" y="4996"/>
                    <a:pt x="7856" y="4761"/>
                    <a:pt x="7856" y="4471"/>
                  </a:cubicBezTo>
                  <a:lnTo>
                    <a:pt x="7856" y="3685"/>
                  </a:lnTo>
                  <a:cubicBezTo>
                    <a:pt x="7856" y="3395"/>
                    <a:pt x="7622" y="3160"/>
                    <a:pt x="7332" y="3160"/>
                  </a:cubicBezTo>
                  <a:cubicBezTo>
                    <a:pt x="7331" y="3160"/>
                    <a:pt x="7331" y="3160"/>
                    <a:pt x="7330" y="3160"/>
                  </a:cubicBezTo>
                  <a:lnTo>
                    <a:pt x="6804" y="3160"/>
                  </a:lnTo>
                  <a:lnTo>
                    <a:pt x="6804" y="2632"/>
                  </a:lnTo>
                  <a:cubicBezTo>
                    <a:pt x="6804" y="2342"/>
                    <a:pt x="6569" y="2107"/>
                    <a:pt x="6279" y="2107"/>
                  </a:cubicBezTo>
                  <a:lnTo>
                    <a:pt x="5751" y="2107"/>
                  </a:lnTo>
                  <a:lnTo>
                    <a:pt x="5751" y="1578"/>
                  </a:lnTo>
                  <a:cubicBezTo>
                    <a:pt x="5751" y="1289"/>
                    <a:pt x="5516" y="1054"/>
                    <a:pt x="5226" y="1054"/>
                  </a:cubicBezTo>
                  <a:lnTo>
                    <a:pt x="4752" y="1054"/>
                  </a:lnTo>
                  <a:lnTo>
                    <a:pt x="4752" y="525"/>
                  </a:lnTo>
                  <a:cubicBezTo>
                    <a:pt x="4752" y="236"/>
                    <a:pt x="4517" y="1"/>
                    <a:pt x="4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80;p96">
              <a:extLst>
                <a:ext uri="{FF2B5EF4-FFF2-40B4-BE49-F238E27FC236}">
                  <a16:creationId xmlns:a16="http://schemas.microsoft.com/office/drawing/2014/main" id="{FB64AC9A-EAA5-7ACF-76FD-D6A2EA8EAFAA}"/>
                </a:ext>
              </a:extLst>
            </p:cNvPr>
            <p:cNvSpPr/>
            <p:nvPr/>
          </p:nvSpPr>
          <p:spPr>
            <a:xfrm>
              <a:off x="4158744" y="3917012"/>
              <a:ext cx="114197" cy="134663"/>
            </a:xfrm>
            <a:custGeom>
              <a:avLst/>
              <a:gdLst/>
              <a:ahLst/>
              <a:cxnLst/>
              <a:rect l="l" t="t" r="r" b="b"/>
              <a:pathLst>
                <a:path w="4235" h="4994" extrusionOk="0">
                  <a:moveTo>
                    <a:pt x="46" y="0"/>
                  </a:moveTo>
                  <a:cubicBezTo>
                    <a:pt x="30" y="0"/>
                    <a:pt x="15" y="2"/>
                    <a:pt x="0" y="3"/>
                  </a:cubicBezTo>
                  <a:cubicBezTo>
                    <a:pt x="273" y="26"/>
                    <a:pt x="481" y="254"/>
                    <a:pt x="483" y="528"/>
                  </a:cubicBezTo>
                  <a:lnTo>
                    <a:pt x="483" y="791"/>
                  </a:lnTo>
                  <a:cubicBezTo>
                    <a:pt x="483" y="935"/>
                    <a:pt x="600" y="1053"/>
                    <a:pt x="745" y="1053"/>
                  </a:cubicBezTo>
                  <a:lnTo>
                    <a:pt x="1130" y="1053"/>
                  </a:lnTo>
                  <a:cubicBezTo>
                    <a:pt x="1324" y="1053"/>
                    <a:pt x="1481" y="1211"/>
                    <a:pt x="1481" y="1405"/>
                  </a:cubicBezTo>
                  <a:lnTo>
                    <a:pt x="1481" y="1929"/>
                  </a:lnTo>
                  <a:cubicBezTo>
                    <a:pt x="1481" y="2027"/>
                    <a:pt x="1561" y="2105"/>
                    <a:pt x="1657" y="2105"/>
                  </a:cubicBezTo>
                  <a:lnTo>
                    <a:pt x="2130" y="2105"/>
                  </a:lnTo>
                  <a:lnTo>
                    <a:pt x="2130" y="1578"/>
                  </a:lnTo>
                  <a:cubicBezTo>
                    <a:pt x="2130" y="1288"/>
                    <a:pt x="1895" y="1053"/>
                    <a:pt x="1605" y="1053"/>
                  </a:cubicBezTo>
                  <a:lnTo>
                    <a:pt x="1157" y="1053"/>
                  </a:lnTo>
                  <a:lnTo>
                    <a:pt x="1157" y="525"/>
                  </a:lnTo>
                  <a:cubicBezTo>
                    <a:pt x="1157" y="235"/>
                    <a:pt x="922" y="0"/>
                    <a:pt x="633" y="0"/>
                  </a:cubicBezTo>
                  <a:close/>
                  <a:moveTo>
                    <a:pt x="2130" y="2105"/>
                  </a:moveTo>
                  <a:lnTo>
                    <a:pt x="2130" y="2107"/>
                  </a:lnTo>
                  <a:lnTo>
                    <a:pt x="2215" y="2107"/>
                  </a:lnTo>
                  <a:cubicBezTo>
                    <a:pt x="2205" y="2106"/>
                    <a:pt x="2194" y="2105"/>
                    <a:pt x="2183" y="2105"/>
                  </a:cubicBezTo>
                  <a:close/>
                  <a:moveTo>
                    <a:pt x="2215" y="2107"/>
                  </a:moveTo>
                  <a:lnTo>
                    <a:pt x="2215" y="2107"/>
                  </a:lnTo>
                  <a:cubicBezTo>
                    <a:pt x="2394" y="2123"/>
                    <a:pt x="2534" y="2273"/>
                    <a:pt x="2534" y="2457"/>
                  </a:cubicBezTo>
                  <a:lnTo>
                    <a:pt x="2534" y="2896"/>
                  </a:lnTo>
                  <a:cubicBezTo>
                    <a:pt x="2534" y="3040"/>
                    <a:pt x="2651" y="3158"/>
                    <a:pt x="2797" y="3158"/>
                  </a:cubicBezTo>
                  <a:lnTo>
                    <a:pt x="3036" y="3158"/>
                  </a:lnTo>
                  <a:cubicBezTo>
                    <a:pt x="3325" y="3158"/>
                    <a:pt x="3560" y="3393"/>
                    <a:pt x="3560" y="3683"/>
                  </a:cubicBezTo>
                  <a:lnTo>
                    <a:pt x="3560" y="4469"/>
                  </a:lnTo>
                  <a:cubicBezTo>
                    <a:pt x="3560" y="4760"/>
                    <a:pt x="3330" y="4994"/>
                    <a:pt x="3047" y="4994"/>
                  </a:cubicBezTo>
                  <a:lnTo>
                    <a:pt x="3712" y="4994"/>
                  </a:lnTo>
                  <a:cubicBezTo>
                    <a:pt x="4000" y="4994"/>
                    <a:pt x="4235" y="4759"/>
                    <a:pt x="4235" y="4469"/>
                  </a:cubicBezTo>
                  <a:lnTo>
                    <a:pt x="4235" y="3683"/>
                  </a:lnTo>
                  <a:cubicBezTo>
                    <a:pt x="4235" y="3393"/>
                    <a:pt x="4000" y="3158"/>
                    <a:pt x="3712" y="3158"/>
                  </a:cubicBezTo>
                  <a:lnTo>
                    <a:pt x="3183" y="3158"/>
                  </a:lnTo>
                  <a:lnTo>
                    <a:pt x="3183" y="2630"/>
                  </a:lnTo>
                  <a:cubicBezTo>
                    <a:pt x="3183" y="2340"/>
                    <a:pt x="2948" y="2107"/>
                    <a:pt x="2658" y="2107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81;p96">
              <a:extLst>
                <a:ext uri="{FF2B5EF4-FFF2-40B4-BE49-F238E27FC236}">
                  <a16:creationId xmlns:a16="http://schemas.microsoft.com/office/drawing/2014/main" id="{6FC5B9D5-68A9-129D-41B1-4D5EB5CE4FAD}"/>
                </a:ext>
              </a:extLst>
            </p:cNvPr>
            <p:cNvSpPr/>
            <p:nvPr/>
          </p:nvSpPr>
          <p:spPr>
            <a:xfrm>
              <a:off x="4043631" y="4031289"/>
              <a:ext cx="247754" cy="205312"/>
            </a:xfrm>
            <a:custGeom>
              <a:avLst/>
              <a:gdLst/>
              <a:ahLst/>
              <a:cxnLst/>
              <a:rect l="l" t="t" r="r" b="b"/>
              <a:pathLst>
                <a:path w="9188" h="7614" extrusionOk="0">
                  <a:moveTo>
                    <a:pt x="131" y="1"/>
                  </a:moveTo>
                  <a:cubicBezTo>
                    <a:pt x="59" y="1"/>
                    <a:pt x="0" y="59"/>
                    <a:pt x="0" y="132"/>
                  </a:cubicBezTo>
                  <a:lnTo>
                    <a:pt x="0" y="174"/>
                  </a:lnTo>
                  <a:cubicBezTo>
                    <a:pt x="0" y="1035"/>
                    <a:pt x="107" y="1893"/>
                    <a:pt x="317" y="2728"/>
                  </a:cubicBezTo>
                  <a:lnTo>
                    <a:pt x="1499" y="7415"/>
                  </a:lnTo>
                  <a:cubicBezTo>
                    <a:pt x="1529" y="7532"/>
                    <a:pt x="1633" y="7614"/>
                    <a:pt x="1754" y="7614"/>
                  </a:cubicBezTo>
                  <a:lnTo>
                    <a:pt x="7384" y="7614"/>
                  </a:lnTo>
                  <a:cubicBezTo>
                    <a:pt x="7504" y="7612"/>
                    <a:pt x="7607" y="7532"/>
                    <a:pt x="7638" y="7416"/>
                  </a:cubicBezTo>
                  <a:lnTo>
                    <a:pt x="8851" y="2766"/>
                  </a:lnTo>
                  <a:cubicBezTo>
                    <a:pt x="9074" y="1906"/>
                    <a:pt x="9188" y="1020"/>
                    <a:pt x="9188" y="132"/>
                  </a:cubicBezTo>
                  <a:cubicBezTo>
                    <a:pt x="9188" y="59"/>
                    <a:pt x="9129" y="1"/>
                    <a:pt x="9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82;p96">
              <a:extLst>
                <a:ext uri="{FF2B5EF4-FFF2-40B4-BE49-F238E27FC236}">
                  <a16:creationId xmlns:a16="http://schemas.microsoft.com/office/drawing/2014/main" id="{3516F552-7AE8-FFC7-231C-E522A0DA6AE3}"/>
                </a:ext>
              </a:extLst>
            </p:cNvPr>
            <p:cNvSpPr/>
            <p:nvPr/>
          </p:nvSpPr>
          <p:spPr>
            <a:xfrm>
              <a:off x="4043631" y="4031289"/>
              <a:ext cx="225805" cy="205312"/>
            </a:xfrm>
            <a:custGeom>
              <a:avLst/>
              <a:gdLst/>
              <a:ahLst/>
              <a:cxnLst/>
              <a:rect l="l" t="t" r="r" b="b"/>
              <a:pathLst>
                <a:path w="8374" h="7614" extrusionOk="0">
                  <a:moveTo>
                    <a:pt x="131" y="1"/>
                  </a:moveTo>
                  <a:cubicBezTo>
                    <a:pt x="59" y="1"/>
                    <a:pt x="0" y="59"/>
                    <a:pt x="0" y="132"/>
                  </a:cubicBezTo>
                  <a:lnTo>
                    <a:pt x="0" y="174"/>
                  </a:lnTo>
                  <a:cubicBezTo>
                    <a:pt x="0" y="1035"/>
                    <a:pt x="107" y="1893"/>
                    <a:pt x="317" y="2728"/>
                  </a:cubicBezTo>
                  <a:lnTo>
                    <a:pt x="1499" y="7415"/>
                  </a:lnTo>
                  <a:cubicBezTo>
                    <a:pt x="1529" y="7532"/>
                    <a:pt x="1633" y="7614"/>
                    <a:pt x="1754" y="7614"/>
                  </a:cubicBezTo>
                  <a:lnTo>
                    <a:pt x="6570" y="7614"/>
                  </a:lnTo>
                  <a:cubicBezTo>
                    <a:pt x="6690" y="7612"/>
                    <a:pt x="6793" y="7533"/>
                    <a:pt x="6824" y="7418"/>
                  </a:cubicBezTo>
                  <a:lnTo>
                    <a:pt x="8037" y="2766"/>
                  </a:lnTo>
                  <a:cubicBezTo>
                    <a:pt x="8260" y="1906"/>
                    <a:pt x="8374" y="1021"/>
                    <a:pt x="8374" y="132"/>
                  </a:cubicBezTo>
                  <a:cubicBezTo>
                    <a:pt x="8374" y="59"/>
                    <a:pt x="8315" y="1"/>
                    <a:pt x="8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3;p96">
              <a:extLst>
                <a:ext uri="{FF2B5EF4-FFF2-40B4-BE49-F238E27FC236}">
                  <a16:creationId xmlns:a16="http://schemas.microsoft.com/office/drawing/2014/main" id="{3C3DC294-F804-291A-53CC-781C5E4F76B3}"/>
                </a:ext>
              </a:extLst>
            </p:cNvPr>
            <p:cNvSpPr/>
            <p:nvPr/>
          </p:nvSpPr>
          <p:spPr>
            <a:xfrm>
              <a:off x="3977108" y="3869311"/>
              <a:ext cx="376944" cy="373088"/>
            </a:xfrm>
            <a:custGeom>
              <a:avLst/>
              <a:gdLst/>
              <a:ahLst/>
              <a:cxnLst/>
              <a:rect l="l" t="t" r="r" b="b"/>
              <a:pathLst>
                <a:path w="13979" h="13836" extrusionOk="0">
                  <a:moveTo>
                    <a:pt x="4000" y="411"/>
                  </a:moveTo>
                  <a:cubicBezTo>
                    <a:pt x="4136" y="411"/>
                    <a:pt x="4271" y="495"/>
                    <a:pt x="4313" y="650"/>
                  </a:cubicBezTo>
                  <a:lnTo>
                    <a:pt x="4803" y="2480"/>
                  </a:lnTo>
                  <a:lnTo>
                    <a:pt x="4182" y="2645"/>
                  </a:lnTo>
                  <a:lnTo>
                    <a:pt x="3690" y="816"/>
                  </a:lnTo>
                  <a:cubicBezTo>
                    <a:pt x="3669" y="733"/>
                    <a:pt x="3680" y="646"/>
                    <a:pt x="3724" y="572"/>
                  </a:cubicBezTo>
                  <a:cubicBezTo>
                    <a:pt x="3786" y="463"/>
                    <a:pt x="3894" y="411"/>
                    <a:pt x="4000" y="411"/>
                  </a:cubicBezTo>
                  <a:close/>
                  <a:moveTo>
                    <a:pt x="857" y="853"/>
                  </a:moveTo>
                  <a:cubicBezTo>
                    <a:pt x="968" y="853"/>
                    <a:pt x="1076" y="911"/>
                    <a:pt x="1136" y="1013"/>
                  </a:cubicBezTo>
                  <a:lnTo>
                    <a:pt x="2083" y="2654"/>
                  </a:lnTo>
                  <a:lnTo>
                    <a:pt x="1525" y="2975"/>
                  </a:lnTo>
                  <a:lnTo>
                    <a:pt x="578" y="1336"/>
                  </a:lnTo>
                  <a:cubicBezTo>
                    <a:pt x="489" y="1181"/>
                    <a:pt x="542" y="984"/>
                    <a:pt x="697" y="896"/>
                  </a:cubicBezTo>
                  <a:cubicBezTo>
                    <a:pt x="747" y="867"/>
                    <a:pt x="803" y="853"/>
                    <a:pt x="857" y="853"/>
                  </a:cubicBezTo>
                  <a:close/>
                  <a:moveTo>
                    <a:pt x="4901" y="2883"/>
                  </a:moveTo>
                  <a:lnTo>
                    <a:pt x="4991" y="3276"/>
                  </a:lnTo>
                  <a:cubicBezTo>
                    <a:pt x="4994" y="3291"/>
                    <a:pt x="4999" y="3305"/>
                    <a:pt x="5006" y="3318"/>
                  </a:cubicBezTo>
                  <a:cubicBezTo>
                    <a:pt x="5004" y="3334"/>
                    <a:pt x="5004" y="3350"/>
                    <a:pt x="5004" y="3364"/>
                  </a:cubicBezTo>
                  <a:lnTo>
                    <a:pt x="5004" y="3685"/>
                  </a:lnTo>
                  <a:lnTo>
                    <a:pt x="4683" y="3685"/>
                  </a:lnTo>
                  <a:cubicBezTo>
                    <a:pt x="4620" y="3685"/>
                    <a:pt x="4556" y="3694"/>
                    <a:pt x="4496" y="3710"/>
                  </a:cubicBezTo>
                  <a:lnTo>
                    <a:pt x="4293" y="3046"/>
                  </a:lnTo>
                  <a:lnTo>
                    <a:pt x="4901" y="2883"/>
                  </a:lnTo>
                  <a:close/>
                  <a:moveTo>
                    <a:pt x="2279" y="3007"/>
                  </a:moveTo>
                  <a:lnTo>
                    <a:pt x="3251" y="4832"/>
                  </a:lnTo>
                  <a:cubicBezTo>
                    <a:pt x="3098" y="4927"/>
                    <a:pt x="2986" y="5076"/>
                    <a:pt x="2937" y="5249"/>
                  </a:cubicBezTo>
                  <a:lnTo>
                    <a:pt x="1734" y="3322"/>
                  </a:lnTo>
                  <a:lnTo>
                    <a:pt x="2279" y="3007"/>
                  </a:lnTo>
                  <a:close/>
                  <a:moveTo>
                    <a:pt x="8446" y="5299"/>
                  </a:moveTo>
                  <a:cubicBezTo>
                    <a:pt x="8438" y="5299"/>
                    <a:pt x="8430" y="5300"/>
                    <a:pt x="8422" y="5301"/>
                  </a:cubicBezTo>
                  <a:cubicBezTo>
                    <a:pt x="8318" y="5316"/>
                    <a:pt x="8243" y="5406"/>
                    <a:pt x="8245" y="5509"/>
                  </a:cubicBezTo>
                  <a:lnTo>
                    <a:pt x="8245" y="8646"/>
                  </a:lnTo>
                  <a:cubicBezTo>
                    <a:pt x="8245" y="8993"/>
                    <a:pt x="8454" y="9306"/>
                    <a:pt x="8773" y="9438"/>
                  </a:cubicBezTo>
                  <a:cubicBezTo>
                    <a:pt x="8880" y="9482"/>
                    <a:pt x="8991" y="9504"/>
                    <a:pt x="9102" y="9504"/>
                  </a:cubicBezTo>
                  <a:cubicBezTo>
                    <a:pt x="9325" y="9504"/>
                    <a:pt x="9545" y="9416"/>
                    <a:pt x="9708" y="9252"/>
                  </a:cubicBezTo>
                  <a:cubicBezTo>
                    <a:pt x="9953" y="9008"/>
                    <a:pt x="10027" y="8639"/>
                    <a:pt x="9894" y="8319"/>
                  </a:cubicBezTo>
                  <a:cubicBezTo>
                    <a:pt x="9762" y="7998"/>
                    <a:pt x="9449" y="7789"/>
                    <a:pt x="9102" y="7789"/>
                  </a:cubicBezTo>
                  <a:cubicBezTo>
                    <a:pt x="8975" y="7789"/>
                    <a:pt x="8880" y="7903"/>
                    <a:pt x="8903" y="8028"/>
                  </a:cubicBezTo>
                  <a:cubicBezTo>
                    <a:pt x="8922" y="8124"/>
                    <a:pt x="9007" y="8194"/>
                    <a:pt x="9106" y="8194"/>
                  </a:cubicBezTo>
                  <a:cubicBezTo>
                    <a:pt x="9363" y="8198"/>
                    <a:pt x="9564" y="8413"/>
                    <a:pt x="9551" y="8669"/>
                  </a:cubicBezTo>
                  <a:cubicBezTo>
                    <a:pt x="9539" y="8912"/>
                    <a:pt x="9339" y="9099"/>
                    <a:pt x="9101" y="9099"/>
                  </a:cubicBezTo>
                  <a:cubicBezTo>
                    <a:pt x="9088" y="9099"/>
                    <a:pt x="9074" y="9098"/>
                    <a:pt x="9060" y="9097"/>
                  </a:cubicBezTo>
                  <a:cubicBezTo>
                    <a:pt x="8834" y="9077"/>
                    <a:pt x="8650" y="8863"/>
                    <a:pt x="8650" y="8636"/>
                  </a:cubicBezTo>
                  <a:lnTo>
                    <a:pt x="8650" y="5502"/>
                  </a:lnTo>
                  <a:cubicBezTo>
                    <a:pt x="8650" y="5388"/>
                    <a:pt x="8557" y="5299"/>
                    <a:pt x="8446" y="5299"/>
                  </a:cubicBezTo>
                  <a:close/>
                  <a:moveTo>
                    <a:pt x="7664" y="5301"/>
                  </a:moveTo>
                  <a:cubicBezTo>
                    <a:pt x="7608" y="5301"/>
                    <a:pt x="7548" y="5323"/>
                    <a:pt x="7491" y="5375"/>
                  </a:cubicBezTo>
                  <a:cubicBezTo>
                    <a:pt x="7472" y="5393"/>
                    <a:pt x="7461" y="5419"/>
                    <a:pt x="7461" y="5445"/>
                  </a:cubicBezTo>
                  <a:lnTo>
                    <a:pt x="7461" y="10218"/>
                  </a:lnTo>
                  <a:cubicBezTo>
                    <a:pt x="7458" y="10275"/>
                    <a:pt x="7435" y="10330"/>
                    <a:pt x="7395" y="10372"/>
                  </a:cubicBezTo>
                  <a:cubicBezTo>
                    <a:pt x="7267" y="10491"/>
                    <a:pt x="7132" y="10541"/>
                    <a:pt x="7008" y="10541"/>
                  </a:cubicBezTo>
                  <a:cubicBezTo>
                    <a:pt x="6759" y="10541"/>
                    <a:pt x="6556" y="10338"/>
                    <a:pt x="6556" y="10088"/>
                  </a:cubicBezTo>
                  <a:cubicBezTo>
                    <a:pt x="6556" y="9976"/>
                    <a:pt x="6466" y="9886"/>
                    <a:pt x="6354" y="9886"/>
                  </a:cubicBezTo>
                  <a:cubicBezTo>
                    <a:pt x="6300" y="9886"/>
                    <a:pt x="6241" y="9907"/>
                    <a:pt x="6184" y="9957"/>
                  </a:cubicBezTo>
                  <a:cubicBezTo>
                    <a:pt x="6167" y="9973"/>
                    <a:pt x="6156" y="9994"/>
                    <a:pt x="6154" y="10018"/>
                  </a:cubicBezTo>
                  <a:cubicBezTo>
                    <a:pt x="6114" y="10517"/>
                    <a:pt x="6507" y="10945"/>
                    <a:pt x="7009" y="10945"/>
                  </a:cubicBezTo>
                  <a:cubicBezTo>
                    <a:pt x="7481" y="10945"/>
                    <a:pt x="7866" y="10562"/>
                    <a:pt x="7866" y="10090"/>
                  </a:cubicBezTo>
                  <a:lnTo>
                    <a:pt x="7866" y="5504"/>
                  </a:lnTo>
                  <a:cubicBezTo>
                    <a:pt x="7866" y="5392"/>
                    <a:pt x="7775" y="5301"/>
                    <a:pt x="7664" y="5301"/>
                  </a:cubicBezTo>
                  <a:close/>
                  <a:moveTo>
                    <a:pt x="4002" y="0"/>
                  </a:moveTo>
                  <a:cubicBezTo>
                    <a:pt x="3982" y="0"/>
                    <a:pt x="3961" y="1"/>
                    <a:pt x="3941" y="3"/>
                  </a:cubicBezTo>
                  <a:cubicBezTo>
                    <a:pt x="3486" y="39"/>
                    <a:pt x="3175" y="478"/>
                    <a:pt x="3293" y="919"/>
                  </a:cubicBezTo>
                  <a:lnTo>
                    <a:pt x="3837" y="2954"/>
                  </a:lnTo>
                  <a:lnTo>
                    <a:pt x="3840" y="2961"/>
                  </a:lnTo>
                  <a:lnTo>
                    <a:pt x="4136" y="3932"/>
                  </a:lnTo>
                  <a:cubicBezTo>
                    <a:pt x="4018" y="4064"/>
                    <a:pt x="3953" y="4237"/>
                    <a:pt x="3953" y="4416"/>
                  </a:cubicBezTo>
                  <a:lnTo>
                    <a:pt x="3953" y="4711"/>
                  </a:lnTo>
                  <a:lnTo>
                    <a:pt x="3644" y="4711"/>
                  </a:lnTo>
                  <a:lnTo>
                    <a:pt x="2526" y="2609"/>
                  </a:lnTo>
                  <a:cubicBezTo>
                    <a:pt x="2525" y="2608"/>
                    <a:pt x="2523" y="2605"/>
                    <a:pt x="2522" y="2603"/>
                  </a:cubicBezTo>
                  <a:lnTo>
                    <a:pt x="1469" y="777"/>
                  </a:lnTo>
                  <a:cubicBezTo>
                    <a:pt x="1333" y="543"/>
                    <a:pt x="1087" y="412"/>
                    <a:pt x="835" y="412"/>
                  </a:cubicBezTo>
                  <a:cubicBezTo>
                    <a:pt x="711" y="412"/>
                    <a:pt x="585" y="444"/>
                    <a:pt x="470" y="510"/>
                  </a:cubicBezTo>
                  <a:cubicBezTo>
                    <a:pt x="120" y="712"/>
                    <a:pt x="1" y="1158"/>
                    <a:pt x="202" y="1507"/>
                  </a:cubicBezTo>
                  <a:lnTo>
                    <a:pt x="1257" y="3334"/>
                  </a:lnTo>
                  <a:lnTo>
                    <a:pt x="1260" y="3340"/>
                  </a:lnTo>
                  <a:lnTo>
                    <a:pt x="2807" y="5818"/>
                  </a:lnTo>
                  <a:lnTo>
                    <a:pt x="1897" y="5818"/>
                  </a:lnTo>
                  <a:cubicBezTo>
                    <a:pt x="1867" y="5818"/>
                    <a:pt x="1838" y="5825"/>
                    <a:pt x="1810" y="5837"/>
                  </a:cubicBezTo>
                  <a:lnTo>
                    <a:pt x="238" y="6571"/>
                  </a:lnTo>
                  <a:cubicBezTo>
                    <a:pt x="41" y="6662"/>
                    <a:pt x="107" y="6957"/>
                    <a:pt x="325" y="6957"/>
                  </a:cubicBezTo>
                  <a:cubicBezTo>
                    <a:pt x="354" y="6957"/>
                    <a:pt x="383" y="6950"/>
                    <a:pt x="410" y="6937"/>
                  </a:cubicBezTo>
                  <a:lnTo>
                    <a:pt x="1941" y="6223"/>
                  </a:lnTo>
                  <a:lnTo>
                    <a:pt x="2244" y="6223"/>
                  </a:lnTo>
                  <a:cubicBezTo>
                    <a:pt x="2247" y="7090"/>
                    <a:pt x="2355" y="7952"/>
                    <a:pt x="2567" y="8793"/>
                  </a:cubicBezTo>
                  <a:lnTo>
                    <a:pt x="3062" y="10758"/>
                  </a:lnTo>
                  <a:cubicBezTo>
                    <a:pt x="3085" y="10849"/>
                    <a:pt x="3166" y="10911"/>
                    <a:pt x="3258" y="10912"/>
                  </a:cubicBezTo>
                  <a:cubicBezTo>
                    <a:pt x="3276" y="10912"/>
                    <a:pt x="3291" y="10909"/>
                    <a:pt x="3309" y="10905"/>
                  </a:cubicBezTo>
                  <a:cubicBezTo>
                    <a:pt x="3417" y="10878"/>
                    <a:pt x="3483" y="10768"/>
                    <a:pt x="3456" y="10660"/>
                  </a:cubicBezTo>
                  <a:lnTo>
                    <a:pt x="2960" y="8693"/>
                  </a:lnTo>
                  <a:cubicBezTo>
                    <a:pt x="2755" y="7885"/>
                    <a:pt x="2652" y="7055"/>
                    <a:pt x="2649" y="6223"/>
                  </a:cubicBezTo>
                  <a:lnTo>
                    <a:pt x="6876" y="6223"/>
                  </a:lnTo>
                  <a:cubicBezTo>
                    <a:pt x="6877" y="6223"/>
                    <a:pt x="6878" y="6223"/>
                    <a:pt x="6879" y="6223"/>
                  </a:cubicBezTo>
                  <a:cubicBezTo>
                    <a:pt x="6981" y="6223"/>
                    <a:pt x="7069" y="6148"/>
                    <a:pt x="7083" y="6045"/>
                  </a:cubicBezTo>
                  <a:cubicBezTo>
                    <a:pt x="7099" y="5924"/>
                    <a:pt x="7004" y="5818"/>
                    <a:pt x="6883" y="5818"/>
                  </a:cubicBezTo>
                  <a:lnTo>
                    <a:pt x="3304" y="5818"/>
                  </a:lnTo>
                  <a:lnTo>
                    <a:pt x="3304" y="5449"/>
                  </a:lnTo>
                  <a:cubicBezTo>
                    <a:pt x="3304" y="5449"/>
                    <a:pt x="3457" y="5128"/>
                    <a:pt x="3634" y="5116"/>
                  </a:cubicBezTo>
                  <a:lnTo>
                    <a:pt x="4159" y="5116"/>
                  </a:lnTo>
                  <a:cubicBezTo>
                    <a:pt x="4159" y="5128"/>
                    <a:pt x="4159" y="5144"/>
                    <a:pt x="4159" y="5144"/>
                  </a:cubicBezTo>
                  <a:lnTo>
                    <a:pt x="6615" y="5144"/>
                  </a:lnTo>
                  <a:cubicBezTo>
                    <a:pt x="6616" y="5144"/>
                    <a:pt x="6617" y="5144"/>
                    <a:pt x="6618" y="5144"/>
                  </a:cubicBezTo>
                  <a:cubicBezTo>
                    <a:pt x="6721" y="5144"/>
                    <a:pt x="6808" y="5068"/>
                    <a:pt x="6823" y="4966"/>
                  </a:cubicBezTo>
                  <a:cubicBezTo>
                    <a:pt x="6839" y="4845"/>
                    <a:pt x="6743" y="4739"/>
                    <a:pt x="6622" y="4739"/>
                  </a:cubicBezTo>
                  <a:lnTo>
                    <a:pt x="4358" y="4739"/>
                  </a:lnTo>
                  <a:lnTo>
                    <a:pt x="4358" y="4412"/>
                  </a:lnTo>
                  <a:cubicBezTo>
                    <a:pt x="4358" y="4234"/>
                    <a:pt x="4500" y="4090"/>
                    <a:pt x="4679" y="4090"/>
                  </a:cubicBezTo>
                  <a:lnTo>
                    <a:pt x="5208" y="4090"/>
                  </a:lnTo>
                  <a:cubicBezTo>
                    <a:pt x="5319" y="4090"/>
                    <a:pt x="5409" y="4000"/>
                    <a:pt x="5409" y="3887"/>
                  </a:cubicBezTo>
                  <a:lnTo>
                    <a:pt x="5409" y="3358"/>
                  </a:lnTo>
                  <a:cubicBezTo>
                    <a:pt x="5409" y="3181"/>
                    <a:pt x="5553" y="3037"/>
                    <a:pt x="5731" y="3037"/>
                  </a:cubicBezTo>
                  <a:lnTo>
                    <a:pt x="6259" y="3037"/>
                  </a:lnTo>
                  <a:cubicBezTo>
                    <a:pt x="6372" y="3037"/>
                    <a:pt x="6462" y="2946"/>
                    <a:pt x="6462" y="2835"/>
                  </a:cubicBezTo>
                  <a:lnTo>
                    <a:pt x="6462" y="2307"/>
                  </a:lnTo>
                  <a:cubicBezTo>
                    <a:pt x="6462" y="2128"/>
                    <a:pt x="6607" y="1984"/>
                    <a:pt x="6784" y="1984"/>
                  </a:cubicBezTo>
                  <a:lnTo>
                    <a:pt x="7356" y="1984"/>
                  </a:lnTo>
                  <a:cubicBezTo>
                    <a:pt x="7533" y="1984"/>
                    <a:pt x="7677" y="2128"/>
                    <a:pt x="7677" y="2307"/>
                  </a:cubicBezTo>
                  <a:lnTo>
                    <a:pt x="7677" y="2835"/>
                  </a:lnTo>
                  <a:cubicBezTo>
                    <a:pt x="7677" y="2946"/>
                    <a:pt x="7768" y="3037"/>
                    <a:pt x="7880" y="3037"/>
                  </a:cubicBezTo>
                  <a:lnTo>
                    <a:pt x="8354" y="3037"/>
                  </a:lnTo>
                  <a:cubicBezTo>
                    <a:pt x="8533" y="3037"/>
                    <a:pt x="8675" y="3181"/>
                    <a:pt x="8675" y="3358"/>
                  </a:cubicBezTo>
                  <a:lnTo>
                    <a:pt x="8675" y="3685"/>
                  </a:lnTo>
                  <a:lnTo>
                    <a:pt x="7114" y="3685"/>
                  </a:lnTo>
                  <a:cubicBezTo>
                    <a:pt x="7113" y="3685"/>
                    <a:pt x="7112" y="3685"/>
                    <a:pt x="7111" y="3685"/>
                  </a:cubicBezTo>
                  <a:cubicBezTo>
                    <a:pt x="7007" y="3685"/>
                    <a:pt x="6919" y="3760"/>
                    <a:pt x="6905" y="3863"/>
                  </a:cubicBezTo>
                  <a:cubicBezTo>
                    <a:pt x="6889" y="3984"/>
                    <a:pt x="6984" y="4090"/>
                    <a:pt x="7105" y="4090"/>
                  </a:cubicBezTo>
                  <a:lnTo>
                    <a:pt x="9407" y="4090"/>
                  </a:lnTo>
                  <a:cubicBezTo>
                    <a:pt x="9585" y="4090"/>
                    <a:pt x="9729" y="4234"/>
                    <a:pt x="9729" y="4412"/>
                  </a:cubicBezTo>
                  <a:lnTo>
                    <a:pt x="9729" y="4940"/>
                  </a:lnTo>
                  <a:cubicBezTo>
                    <a:pt x="9729" y="5053"/>
                    <a:pt x="9819" y="5144"/>
                    <a:pt x="9932" y="5144"/>
                  </a:cubicBezTo>
                  <a:lnTo>
                    <a:pt x="10461" y="5144"/>
                  </a:lnTo>
                  <a:cubicBezTo>
                    <a:pt x="10638" y="5144"/>
                    <a:pt x="10782" y="5288"/>
                    <a:pt x="10782" y="5465"/>
                  </a:cubicBezTo>
                  <a:lnTo>
                    <a:pt x="10782" y="5818"/>
                  </a:lnTo>
                  <a:lnTo>
                    <a:pt x="9230" y="5818"/>
                  </a:lnTo>
                  <a:cubicBezTo>
                    <a:pt x="9229" y="5818"/>
                    <a:pt x="9228" y="5818"/>
                    <a:pt x="9227" y="5818"/>
                  </a:cubicBezTo>
                  <a:cubicBezTo>
                    <a:pt x="9125" y="5818"/>
                    <a:pt x="9037" y="5894"/>
                    <a:pt x="9021" y="5995"/>
                  </a:cubicBezTo>
                  <a:cubicBezTo>
                    <a:pt x="9007" y="6116"/>
                    <a:pt x="9100" y="6223"/>
                    <a:pt x="9223" y="6223"/>
                  </a:cubicBezTo>
                  <a:lnTo>
                    <a:pt x="11426" y="6223"/>
                  </a:lnTo>
                  <a:cubicBezTo>
                    <a:pt x="11420" y="7071"/>
                    <a:pt x="11309" y="7914"/>
                    <a:pt x="11096" y="8735"/>
                  </a:cubicBezTo>
                  <a:lnTo>
                    <a:pt x="9883" y="13386"/>
                  </a:lnTo>
                  <a:cubicBezTo>
                    <a:pt x="9876" y="13412"/>
                    <a:pt x="9853" y="13431"/>
                    <a:pt x="9825" y="13431"/>
                  </a:cubicBezTo>
                  <a:lnTo>
                    <a:pt x="4206" y="13431"/>
                  </a:lnTo>
                  <a:cubicBezTo>
                    <a:pt x="4179" y="13431"/>
                    <a:pt x="4154" y="13412"/>
                    <a:pt x="4147" y="13386"/>
                  </a:cubicBezTo>
                  <a:lnTo>
                    <a:pt x="3652" y="11416"/>
                  </a:lnTo>
                  <a:cubicBezTo>
                    <a:pt x="3626" y="11327"/>
                    <a:pt x="3544" y="11268"/>
                    <a:pt x="3455" y="11268"/>
                  </a:cubicBezTo>
                  <a:cubicBezTo>
                    <a:pt x="3439" y="11268"/>
                    <a:pt x="3423" y="11270"/>
                    <a:pt x="3407" y="11274"/>
                  </a:cubicBezTo>
                  <a:cubicBezTo>
                    <a:pt x="3300" y="11301"/>
                    <a:pt x="3234" y="11408"/>
                    <a:pt x="3258" y="11516"/>
                  </a:cubicBezTo>
                  <a:lnTo>
                    <a:pt x="3755" y="13485"/>
                  </a:lnTo>
                  <a:cubicBezTo>
                    <a:pt x="3807" y="13691"/>
                    <a:pt x="3993" y="13835"/>
                    <a:pt x="4205" y="13835"/>
                  </a:cubicBezTo>
                  <a:lnTo>
                    <a:pt x="9824" y="13835"/>
                  </a:lnTo>
                  <a:cubicBezTo>
                    <a:pt x="10036" y="13835"/>
                    <a:pt x="10221" y="13693"/>
                    <a:pt x="10275" y="13488"/>
                  </a:cubicBezTo>
                  <a:lnTo>
                    <a:pt x="11486" y="8838"/>
                  </a:lnTo>
                  <a:cubicBezTo>
                    <a:pt x="11710" y="7983"/>
                    <a:pt x="11825" y="7106"/>
                    <a:pt x="11831" y="6223"/>
                  </a:cubicBezTo>
                  <a:lnTo>
                    <a:pt x="12132" y="6223"/>
                  </a:lnTo>
                  <a:lnTo>
                    <a:pt x="13663" y="6937"/>
                  </a:lnTo>
                  <a:cubicBezTo>
                    <a:pt x="13691" y="6950"/>
                    <a:pt x="13720" y="6957"/>
                    <a:pt x="13749" y="6957"/>
                  </a:cubicBezTo>
                  <a:cubicBezTo>
                    <a:pt x="13825" y="6957"/>
                    <a:pt x="13898" y="6913"/>
                    <a:pt x="13931" y="6839"/>
                  </a:cubicBezTo>
                  <a:cubicBezTo>
                    <a:pt x="13979" y="6738"/>
                    <a:pt x="13936" y="6617"/>
                    <a:pt x="13835" y="6571"/>
                  </a:cubicBezTo>
                  <a:lnTo>
                    <a:pt x="13836" y="6571"/>
                  </a:lnTo>
                  <a:lnTo>
                    <a:pt x="12263" y="5838"/>
                  </a:lnTo>
                  <a:cubicBezTo>
                    <a:pt x="12237" y="5825"/>
                    <a:pt x="12207" y="5818"/>
                    <a:pt x="12178" y="5818"/>
                  </a:cubicBezTo>
                  <a:lnTo>
                    <a:pt x="11187" y="5818"/>
                  </a:lnTo>
                  <a:lnTo>
                    <a:pt x="11187" y="5465"/>
                  </a:lnTo>
                  <a:cubicBezTo>
                    <a:pt x="11187" y="5064"/>
                    <a:pt x="10863" y="4739"/>
                    <a:pt x="10461" y="4739"/>
                  </a:cubicBezTo>
                  <a:lnTo>
                    <a:pt x="10135" y="4739"/>
                  </a:lnTo>
                  <a:lnTo>
                    <a:pt x="10135" y="4412"/>
                  </a:lnTo>
                  <a:cubicBezTo>
                    <a:pt x="10135" y="4011"/>
                    <a:pt x="9809" y="3685"/>
                    <a:pt x="9407" y="3685"/>
                  </a:cubicBezTo>
                  <a:lnTo>
                    <a:pt x="9082" y="3685"/>
                  </a:lnTo>
                  <a:lnTo>
                    <a:pt x="9082" y="3160"/>
                  </a:lnTo>
                  <a:cubicBezTo>
                    <a:pt x="9082" y="2869"/>
                    <a:pt x="8845" y="2632"/>
                    <a:pt x="8554" y="2632"/>
                  </a:cubicBezTo>
                  <a:lnTo>
                    <a:pt x="8082" y="2632"/>
                  </a:lnTo>
                  <a:lnTo>
                    <a:pt x="8082" y="2106"/>
                  </a:lnTo>
                  <a:cubicBezTo>
                    <a:pt x="8082" y="1816"/>
                    <a:pt x="7848" y="1581"/>
                    <a:pt x="7559" y="1581"/>
                  </a:cubicBezTo>
                  <a:cubicBezTo>
                    <a:pt x="7558" y="1581"/>
                    <a:pt x="7557" y="1581"/>
                    <a:pt x="7556" y="1581"/>
                  </a:cubicBezTo>
                  <a:lnTo>
                    <a:pt x="6784" y="1581"/>
                  </a:lnTo>
                  <a:cubicBezTo>
                    <a:pt x="6383" y="1581"/>
                    <a:pt x="6058" y="1905"/>
                    <a:pt x="6058" y="2307"/>
                  </a:cubicBezTo>
                  <a:lnTo>
                    <a:pt x="6058" y="2634"/>
                  </a:lnTo>
                  <a:lnTo>
                    <a:pt x="5735" y="2634"/>
                  </a:lnTo>
                  <a:cubicBezTo>
                    <a:pt x="5733" y="2634"/>
                    <a:pt x="5731" y="2634"/>
                    <a:pt x="5728" y="2634"/>
                  </a:cubicBezTo>
                  <a:cubicBezTo>
                    <a:pt x="5572" y="2634"/>
                    <a:pt x="5419" y="2685"/>
                    <a:pt x="5295" y="2781"/>
                  </a:cubicBezTo>
                  <a:lnTo>
                    <a:pt x="5249" y="2583"/>
                  </a:lnTo>
                  <a:lnTo>
                    <a:pt x="5248" y="2576"/>
                  </a:lnTo>
                  <a:lnTo>
                    <a:pt x="4702" y="542"/>
                  </a:lnTo>
                  <a:cubicBezTo>
                    <a:pt x="4640" y="308"/>
                    <a:pt x="4467" y="121"/>
                    <a:pt x="4238" y="42"/>
                  </a:cubicBezTo>
                  <a:cubicBezTo>
                    <a:pt x="4162" y="14"/>
                    <a:pt x="4082" y="0"/>
                    <a:pt x="4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349;p96">
            <a:extLst>
              <a:ext uri="{FF2B5EF4-FFF2-40B4-BE49-F238E27FC236}">
                <a16:creationId xmlns:a16="http://schemas.microsoft.com/office/drawing/2014/main" id="{8C45C1DD-EA3D-EC22-8093-ED03795FD12F}"/>
              </a:ext>
            </a:extLst>
          </p:cNvPr>
          <p:cNvGrpSpPr/>
          <p:nvPr/>
        </p:nvGrpSpPr>
        <p:grpSpPr>
          <a:xfrm>
            <a:off x="5705225" y="2267642"/>
            <a:ext cx="372764" cy="372683"/>
            <a:chOff x="5605470" y="3869499"/>
            <a:chExt cx="372764" cy="372683"/>
          </a:xfrm>
        </p:grpSpPr>
        <p:sp>
          <p:nvSpPr>
            <p:cNvPr id="40" name="Google Shape;1350;p96">
              <a:extLst>
                <a:ext uri="{FF2B5EF4-FFF2-40B4-BE49-F238E27FC236}">
                  <a16:creationId xmlns:a16="http://schemas.microsoft.com/office/drawing/2014/main" id="{FCCE61EC-4394-D6B5-BA65-CFEDFED360CC}"/>
                </a:ext>
              </a:extLst>
            </p:cNvPr>
            <p:cNvSpPr/>
            <p:nvPr/>
          </p:nvSpPr>
          <p:spPr>
            <a:xfrm>
              <a:off x="5610594" y="3875324"/>
              <a:ext cx="361789" cy="331966"/>
            </a:xfrm>
            <a:custGeom>
              <a:avLst/>
              <a:gdLst/>
              <a:ahLst/>
              <a:cxnLst/>
              <a:rect l="l" t="t" r="r" b="b"/>
              <a:pathLst>
                <a:path w="13417" h="12311" extrusionOk="0">
                  <a:moveTo>
                    <a:pt x="10217" y="0"/>
                  </a:moveTo>
                  <a:cubicBezTo>
                    <a:pt x="10075" y="0"/>
                    <a:pt x="9960" y="116"/>
                    <a:pt x="9962" y="257"/>
                  </a:cubicBezTo>
                  <a:lnTo>
                    <a:pt x="9962" y="417"/>
                  </a:lnTo>
                  <a:cubicBezTo>
                    <a:pt x="9962" y="486"/>
                    <a:pt x="9933" y="552"/>
                    <a:pt x="9884" y="601"/>
                  </a:cubicBezTo>
                  <a:lnTo>
                    <a:pt x="9769" y="712"/>
                  </a:lnTo>
                  <a:cubicBezTo>
                    <a:pt x="9720" y="761"/>
                    <a:pt x="9691" y="826"/>
                    <a:pt x="9691" y="895"/>
                  </a:cubicBezTo>
                  <a:lnTo>
                    <a:pt x="9691" y="1454"/>
                  </a:lnTo>
                  <a:cubicBezTo>
                    <a:pt x="9691" y="1454"/>
                    <a:pt x="9733" y="1587"/>
                    <a:pt x="9780" y="1634"/>
                  </a:cubicBezTo>
                  <a:lnTo>
                    <a:pt x="10155" y="2009"/>
                  </a:lnTo>
                  <a:cubicBezTo>
                    <a:pt x="10202" y="2056"/>
                    <a:pt x="10230" y="2121"/>
                    <a:pt x="10231" y="2189"/>
                  </a:cubicBezTo>
                  <a:lnTo>
                    <a:pt x="10231" y="2937"/>
                  </a:lnTo>
                  <a:cubicBezTo>
                    <a:pt x="10230" y="3052"/>
                    <a:pt x="10153" y="3151"/>
                    <a:pt x="10042" y="3183"/>
                  </a:cubicBezTo>
                  <a:lnTo>
                    <a:pt x="9332" y="3380"/>
                  </a:lnTo>
                  <a:cubicBezTo>
                    <a:pt x="9302" y="3389"/>
                    <a:pt x="9274" y="3402"/>
                    <a:pt x="9248" y="3421"/>
                  </a:cubicBezTo>
                  <a:lnTo>
                    <a:pt x="7939" y="4390"/>
                  </a:lnTo>
                  <a:cubicBezTo>
                    <a:pt x="7906" y="4416"/>
                    <a:pt x="7867" y="4431"/>
                    <a:pt x="7826" y="4431"/>
                  </a:cubicBezTo>
                  <a:cubicBezTo>
                    <a:pt x="7813" y="4431"/>
                    <a:pt x="7799" y="4430"/>
                    <a:pt x="7786" y="4426"/>
                  </a:cubicBezTo>
                  <a:lnTo>
                    <a:pt x="7116" y="4426"/>
                  </a:lnTo>
                  <a:cubicBezTo>
                    <a:pt x="7105" y="4434"/>
                    <a:pt x="7092" y="4438"/>
                    <a:pt x="7079" y="4438"/>
                  </a:cubicBezTo>
                  <a:cubicBezTo>
                    <a:pt x="7070" y="4438"/>
                    <a:pt x="7062" y="4436"/>
                    <a:pt x="7054" y="4434"/>
                  </a:cubicBezTo>
                  <a:lnTo>
                    <a:pt x="6053" y="4180"/>
                  </a:lnTo>
                  <a:cubicBezTo>
                    <a:pt x="5949" y="4154"/>
                    <a:pt x="5873" y="4065"/>
                    <a:pt x="5861" y="3958"/>
                  </a:cubicBezTo>
                  <a:lnTo>
                    <a:pt x="5785" y="3232"/>
                  </a:lnTo>
                  <a:cubicBezTo>
                    <a:pt x="5778" y="3169"/>
                    <a:pt x="5747" y="3110"/>
                    <a:pt x="5700" y="3068"/>
                  </a:cubicBezTo>
                  <a:lnTo>
                    <a:pt x="4631" y="2118"/>
                  </a:lnTo>
                  <a:cubicBezTo>
                    <a:pt x="4603" y="2095"/>
                    <a:pt x="4583" y="2066"/>
                    <a:pt x="4567" y="2033"/>
                  </a:cubicBezTo>
                  <a:lnTo>
                    <a:pt x="4165" y="1157"/>
                  </a:lnTo>
                  <a:cubicBezTo>
                    <a:pt x="4124" y="1067"/>
                    <a:pt x="3932" y="999"/>
                    <a:pt x="3932" y="999"/>
                  </a:cubicBezTo>
                  <a:lnTo>
                    <a:pt x="3233" y="999"/>
                  </a:lnTo>
                  <a:cubicBezTo>
                    <a:pt x="3233" y="999"/>
                    <a:pt x="3131" y="1023"/>
                    <a:pt x="3089" y="1052"/>
                  </a:cubicBezTo>
                  <a:lnTo>
                    <a:pt x="1647" y="2038"/>
                  </a:lnTo>
                  <a:cubicBezTo>
                    <a:pt x="1609" y="2065"/>
                    <a:pt x="1564" y="2078"/>
                    <a:pt x="1517" y="2078"/>
                  </a:cubicBezTo>
                  <a:cubicBezTo>
                    <a:pt x="1512" y="2078"/>
                    <a:pt x="1508" y="2078"/>
                    <a:pt x="1503" y="2078"/>
                  </a:cubicBezTo>
                  <a:lnTo>
                    <a:pt x="265" y="2078"/>
                  </a:lnTo>
                  <a:cubicBezTo>
                    <a:pt x="124" y="2084"/>
                    <a:pt x="9" y="2196"/>
                    <a:pt x="0" y="2339"/>
                  </a:cubicBezTo>
                  <a:lnTo>
                    <a:pt x="0" y="3369"/>
                  </a:lnTo>
                  <a:cubicBezTo>
                    <a:pt x="7" y="3385"/>
                    <a:pt x="13" y="3401"/>
                    <a:pt x="15" y="3419"/>
                  </a:cubicBezTo>
                  <a:lnTo>
                    <a:pt x="262" y="4667"/>
                  </a:lnTo>
                  <a:cubicBezTo>
                    <a:pt x="268" y="4690"/>
                    <a:pt x="275" y="4713"/>
                    <a:pt x="287" y="4735"/>
                  </a:cubicBezTo>
                  <a:lnTo>
                    <a:pt x="767" y="5670"/>
                  </a:lnTo>
                  <a:cubicBezTo>
                    <a:pt x="783" y="5707"/>
                    <a:pt x="797" y="5746"/>
                    <a:pt x="809" y="5786"/>
                  </a:cubicBezTo>
                  <a:lnTo>
                    <a:pt x="809" y="7148"/>
                  </a:lnTo>
                  <a:cubicBezTo>
                    <a:pt x="809" y="7250"/>
                    <a:pt x="868" y="7341"/>
                    <a:pt x="960" y="7383"/>
                  </a:cubicBezTo>
                  <a:lnTo>
                    <a:pt x="2591" y="8103"/>
                  </a:lnTo>
                  <a:cubicBezTo>
                    <a:pt x="2622" y="8118"/>
                    <a:pt x="2657" y="8125"/>
                    <a:pt x="2692" y="8125"/>
                  </a:cubicBezTo>
                  <a:lnTo>
                    <a:pt x="3119" y="8125"/>
                  </a:lnTo>
                  <a:cubicBezTo>
                    <a:pt x="3147" y="8125"/>
                    <a:pt x="3176" y="8120"/>
                    <a:pt x="3202" y="8112"/>
                  </a:cubicBezTo>
                  <a:lnTo>
                    <a:pt x="3906" y="7868"/>
                  </a:lnTo>
                  <a:cubicBezTo>
                    <a:pt x="3932" y="7860"/>
                    <a:pt x="3961" y="7855"/>
                    <a:pt x="3990" y="7855"/>
                  </a:cubicBezTo>
                  <a:lnTo>
                    <a:pt x="4736" y="7855"/>
                  </a:lnTo>
                  <a:cubicBezTo>
                    <a:pt x="4877" y="7855"/>
                    <a:pt x="4992" y="7969"/>
                    <a:pt x="4992" y="8110"/>
                  </a:cubicBezTo>
                  <a:lnTo>
                    <a:pt x="4992" y="8812"/>
                  </a:lnTo>
                  <a:cubicBezTo>
                    <a:pt x="4992" y="8880"/>
                    <a:pt x="4967" y="8944"/>
                    <a:pt x="4919" y="8992"/>
                  </a:cubicBezTo>
                  <a:lnTo>
                    <a:pt x="4553" y="9365"/>
                  </a:lnTo>
                  <a:cubicBezTo>
                    <a:pt x="4505" y="9413"/>
                    <a:pt x="4480" y="9478"/>
                    <a:pt x="4480" y="9545"/>
                  </a:cubicBezTo>
                  <a:lnTo>
                    <a:pt x="4480" y="10610"/>
                  </a:lnTo>
                  <a:cubicBezTo>
                    <a:pt x="4480" y="10694"/>
                    <a:pt x="4520" y="10771"/>
                    <a:pt x="4589" y="10820"/>
                  </a:cubicBezTo>
                  <a:lnTo>
                    <a:pt x="5543" y="11482"/>
                  </a:lnTo>
                  <a:cubicBezTo>
                    <a:pt x="5586" y="11510"/>
                    <a:pt x="5636" y="11526"/>
                    <a:pt x="5690" y="11528"/>
                  </a:cubicBezTo>
                  <a:lnTo>
                    <a:pt x="6937" y="11528"/>
                  </a:lnTo>
                  <a:cubicBezTo>
                    <a:pt x="6939" y="11528"/>
                    <a:pt x="6941" y="11528"/>
                    <a:pt x="6942" y="11528"/>
                  </a:cubicBezTo>
                  <a:cubicBezTo>
                    <a:pt x="7010" y="11528"/>
                    <a:pt x="7073" y="11556"/>
                    <a:pt x="7120" y="11604"/>
                  </a:cubicBezTo>
                  <a:lnTo>
                    <a:pt x="7740" y="12235"/>
                  </a:lnTo>
                  <a:cubicBezTo>
                    <a:pt x="7787" y="12283"/>
                    <a:pt x="7851" y="12310"/>
                    <a:pt x="7917" y="12310"/>
                  </a:cubicBezTo>
                  <a:lnTo>
                    <a:pt x="9669" y="12310"/>
                  </a:lnTo>
                  <a:cubicBezTo>
                    <a:pt x="9740" y="12310"/>
                    <a:pt x="9807" y="12281"/>
                    <a:pt x="9858" y="12229"/>
                  </a:cubicBezTo>
                  <a:lnTo>
                    <a:pt x="11456" y="10549"/>
                  </a:lnTo>
                  <a:cubicBezTo>
                    <a:pt x="11500" y="10502"/>
                    <a:pt x="11526" y="10440"/>
                    <a:pt x="11526" y="10374"/>
                  </a:cubicBezTo>
                  <a:lnTo>
                    <a:pt x="11526" y="8944"/>
                  </a:lnTo>
                  <a:cubicBezTo>
                    <a:pt x="11526" y="8883"/>
                    <a:pt x="11503" y="8822"/>
                    <a:pt x="11463" y="8776"/>
                  </a:cubicBezTo>
                  <a:lnTo>
                    <a:pt x="10271" y="7409"/>
                  </a:lnTo>
                  <a:cubicBezTo>
                    <a:pt x="10228" y="7360"/>
                    <a:pt x="10205" y="7293"/>
                    <a:pt x="10209" y="7229"/>
                  </a:cubicBezTo>
                  <a:lnTo>
                    <a:pt x="10240" y="6672"/>
                  </a:lnTo>
                  <a:cubicBezTo>
                    <a:pt x="10244" y="6592"/>
                    <a:pt x="10286" y="6518"/>
                    <a:pt x="10352" y="6474"/>
                  </a:cubicBezTo>
                  <a:lnTo>
                    <a:pt x="10900" y="6106"/>
                  </a:lnTo>
                  <a:cubicBezTo>
                    <a:pt x="10942" y="6077"/>
                    <a:pt x="10992" y="6062"/>
                    <a:pt x="11041" y="6062"/>
                  </a:cubicBezTo>
                  <a:cubicBezTo>
                    <a:pt x="11082" y="6062"/>
                    <a:pt x="11123" y="6072"/>
                    <a:pt x="11160" y="6092"/>
                  </a:cubicBezTo>
                  <a:lnTo>
                    <a:pt x="11382" y="6207"/>
                  </a:lnTo>
                  <a:cubicBezTo>
                    <a:pt x="11420" y="6227"/>
                    <a:pt x="11460" y="6236"/>
                    <a:pt x="11501" y="6236"/>
                  </a:cubicBezTo>
                  <a:cubicBezTo>
                    <a:pt x="11556" y="6236"/>
                    <a:pt x="11610" y="6219"/>
                    <a:pt x="11656" y="6184"/>
                  </a:cubicBezTo>
                  <a:lnTo>
                    <a:pt x="12748" y="5348"/>
                  </a:lnTo>
                  <a:cubicBezTo>
                    <a:pt x="12811" y="5301"/>
                    <a:pt x="12849" y="5226"/>
                    <a:pt x="12849" y="5147"/>
                  </a:cubicBezTo>
                  <a:lnTo>
                    <a:pt x="12849" y="4504"/>
                  </a:lnTo>
                  <a:cubicBezTo>
                    <a:pt x="12849" y="4426"/>
                    <a:pt x="12885" y="4351"/>
                    <a:pt x="12945" y="4304"/>
                  </a:cubicBezTo>
                  <a:lnTo>
                    <a:pt x="13319" y="4007"/>
                  </a:lnTo>
                  <a:cubicBezTo>
                    <a:pt x="13380" y="3960"/>
                    <a:pt x="13415" y="3885"/>
                    <a:pt x="13416" y="3807"/>
                  </a:cubicBezTo>
                  <a:lnTo>
                    <a:pt x="13416" y="1774"/>
                  </a:lnTo>
                  <a:cubicBezTo>
                    <a:pt x="13416" y="1657"/>
                    <a:pt x="13337" y="1554"/>
                    <a:pt x="13222" y="1525"/>
                  </a:cubicBezTo>
                  <a:cubicBezTo>
                    <a:pt x="13203" y="1520"/>
                    <a:pt x="13184" y="1518"/>
                    <a:pt x="13165" y="1518"/>
                  </a:cubicBezTo>
                  <a:cubicBezTo>
                    <a:pt x="13111" y="1518"/>
                    <a:pt x="13057" y="1536"/>
                    <a:pt x="13012" y="1571"/>
                  </a:cubicBezTo>
                  <a:lnTo>
                    <a:pt x="12947" y="1621"/>
                  </a:lnTo>
                  <a:cubicBezTo>
                    <a:pt x="12901" y="1656"/>
                    <a:pt x="12846" y="1675"/>
                    <a:pt x="12791" y="1675"/>
                  </a:cubicBezTo>
                  <a:cubicBezTo>
                    <a:pt x="12771" y="1675"/>
                    <a:pt x="12751" y="1672"/>
                    <a:pt x="12731" y="1667"/>
                  </a:cubicBezTo>
                  <a:lnTo>
                    <a:pt x="12448" y="1600"/>
                  </a:lnTo>
                  <a:cubicBezTo>
                    <a:pt x="12376" y="1582"/>
                    <a:pt x="12314" y="1535"/>
                    <a:pt x="12281" y="1469"/>
                  </a:cubicBezTo>
                  <a:lnTo>
                    <a:pt x="11757" y="451"/>
                  </a:lnTo>
                  <a:cubicBezTo>
                    <a:pt x="11728" y="398"/>
                    <a:pt x="11682" y="355"/>
                    <a:pt x="11626" y="333"/>
                  </a:cubicBezTo>
                  <a:lnTo>
                    <a:pt x="10833" y="18"/>
                  </a:lnTo>
                  <a:cubicBezTo>
                    <a:pt x="10803" y="6"/>
                    <a:pt x="10771" y="0"/>
                    <a:pt x="10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51;p96">
              <a:extLst>
                <a:ext uri="{FF2B5EF4-FFF2-40B4-BE49-F238E27FC236}">
                  <a16:creationId xmlns:a16="http://schemas.microsoft.com/office/drawing/2014/main" id="{06AE9C26-1A73-7845-BA2B-0F4DABBF19DB}"/>
                </a:ext>
              </a:extLst>
            </p:cNvPr>
            <p:cNvSpPr/>
            <p:nvPr/>
          </p:nvSpPr>
          <p:spPr>
            <a:xfrm>
              <a:off x="5836857" y="3915879"/>
              <a:ext cx="135526" cy="291411"/>
            </a:xfrm>
            <a:custGeom>
              <a:avLst/>
              <a:gdLst/>
              <a:ahLst/>
              <a:cxnLst/>
              <a:rect l="l" t="t" r="r" b="b"/>
              <a:pathLst>
                <a:path w="5026" h="10807" extrusionOk="0">
                  <a:moveTo>
                    <a:pt x="4770" y="0"/>
                  </a:moveTo>
                  <a:cubicBezTo>
                    <a:pt x="4765" y="0"/>
                    <a:pt x="4760" y="0"/>
                    <a:pt x="4755" y="1"/>
                  </a:cubicBezTo>
                  <a:cubicBezTo>
                    <a:pt x="4701" y="3"/>
                    <a:pt x="4649" y="22"/>
                    <a:pt x="4608" y="55"/>
                  </a:cubicBezTo>
                  <a:lnTo>
                    <a:pt x="4541" y="106"/>
                  </a:lnTo>
                  <a:cubicBezTo>
                    <a:pt x="4496" y="140"/>
                    <a:pt x="4441" y="158"/>
                    <a:pt x="4385" y="158"/>
                  </a:cubicBezTo>
                  <a:cubicBezTo>
                    <a:pt x="4366" y="158"/>
                    <a:pt x="4347" y="156"/>
                    <a:pt x="4328" y="152"/>
                  </a:cubicBezTo>
                  <a:lnTo>
                    <a:pt x="4033" y="81"/>
                  </a:lnTo>
                  <a:cubicBezTo>
                    <a:pt x="3990" y="71"/>
                    <a:pt x="3951" y="50"/>
                    <a:pt x="3919" y="21"/>
                  </a:cubicBezTo>
                  <a:lnTo>
                    <a:pt x="3919" y="1646"/>
                  </a:lnTo>
                  <a:cubicBezTo>
                    <a:pt x="3918" y="1724"/>
                    <a:pt x="3883" y="1797"/>
                    <a:pt x="3821" y="1846"/>
                  </a:cubicBezTo>
                  <a:lnTo>
                    <a:pt x="3448" y="2143"/>
                  </a:lnTo>
                  <a:cubicBezTo>
                    <a:pt x="3387" y="2190"/>
                    <a:pt x="3351" y="2264"/>
                    <a:pt x="3351" y="2343"/>
                  </a:cubicBezTo>
                  <a:lnTo>
                    <a:pt x="3351" y="2991"/>
                  </a:lnTo>
                  <a:cubicBezTo>
                    <a:pt x="3351" y="3069"/>
                    <a:pt x="3315" y="3144"/>
                    <a:pt x="3253" y="3193"/>
                  </a:cubicBezTo>
                  <a:lnTo>
                    <a:pt x="2192" y="4027"/>
                  </a:lnTo>
                  <a:cubicBezTo>
                    <a:pt x="2154" y="4056"/>
                    <a:pt x="2109" y="4073"/>
                    <a:pt x="2063" y="4079"/>
                  </a:cubicBezTo>
                  <a:lnTo>
                    <a:pt x="1274" y="4084"/>
                  </a:lnTo>
                  <a:cubicBezTo>
                    <a:pt x="1248" y="4084"/>
                    <a:pt x="1223" y="4092"/>
                    <a:pt x="1202" y="4107"/>
                  </a:cubicBezTo>
                  <a:lnTo>
                    <a:pt x="888" y="4318"/>
                  </a:lnTo>
                  <a:cubicBezTo>
                    <a:pt x="820" y="4363"/>
                    <a:pt x="778" y="4437"/>
                    <a:pt x="775" y="4517"/>
                  </a:cubicBezTo>
                  <a:lnTo>
                    <a:pt x="744" y="6052"/>
                  </a:lnTo>
                  <a:cubicBezTo>
                    <a:pt x="741" y="6118"/>
                    <a:pt x="762" y="6183"/>
                    <a:pt x="806" y="6233"/>
                  </a:cubicBezTo>
                  <a:lnTo>
                    <a:pt x="1993" y="7600"/>
                  </a:lnTo>
                  <a:cubicBezTo>
                    <a:pt x="2033" y="7647"/>
                    <a:pt x="2056" y="7706"/>
                    <a:pt x="2056" y="7768"/>
                  </a:cubicBezTo>
                  <a:lnTo>
                    <a:pt x="2056" y="8710"/>
                  </a:lnTo>
                  <a:cubicBezTo>
                    <a:pt x="2056" y="8775"/>
                    <a:pt x="2030" y="8838"/>
                    <a:pt x="1986" y="8886"/>
                  </a:cubicBezTo>
                  <a:lnTo>
                    <a:pt x="0" y="10806"/>
                  </a:lnTo>
                  <a:lnTo>
                    <a:pt x="1313" y="10806"/>
                  </a:lnTo>
                  <a:cubicBezTo>
                    <a:pt x="1383" y="10806"/>
                    <a:pt x="1451" y="10777"/>
                    <a:pt x="1500" y="10725"/>
                  </a:cubicBezTo>
                  <a:lnTo>
                    <a:pt x="3093" y="9045"/>
                  </a:lnTo>
                  <a:cubicBezTo>
                    <a:pt x="3138" y="8998"/>
                    <a:pt x="3163" y="8936"/>
                    <a:pt x="3163" y="8870"/>
                  </a:cubicBezTo>
                  <a:lnTo>
                    <a:pt x="3163" y="7413"/>
                  </a:lnTo>
                  <a:cubicBezTo>
                    <a:pt x="3163" y="7351"/>
                    <a:pt x="3141" y="7292"/>
                    <a:pt x="3101" y="7246"/>
                  </a:cubicBezTo>
                  <a:lnTo>
                    <a:pt x="1934" y="5895"/>
                  </a:lnTo>
                  <a:cubicBezTo>
                    <a:pt x="1890" y="5844"/>
                    <a:pt x="1869" y="5781"/>
                    <a:pt x="1873" y="5714"/>
                  </a:cubicBezTo>
                  <a:lnTo>
                    <a:pt x="1902" y="5166"/>
                  </a:lnTo>
                  <a:cubicBezTo>
                    <a:pt x="1906" y="5086"/>
                    <a:pt x="1948" y="5013"/>
                    <a:pt x="2014" y="4968"/>
                  </a:cubicBezTo>
                  <a:lnTo>
                    <a:pt x="2546" y="4608"/>
                  </a:lnTo>
                  <a:cubicBezTo>
                    <a:pt x="2589" y="4579"/>
                    <a:pt x="2639" y="4564"/>
                    <a:pt x="2689" y="4564"/>
                  </a:cubicBezTo>
                  <a:cubicBezTo>
                    <a:pt x="2730" y="4564"/>
                    <a:pt x="2771" y="4574"/>
                    <a:pt x="2808" y="4594"/>
                  </a:cubicBezTo>
                  <a:lnTo>
                    <a:pt x="3017" y="4703"/>
                  </a:lnTo>
                  <a:cubicBezTo>
                    <a:pt x="3055" y="4723"/>
                    <a:pt x="3096" y="4733"/>
                    <a:pt x="3137" y="4733"/>
                  </a:cubicBezTo>
                  <a:cubicBezTo>
                    <a:pt x="3192" y="4733"/>
                    <a:pt x="3247" y="4715"/>
                    <a:pt x="3294" y="4680"/>
                  </a:cubicBezTo>
                  <a:lnTo>
                    <a:pt x="4360" y="3856"/>
                  </a:lnTo>
                  <a:cubicBezTo>
                    <a:pt x="4422" y="3808"/>
                    <a:pt x="4459" y="3735"/>
                    <a:pt x="4459" y="3656"/>
                  </a:cubicBezTo>
                  <a:lnTo>
                    <a:pt x="4459" y="2984"/>
                  </a:lnTo>
                  <a:cubicBezTo>
                    <a:pt x="4459" y="2905"/>
                    <a:pt x="4495" y="2832"/>
                    <a:pt x="4557" y="2783"/>
                  </a:cubicBezTo>
                  <a:lnTo>
                    <a:pt x="4928" y="2494"/>
                  </a:lnTo>
                  <a:cubicBezTo>
                    <a:pt x="4989" y="2445"/>
                    <a:pt x="5025" y="2372"/>
                    <a:pt x="5025" y="2293"/>
                  </a:cubicBezTo>
                  <a:lnTo>
                    <a:pt x="5025" y="258"/>
                  </a:lnTo>
                  <a:cubicBezTo>
                    <a:pt x="5025" y="115"/>
                    <a:pt x="4911" y="0"/>
                    <a:pt x="4770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52;p96">
              <a:extLst>
                <a:ext uri="{FF2B5EF4-FFF2-40B4-BE49-F238E27FC236}">
                  <a16:creationId xmlns:a16="http://schemas.microsoft.com/office/drawing/2014/main" id="{65B1DB27-AD86-7480-1BF5-C1D28D875509}"/>
                </a:ext>
              </a:extLst>
            </p:cNvPr>
            <p:cNvSpPr/>
            <p:nvPr/>
          </p:nvSpPr>
          <p:spPr>
            <a:xfrm>
              <a:off x="5643033" y="4037788"/>
              <a:ext cx="135607" cy="198975"/>
            </a:xfrm>
            <a:custGeom>
              <a:avLst/>
              <a:gdLst/>
              <a:ahLst/>
              <a:cxnLst/>
              <a:rect l="l" t="t" r="r" b="b"/>
              <a:pathLst>
                <a:path w="5029" h="7379" extrusionOk="0">
                  <a:moveTo>
                    <a:pt x="2515" y="1"/>
                  </a:moveTo>
                  <a:cubicBezTo>
                    <a:pt x="1922" y="1"/>
                    <a:pt x="1328" y="227"/>
                    <a:pt x="875" y="681"/>
                  </a:cubicBezTo>
                  <a:cubicBezTo>
                    <a:pt x="183" y="1372"/>
                    <a:pt x="0" y="2424"/>
                    <a:pt x="418" y="3308"/>
                  </a:cubicBezTo>
                  <a:lnTo>
                    <a:pt x="2259" y="7217"/>
                  </a:lnTo>
                  <a:cubicBezTo>
                    <a:pt x="2311" y="7325"/>
                    <a:pt x="2413" y="7378"/>
                    <a:pt x="2515" y="7378"/>
                  </a:cubicBezTo>
                  <a:cubicBezTo>
                    <a:pt x="2617" y="7378"/>
                    <a:pt x="2719" y="7325"/>
                    <a:pt x="2769" y="7217"/>
                  </a:cubicBezTo>
                  <a:lnTo>
                    <a:pt x="4612" y="3308"/>
                  </a:lnTo>
                  <a:cubicBezTo>
                    <a:pt x="5028" y="2424"/>
                    <a:pt x="4846" y="1372"/>
                    <a:pt x="4154" y="681"/>
                  </a:cubicBezTo>
                  <a:cubicBezTo>
                    <a:pt x="3702" y="227"/>
                    <a:pt x="3108" y="1"/>
                    <a:pt x="2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53;p96">
              <a:extLst>
                <a:ext uri="{FF2B5EF4-FFF2-40B4-BE49-F238E27FC236}">
                  <a16:creationId xmlns:a16="http://schemas.microsoft.com/office/drawing/2014/main" id="{472FA845-E10E-C776-2BB5-C513780C7470}"/>
                </a:ext>
              </a:extLst>
            </p:cNvPr>
            <p:cNvSpPr/>
            <p:nvPr/>
          </p:nvSpPr>
          <p:spPr>
            <a:xfrm>
              <a:off x="5680595" y="4073975"/>
              <a:ext cx="60482" cy="55116"/>
            </a:xfrm>
            <a:custGeom>
              <a:avLst/>
              <a:gdLst/>
              <a:ahLst/>
              <a:cxnLst/>
              <a:rect l="l" t="t" r="r" b="b"/>
              <a:pathLst>
                <a:path w="2243" h="2044" extrusionOk="0">
                  <a:moveTo>
                    <a:pt x="1122" y="0"/>
                  </a:moveTo>
                  <a:cubicBezTo>
                    <a:pt x="861" y="0"/>
                    <a:pt x="599" y="100"/>
                    <a:pt x="400" y="300"/>
                  </a:cubicBezTo>
                  <a:cubicBezTo>
                    <a:pt x="0" y="699"/>
                    <a:pt x="0" y="1346"/>
                    <a:pt x="400" y="1745"/>
                  </a:cubicBezTo>
                  <a:cubicBezTo>
                    <a:pt x="599" y="1944"/>
                    <a:pt x="861" y="2044"/>
                    <a:pt x="1122" y="2044"/>
                  </a:cubicBezTo>
                  <a:cubicBezTo>
                    <a:pt x="1384" y="2044"/>
                    <a:pt x="1645" y="1944"/>
                    <a:pt x="1845" y="1745"/>
                  </a:cubicBezTo>
                  <a:cubicBezTo>
                    <a:pt x="2242" y="1346"/>
                    <a:pt x="2242" y="699"/>
                    <a:pt x="1845" y="300"/>
                  </a:cubicBezTo>
                  <a:cubicBezTo>
                    <a:pt x="1645" y="100"/>
                    <a:pt x="1384" y="0"/>
                    <a:pt x="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54;p96">
              <a:extLst>
                <a:ext uri="{FF2B5EF4-FFF2-40B4-BE49-F238E27FC236}">
                  <a16:creationId xmlns:a16="http://schemas.microsoft.com/office/drawing/2014/main" id="{93E6DEF3-7A2A-F67D-8658-7D20B65D64F5}"/>
                </a:ext>
              </a:extLst>
            </p:cNvPr>
            <p:cNvSpPr/>
            <p:nvPr/>
          </p:nvSpPr>
          <p:spPr>
            <a:xfrm>
              <a:off x="5605470" y="3869499"/>
              <a:ext cx="372764" cy="372683"/>
            </a:xfrm>
            <a:custGeom>
              <a:avLst/>
              <a:gdLst/>
              <a:ahLst/>
              <a:cxnLst/>
              <a:rect l="l" t="t" r="r" b="b"/>
              <a:pathLst>
                <a:path w="13824" h="13821" extrusionOk="0">
                  <a:moveTo>
                    <a:pt x="3415" y="1026"/>
                  </a:moveTo>
                  <a:cubicBezTo>
                    <a:pt x="3321" y="1026"/>
                    <a:pt x="3230" y="1055"/>
                    <a:pt x="3154" y="1108"/>
                  </a:cubicBezTo>
                  <a:lnTo>
                    <a:pt x="1719" y="2097"/>
                  </a:lnTo>
                  <a:cubicBezTo>
                    <a:pt x="1710" y="2104"/>
                    <a:pt x="1700" y="2107"/>
                    <a:pt x="1689" y="2107"/>
                  </a:cubicBezTo>
                  <a:lnTo>
                    <a:pt x="458" y="2107"/>
                  </a:lnTo>
                  <a:cubicBezTo>
                    <a:pt x="206" y="2107"/>
                    <a:pt x="0" y="2311"/>
                    <a:pt x="0" y="2565"/>
                  </a:cubicBezTo>
                  <a:lnTo>
                    <a:pt x="0" y="3602"/>
                  </a:lnTo>
                  <a:cubicBezTo>
                    <a:pt x="0" y="3631"/>
                    <a:pt x="3" y="3661"/>
                    <a:pt x="9" y="3691"/>
                  </a:cubicBezTo>
                  <a:lnTo>
                    <a:pt x="258" y="4948"/>
                  </a:lnTo>
                  <a:cubicBezTo>
                    <a:pt x="267" y="4990"/>
                    <a:pt x="281" y="5030"/>
                    <a:pt x="300" y="5069"/>
                  </a:cubicBezTo>
                  <a:lnTo>
                    <a:pt x="777" y="6008"/>
                  </a:lnTo>
                  <a:cubicBezTo>
                    <a:pt x="781" y="6015"/>
                    <a:pt x="784" y="6024"/>
                    <a:pt x="784" y="6033"/>
                  </a:cubicBezTo>
                  <a:lnTo>
                    <a:pt x="784" y="7373"/>
                  </a:lnTo>
                  <a:cubicBezTo>
                    <a:pt x="784" y="7556"/>
                    <a:pt x="892" y="7721"/>
                    <a:pt x="1060" y="7793"/>
                  </a:cubicBezTo>
                  <a:cubicBezTo>
                    <a:pt x="1087" y="7804"/>
                    <a:pt x="1114" y="7810"/>
                    <a:pt x="1140" y="7810"/>
                  </a:cubicBezTo>
                  <a:cubicBezTo>
                    <a:pt x="1219" y="7810"/>
                    <a:pt x="1294" y="7763"/>
                    <a:pt x="1327" y="7687"/>
                  </a:cubicBezTo>
                  <a:cubicBezTo>
                    <a:pt x="1372" y="7584"/>
                    <a:pt x="1324" y="7465"/>
                    <a:pt x="1222" y="7422"/>
                  </a:cubicBezTo>
                  <a:cubicBezTo>
                    <a:pt x="1202" y="7413"/>
                    <a:pt x="1189" y="7393"/>
                    <a:pt x="1189" y="7371"/>
                  </a:cubicBezTo>
                  <a:lnTo>
                    <a:pt x="1189" y="6030"/>
                  </a:lnTo>
                  <a:cubicBezTo>
                    <a:pt x="1189" y="5956"/>
                    <a:pt x="1171" y="5884"/>
                    <a:pt x="1138" y="5819"/>
                  </a:cubicBezTo>
                  <a:lnTo>
                    <a:pt x="660" y="4880"/>
                  </a:lnTo>
                  <a:cubicBezTo>
                    <a:pt x="659" y="4876"/>
                    <a:pt x="656" y="4870"/>
                    <a:pt x="656" y="4866"/>
                  </a:cubicBezTo>
                  <a:lnTo>
                    <a:pt x="406" y="3609"/>
                  </a:lnTo>
                  <a:lnTo>
                    <a:pt x="405" y="3599"/>
                  </a:lnTo>
                  <a:lnTo>
                    <a:pt x="405" y="2566"/>
                  </a:lnTo>
                  <a:cubicBezTo>
                    <a:pt x="405" y="2536"/>
                    <a:pt x="429" y="2511"/>
                    <a:pt x="460" y="2511"/>
                  </a:cubicBezTo>
                  <a:lnTo>
                    <a:pt x="1690" y="2511"/>
                  </a:lnTo>
                  <a:cubicBezTo>
                    <a:pt x="1692" y="2512"/>
                    <a:pt x="1694" y="2512"/>
                    <a:pt x="1697" y="2512"/>
                  </a:cubicBezTo>
                  <a:cubicBezTo>
                    <a:pt x="1787" y="2512"/>
                    <a:pt x="1875" y="2483"/>
                    <a:pt x="1949" y="2431"/>
                  </a:cubicBezTo>
                  <a:lnTo>
                    <a:pt x="3384" y="1441"/>
                  </a:lnTo>
                  <a:cubicBezTo>
                    <a:pt x="3393" y="1435"/>
                    <a:pt x="3405" y="1431"/>
                    <a:pt x="3415" y="1431"/>
                  </a:cubicBezTo>
                  <a:lnTo>
                    <a:pt x="4125" y="1431"/>
                  </a:lnTo>
                  <a:cubicBezTo>
                    <a:pt x="4147" y="1432"/>
                    <a:pt x="4165" y="1444"/>
                    <a:pt x="4174" y="1463"/>
                  </a:cubicBezTo>
                  <a:lnTo>
                    <a:pt x="4576" y="2339"/>
                  </a:lnTo>
                  <a:cubicBezTo>
                    <a:pt x="4602" y="2396"/>
                    <a:pt x="4641" y="2447"/>
                    <a:pt x="4688" y="2490"/>
                  </a:cubicBezTo>
                  <a:lnTo>
                    <a:pt x="5756" y="3438"/>
                  </a:lnTo>
                  <a:cubicBezTo>
                    <a:pt x="5766" y="3447"/>
                    <a:pt x="5773" y="3458"/>
                    <a:pt x="5775" y="3471"/>
                  </a:cubicBezTo>
                  <a:lnTo>
                    <a:pt x="5851" y="4197"/>
                  </a:lnTo>
                  <a:cubicBezTo>
                    <a:pt x="5871" y="4387"/>
                    <a:pt x="6008" y="4546"/>
                    <a:pt x="6192" y="4593"/>
                  </a:cubicBezTo>
                  <a:lnTo>
                    <a:pt x="7192" y="4845"/>
                  </a:lnTo>
                  <a:cubicBezTo>
                    <a:pt x="7230" y="4854"/>
                    <a:pt x="7267" y="4860"/>
                    <a:pt x="7305" y="4860"/>
                  </a:cubicBezTo>
                  <a:lnTo>
                    <a:pt x="8058" y="4860"/>
                  </a:lnTo>
                  <a:cubicBezTo>
                    <a:pt x="8103" y="4860"/>
                    <a:pt x="8148" y="4845"/>
                    <a:pt x="8184" y="4818"/>
                  </a:cubicBezTo>
                  <a:lnTo>
                    <a:pt x="8596" y="4513"/>
                  </a:lnTo>
                  <a:cubicBezTo>
                    <a:pt x="8617" y="4497"/>
                    <a:pt x="8632" y="4474"/>
                    <a:pt x="8634" y="4446"/>
                  </a:cubicBezTo>
                  <a:cubicBezTo>
                    <a:pt x="8652" y="4276"/>
                    <a:pt x="8542" y="4182"/>
                    <a:pt x="8429" y="4182"/>
                  </a:cubicBezTo>
                  <a:cubicBezTo>
                    <a:pt x="8387" y="4182"/>
                    <a:pt x="8345" y="4195"/>
                    <a:pt x="8309" y="4222"/>
                  </a:cubicBezTo>
                  <a:lnTo>
                    <a:pt x="8001" y="4449"/>
                  </a:lnTo>
                  <a:cubicBezTo>
                    <a:pt x="7996" y="4452"/>
                    <a:pt x="7990" y="4455"/>
                    <a:pt x="7986" y="4455"/>
                  </a:cubicBezTo>
                  <a:lnTo>
                    <a:pt x="7305" y="4455"/>
                  </a:lnTo>
                  <a:cubicBezTo>
                    <a:pt x="7300" y="4455"/>
                    <a:pt x="7296" y="4454"/>
                    <a:pt x="7292" y="4452"/>
                  </a:cubicBezTo>
                  <a:lnTo>
                    <a:pt x="6292" y="4200"/>
                  </a:lnTo>
                  <a:cubicBezTo>
                    <a:pt x="6270" y="4196"/>
                    <a:pt x="6254" y="4177"/>
                    <a:pt x="6251" y="4154"/>
                  </a:cubicBezTo>
                  <a:lnTo>
                    <a:pt x="6175" y="3429"/>
                  </a:lnTo>
                  <a:cubicBezTo>
                    <a:pt x="6164" y="3315"/>
                    <a:pt x="6110" y="3210"/>
                    <a:pt x="6024" y="3134"/>
                  </a:cubicBezTo>
                  <a:lnTo>
                    <a:pt x="4956" y="2186"/>
                  </a:lnTo>
                  <a:cubicBezTo>
                    <a:pt x="4950" y="2182"/>
                    <a:pt x="4946" y="2176"/>
                    <a:pt x="4943" y="2169"/>
                  </a:cubicBezTo>
                  <a:lnTo>
                    <a:pt x="4541" y="1294"/>
                  </a:lnTo>
                  <a:cubicBezTo>
                    <a:pt x="4466" y="1131"/>
                    <a:pt x="4304" y="1026"/>
                    <a:pt x="4124" y="1026"/>
                  </a:cubicBezTo>
                  <a:close/>
                  <a:moveTo>
                    <a:pt x="3907" y="7787"/>
                  </a:moveTo>
                  <a:cubicBezTo>
                    <a:pt x="3960" y="7787"/>
                    <a:pt x="4014" y="7793"/>
                    <a:pt x="4067" y="7803"/>
                  </a:cubicBezTo>
                  <a:cubicBezTo>
                    <a:pt x="4451" y="7878"/>
                    <a:pt x="4727" y="8215"/>
                    <a:pt x="4727" y="8606"/>
                  </a:cubicBezTo>
                  <a:cubicBezTo>
                    <a:pt x="4727" y="8823"/>
                    <a:pt x="4641" y="9032"/>
                    <a:pt x="4487" y="9185"/>
                  </a:cubicBezTo>
                  <a:cubicBezTo>
                    <a:pt x="4328" y="9344"/>
                    <a:pt x="4118" y="9425"/>
                    <a:pt x="3907" y="9425"/>
                  </a:cubicBezTo>
                  <a:cubicBezTo>
                    <a:pt x="3749" y="9425"/>
                    <a:pt x="3591" y="9380"/>
                    <a:pt x="3452" y="9287"/>
                  </a:cubicBezTo>
                  <a:cubicBezTo>
                    <a:pt x="3128" y="9070"/>
                    <a:pt x="3001" y="8653"/>
                    <a:pt x="3151" y="8293"/>
                  </a:cubicBezTo>
                  <a:cubicBezTo>
                    <a:pt x="3280" y="7982"/>
                    <a:pt x="3581" y="7787"/>
                    <a:pt x="3907" y="7787"/>
                  </a:cubicBezTo>
                  <a:close/>
                  <a:moveTo>
                    <a:pt x="3908" y="7382"/>
                  </a:moveTo>
                  <a:cubicBezTo>
                    <a:pt x="3595" y="7382"/>
                    <a:pt x="3282" y="7501"/>
                    <a:pt x="3043" y="7740"/>
                  </a:cubicBezTo>
                  <a:cubicBezTo>
                    <a:pt x="2691" y="8090"/>
                    <a:pt x="2586" y="8617"/>
                    <a:pt x="2776" y="9075"/>
                  </a:cubicBezTo>
                  <a:cubicBezTo>
                    <a:pt x="2965" y="9534"/>
                    <a:pt x="3412" y="9832"/>
                    <a:pt x="3907" y="9832"/>
                  </a:cubicBezTo>
                  <a:cubicBezTo>
                    <a:pt x="4403" y="9832"/>
                    <a:pt x="4850" y="9534"/>
                    <a:pt x="5040" y="9075"/>
                  </a:cubicBezTo>
                  <a:cubicBezTo>
                    <a:pt x="5229" y="8617"/>
                    <a:pt x="5123" y="8090"/>
                    <a:pt x="4773" y="7740"/>
                  </a:cubicBezTo>
                  <a:cubicBezTo>
                    <a:pt x="4534" y="7501"/>
                    <a:pt x="4221" y="7382"/>
                    <a:pt x="3908" y="7382"/>
                  </a:cubicBezTo>
                  <a:close/>
                  <a:moveTo>
                    <a:pt x="3907" y="6446"/>
                  </a:moveTo>
                  <a:cubicBezTo>
                    <a:pt x="4632" y="6446"/>
                    <a:pt x="5306" y="6816"/>
                    <a:pt x="5695" y="7429"/>
                  </a:cubicBezTo>
                  <a:cubicBezTo>
                    <a:pt x="6083" y="8041"/>
                    <a:pt x="6130" y="8809"/>
                    <a:pt x="5822" y="9464"/>
                  </a:cubicBezTo>
                  <a:lnTo>
                    <a:pt x="3979" y="13373"/>
                  </a:lnTo>
                  <a:cubicBezTo>
                    <a:pt x="3965" y="13403"/>
                    <a:pt x="3936" y="13419"/>
                    <a:pt x="3907" y="13419"/>
                  </a:cubicBezTo>
                  <a:cubicBezTo>
                    <a:pt x="3879" y="13419"/>
                    <a:pt x="3850" y="13403"/>
                    <a:pt x="3835" y="13373"/>
                  </a:cubicBezTo>
                  <a:lnTo>
                    <a:pt x="1994" y="9464"/>
                  </a:lnTo>
                  <a:cubicBezTo>
                    <a:pt x="1684" y="8809"/>
                    <a:pt x="1732" y="8041"/>
                    <a:pt x="2121" y="7429"/>
                  </a:cubicBezTo>
                  <a:cubicBezTo>
                    <a:pt x="2508" y="6816"/>
                    <a:pt x="3183" y="6446"/>
                    <a:pt x="3907" y="6446"/>
                  </a:cubicBezTo>
                  <a:close/>
                  <a:moveTo>
                    <a:pt x="10031" y="0"/>
                  </a:moveTo>
                  <a:cubicBezTo>
                    <a:pt x="9992" y="0"/>
                    <a:pt x="9960" y="32"/>
                    <a:pt x="9959" y="71"/>
                  </a:cubicBezTo>
                  <a:lnTo>
                    <a:pt x="9959" y="639"/>
                  </a:lnTo>
                  <a:cubicBezTo>
                    <a:pt x="9959" y="641"/>
                    <a:pt x="9959" y="643"/>
                    <a:pt x="9957" y="644"/>
                  </a:cubicBezTo>
                  <a:lnTo>
                    <a:pt x="9711" y="883"/>
                  </a:lnTo>
                  <a:cubicBezTo>
                    <a:pt x="9696" y="896"/>
                    <a:pt x="9689" y="915"/>
                    <a:pt x="9689" y="935"/>
                  </a:cubicBezTo>
                  <a:lnTo>
                    <a:pt x="9689" y="1676"/>
                  </a:lnTo>
                  <a:cubicBezTo>
                    <a:pt x="9689" y="1795"/>
                    <a:pt x="9737" y="1909"/>
                    <a:pt x="9820" y="1994"/>
                  </a:cubicBezTo>
                  <a:lnTo>
                    <a:pt x="10186" y="2360"/>
                  </a:lnTo>
                  <a:cubicBezTo>
                    <a:pt x="10196" y="2370"/>
                    <a:pt x="10202" y="2383"/>
                    <a:pt x="10202" y="2396"/>
                  </a:cubicBezTo>
                  <a:lnTo>
                    <a:pt x="10202" y="3153"/>
                  </a:lnTo>
                  <a:cubicBezTo>
                    <a:pt x="10202" y="3177"/>
                    <a:pt x="10186" y="3197"/>
                    <a:pt x="10163" y="3204"/>
                  </a:cubicBezTo>
                  <a:lnTo>
                    <a:pt x="9453" y="3403"/>
                  </a:lnTo>
                  <a:cubicBezTo>
                    <a:pt x="9400" y="3418"/>
                    <a:pt x="9349" y="3442"/>
                    <a:pt x="9303" y="3475"/>
                  </a:cubicBezTo>
                  <a:lnTo>
                    <a:pt x="8950" y="3738"/>
                  </a:lnTo>
                  <a:cubicBezTo>
                    <a:pt x="8865" y="3798"/>
                    <a:pt x="8839" y="3912"/>
                    <a:pt x="8888" y="4004"/>
                  </a:cubicBezTo>
                  <a:cubicBezTo>
                    <a:pt x="8925" y="4071"/>
                    <a:pt x="8994" y="4107"/>
                    <a:pt x="9064" y="4107"/>
                  </a:cubicBezTo>
                  <a:cubicBezTo>
                    <a:pt x="9106" y="4107"/>
                    <a:pt x="9148" y="4094"/>
                    <a:pt x="9185" y="4067"/>
                  </a:cubicBezTo>
                  <a:lnTo>
                    <a:pt x="9545" y="3801"/>
                  </a:lnTo>
                  <a:cubicBezTo>
                    <a:pt x="9551" y="3797"/>
                    <a:pt x="9557" y="3794"/>
                    <a:pt x="9562" y="3792"/>
                  </a:cubicBezTo>
                  <a:lnTo>
                    <a:pt x="10273" y="3595"/>
                  </a:lnTo>
                  <a:cubicBezTo>
                    <a:pt x="10470" y="3539"/>
                    <a:pt x="10607" y="3359"/>
                    <a:pt x="10608" y="3153"/>
                  </a:cubicBezTo>
                  <a:lnTo>
                    <a:pt x="10608" y="2396"/>
                  </a:lnTo>
                  <a:cubicBezTo>
                    <a:pt x="10608" y="2278"/>
                    <a:pt x="10561" y="2163"/>
                    <a:pt x="10476" y="2079"/>
                  </a:cubicBezTo>
                  <a:lnTo>
                    <a:pt x="10110" y="1713"/>
                  </a:lnTo>
                  <a:cubicBezTo>
                    <a:pt x="10101" y="1703"/>
                    <a:pt x="10095" y="1690"/>
                    <a:pt x="10095" y="1677"/>
                  </a:cubicBezTo>
                  <a:lnTo>
                    <a:pt x="10095" y="1095"/>
                  </a:lnTo>
                  <a:cubicBezTo>
                    <a:pt x="10095" y="1081"/>
                    <a:pt x="10101" y="1068"/>
                    <a:pt x="10111" y="1058"/>
                  </a:cubicBezTo>
                  <a:lnTo>
                    <a:pt x="10225" y="947"/>
                  </a:lnTo>
                  <a:cubicBezTo>
                    <a:pt x="10314" y="860"/>
                    <a:pt x="10365" y="741"/>
                    <a:pt x="10365" y="617"/>
                  </a:cubicBezTo>
                  <a:lnTo>
                    <a:pt x="10365" y="458"/>
                  </a:lnTo>
                  <a:cubicBezTo>
                    <a:pt x="10365" y="430"/>
                    <a:pt x="10389" y="405"/>
                    <a:pt x="10420" y="405"/>
                  </a:cubicBezTo>
                  <a:lnTo>
                    <a:pt x="10940" y="405"/>
                  </a:lnTo>
                  <a:cubicBezTo>
                    <a:pt x="10945" y="405"/>
                    <a:pt x="10953" y="407"/>
                    <a:pt x="10958" y="408"/>
                  </a:cubicBezTo>
                  <a:lnTo>
                    <a:pt x="11751" y="724"/>
                  </a:lnTo>
                  <a:cubicBezTo>
                    <a:pt x="11764" y="728"/>
                    <a:pt x="11774" y="738"/>
                    <a:pt x="11780" y="749"/>
                  </a:cubicBezTo>
                  <a:lnTo>
                    <a:pt x="12304" y="1765"/>
                  </a:lnTo>
                  <a:cubicBezTo>
                    <a:pt x="12365" y="1882"/>
                    <a:pt x="12471" y="1967"/>
                    <a:pt x="12598" y="1999"/>
                  </a:cubicBezTo>
                  <a:lnTo>
                    <a:pt x="12886" y="2068"/>
                  </a:lnTo>
                  <a:cubicBezTo>
                    <a:pt x="12922" y="2077"/>
                    <a:pt x="12957" y="2081"/>
                    <a:pt x="12993" y="2081"/>
                  </a:cubicBezTo>
                  <a:cubicBezTo>
                    <a:pt x="13091" y="2081"/>
                    <a:pt x="13187" y="2048"/>
                    <a:pt x="13265" y="1987"/>
                  </a:cubicBezTo>
                  <a:lnTo>
                    <a:pt x="13333" y="1934"/>
                  </a:lnTo>
                  <a:cubicBezTo>
                    <a:pt x="13342" y="1927"/>
                    <a:pt x="13354" y="1923"/>
                    <a:pt x="13365" y="1923"/>
                  </a:cubicBezTo>
                  <a:cubicBezTo>
                    <a:pt x="13378" y="1923"/>
                    <a:pt x="13391" y="1928"/>
                    <a:pt x="13400" y="1937"/>
                  </a:cubicBezTo>
                  <a:cubicBezTo>
                    <a:pt x="13412" y="1947"/>
                    <a:pt x="13418" y="1963"/>
                    <a:pt x="13418" y="1978"/>
                  </a:cubicBezTo>
                  <a:lnTo>
                    <a:pt x="13418" y="4011"/>
                  </a:lnTo>
                  <a:cubicBezTo>
                    <a:pt x="13418" y="4027"/>
                    <a:pt x="13411" y="4043"/>
                    <a:pt x="13398" y="4053"/>
                  </a:cubicBezTo>
                  <a:lnTo>
                    <a:pt x="13024" y="4348"/>
                  </a:lnTo>
                  <a:cubicBezTo>
                    <a:pt x="12915" y="4436"/>
                    <a:pt x="12852" y="4569"/>
                    <a:pt x="12852" y="4709"/>
                  </a:cubicBezTo>
                  <a:lnTo>
                    <a:pt x="12852" y="5380"/>
                  </a:lnTo>
                  <a:cubicBezTo>
                    <a:pt x="12852" y="5397"/>
                    <a:pt x="12843" y="5412"/>
                    <a:pt x="12830" y="5422"/>
                  </a:cubicBezTo>
                  <a:lnTo>
                    <a:pt x="11739" y="6253"/>
                  </a:lnTo>
                  <a:cubicBezTo>
                    <a:pt x="11730" y="6260"/>
                    <a:pt x="11718" y="6264"/>
                    <a:pt x="11707" y="6264"/>
                  </a:cubicBezTo>
                  <a:cubicBezTo>
                    <a:pt x="11698" y="6264"/>
                    <a:pt x="11689" y="6262"/>
                    <a:pt x="11682" y="6257"/>
                  </a:cubicBezTo>
                  <a:lnTo>
                    <a:pt x="11466" y="6145"/>
                  </a:lnTo>
                  <a:cubicBezTo>
                    <a:pt x="11398" y="6109"/>
                    <a:pt x="11323" y="6092"/>
                    <a:pt x="11249" y="6092"/>
                  </a:cubicBezTo>
                  <a:cubicBezTo>
                    <a:pt x="11158" y="6092"/>
                    <a:pt x="11067" y="6119"/>
                    <a:pt x="10989" y="6171"/>
                  </a:cubicBezTo>
                  <a:lnTo>
                    <a:pt x="10444" y="6535"/>
                  </a:lnTo>
                  <a:cubicBezTo>
                    <a:pt x="10326" y="6615"/>
                    <a:pt x="10251" y="6746"/>
                    <a:pt x="10242" y="6888"/>
                  </a:cubicBezTo>
                  <a:lnTo>
                    <a:pt x="10212" y="7443"/>
                  </a:lnTo>
                  <a:cubicBezTo>
                    <a:pt x="10205" y="7561"/>
                    <a:pt x="10245" y="7677"/>
                    <a:pt x="10323" y="7766"/>
                  </a:cubicBezTo>
                  <a:lnTo>
                    <a:pt x="11515" y="9127"/>
                  </a:lnTo>
                  <a:cubicBezTo>
                    <a:pt x="11523" y="9137"/>
                    <a:pt x="11527" y="9149"/>
                    <a:pt x="11527" y="9162"/>
                  </a:cubicBezTo>
                  <a:lnTo>
                    <a:pt x="11527" y="10587"/>
                  </a:lnTo>
                  <a:cubicBezTo>
                    <a:pt x="11527" y="10600"/>
                    <a:pt x="11523" y="10613"/>
                    <a:pt x="11513" y="10623"/>
                  </a:cubicBezTo>
                  <a:lnTo>
                    <a:pt x="9915" y="12296"/>
                  </a:lnTo>
                  <a:cubicBezTo>
                    <a:pt x="9905" y="12306"/>
                    <a:pt x="9891" y="12311"/>
                    <a:pt x="9876" y="12311"/>
                  </a:cubicBezTo>
                  <a:lnTo>
                    <a:pt x="8136" y="12311"/>
                  </a:lnTo>
                  <a:cubicBezTo>
                    <a:pt x="8122" y="12311"/>
                    <a:pt x="8109" y="12307"/>
                    <a:pt x="8099" y="12297"/>
                  </a:cubicBezTo>
                  <a:lnTo>
                    <a:pt x="7453" y="11662"/>
                  </a:lnTo>
                  <a:cubicBezTo>
                    <a:pt x="7368" y="11577"/>
                    <a:pt x="7253" y="11529"/>
                    <a:pt x="7132" y="11529"/>
                  </a:cubicBezTo>
                  <a:lnTo>
                    <a:pt x="5887" y="11529"/>
                  </a:lnTo>
                  <a:cubicBezTo>
                    <a:pt x="5877" y="11529"/>
                    <a:pt x="5867" y="11526"/>
                    <a:pt x="5857" y="11520"/>
                  </a:cubicBezTo>
                  <a:lnTo>
                    <a:pt x="5436" y="11232"/>
                  </a:lnTo>
                  <a:lnTo>
                    <a:pt x="6188" y="9634"/>
                  </a:lnTo>
                  <a:cubicBezTo>
                    <a:pt x="6640" y="8672"/>
                    <a:pt x="6442" y="7530"/>
                    <a:pt x="5691" y="6778"/>
                  </a:cubicBezTo>
                  <a:cubicBezTo>
                    <a:pt x="5199" y="6286"/>
                    <a:pt x="4553" y="6041"/>
                    <a:pt x="3908" y="6041"/>
                  </a:cubicBezTo>
                  <a:cubicBezTo>
                    <a:pt x="3262" y="6041"/>
                    <a:pt x="2616" y="6286"/>
                    <a:pt x="2125" y="6778"/>
                  </a:cubicBezTo>
                  <a:cubicBezTo>
                    <a:pt x="1375" y="7530"/>
                    <a:pt x="1176" y="8672"/>
                    <a:pt x="1627" y="9634"/>
                  </a:cubicBezTo>
                  <a:lnTo>
                    <a:pt x="3469" y="13543"/>
                  </a:lnTo>
                  <a:cubicBezTo>
                    <a:pt x="3557" y="13728"/>
                    <a:pt x="3732" y="13821"/>
                    <a:pt x="3908" y="13821"/>
                  </a:cubicBezTo>
                  <a:cubicBezTo>
                    <a:pt x="4083" y="13821"/>
                    <a:pt x="4259" y="13728"/>
                    <a:pt x="4347" y="13543"/>
                  </a:cubicBezTo>
                  <a:lnTo>
                    <a:pt x="5260" y="11604"/>
                  </a:lnTo>
                  <a:lnTo>
                    <a:pt x="5629" y="11855"/>
                  </a:lnTo>
                  <a:cubicBezTo>
                    <a:pt x="5705" y="11907"/>
                    <a:pt x="5795" y="11934"/>
                    <a:pt x="5887" y="11934"/>
                  </a:cubicBezTo>
                  <a:lnTo>
                    <a:pt x="7125" y="11934"/>
                  </a:lnTo>
                  <a:cubicBezTo>
                    <a:pt x="7138" y="11934"/>
                    <a:pt x="7152" y="11940"/>
                    <a:pt x="7162" y="11950"/>
                  </a:cubicBezTo>
                  <a:lnTo>
                    <a:pt x="7806" y="12585"/>
                  </a:lnTo>
                  <a:cubicBezTo>
                    <a:pt x="7892" y="12670"/>
                    <a:pt x="8008" y="12718"/>
                    <a:pt x="8127" y="12718"/>
                  </a:cubicBezTo>
                  <a:lnTo>
                    <a:pt x="9875" y="12718"/>
                  </a:lnTo>
                  <a:cubicBezTo>
                    <a:pt x="10000" y="12718"/>
                    <a:pt x="10120" y="12666"/>
                    <a:pt x="10206" y="12575"/>
                  </a:cubicBezTo>
                  <a:lnTo>
                    <a:pt x="11807" y="10901"/>
                  </a:lnTo>
                  <a:cubicBezTo>
                    <a:pt x="11888" y="10816"/>
                    <a:pt x="11932" y="10704"/>
                    <a:pt x="11932" y="10587"/>
                  </a:cubicBezTo>
                  <a:lnTo>
                    <a:pt x="11932" y="9165"/>
                  </a:lnTo>
                  <a:cubicBezTo>
                    <a:pt x="11932" y="9054"/>
                    <a:pt x="11892" y="8946"/>
                    <a:pt x="11819" y="8862"/>
                  </a:cubicBezTo>
                  <a:lnTo>
                    <a:pt x="10628" y="7502"/>
                  </a:lnTo>
                  <a:cubicBezTo>
                    <a:pt x="10620" y="7492"/>
                    <a:pt x="10614" y="7478"/>
                    <a:pt x="10616" y="7465"/>
                  </a:cubicBezTo>
                  <a:lnTo>
                    <a:pt x="10646" y="6910"/>
                  </a:lnTo>
                  <a:cubicBezTo>
                    <a:pt x="10647" y="6894"/>
                    <a:pt x="10656" y="6878"/>
                    <a:pt x="10669" y="6870"/>
                  </a:cubicBezTo>
                  <a:lnTo>
                    <a:pt x="11215" y="6504"/>
                  </a:lnTo>
                  <a:cubicBezTo>
                    <a:pt x="11224" y="6498"/>
                    <a:pt x="11234" y="6495"/>
                    <a:pt x="11245" y="6495"/>
                  </a:cubicBezTo>
                  <a:cubicBezTo>
                    <a:pt x="11253" y="6495"/>
                    <a:pt x="11262" y="6497"/>
                    <a:pt x="11270" y="6501"/>
                  </a:cubicBezTo>
                  <a:lnTo>
                    <a:pt x="11486" y="6613"/>
                  </a:lnTo>
                  <a:cubicBezTo>
                    <a:pt x="11554" y="6649"/>
                    <a:pt x="11628" y="6666"/>
                    <a:pt x="11702" y="6666"/>
                  </a:cubicBezTo>
                  <a:cubicBezTo>
                    <a:pt x="11802" y="6666"/>
                    <a:pt x="11901" y="6634"/>
                    <a:pt x="11984" y="6571"/>
                  </a:cubicBezTo>
                  <a:lnTo>
                    <a:pt x="13075" y="5742"/>
                  </a:lnTo>
                  <a:cubicBezTo>
                    <a:pt x="13189" y="5655"/>
                    <a:pt x="13255" y="5523"/>
                    <a:pt x="13255" y="5380"/>
                  </a:cubicBezTo>
                  <a:lnTo>
                    <a:pt x="13255" y="4709"/>
                  </a:lnTo>
                  <a:cubicBezTo>
                    <a:pt x="13255" y="4693"/>
                    <a:pt x="13262" y="4677"/>
                    <a:pt x="13275" y="4667"/>
                  </a:cubicBezTo>
                  <a:lnTo>
                    <a:pt x="13650" y="4370"/>
                  </a:lnTo>
                  <a:cubicBezTo>
                    <a:pt x="13759" y="4284"/>
                    <a:pt x="13823" y="4151"/>
                    <a:pt x="13823" y="4011"/>
                  </a:cubicBezTo>
                  <a:lnTo>
                    <a:pt x="13823" y="1978"/>
                  </a:lnTo>
                  <a:lnTo>
                    <a:pt x="13820" y="1977"/>
                  </a:lnTo>
                  <a:cubicBezTo>
                    <a:pt x="13824" y="1706"/>
                    <a:pt x="13602" y="1518"/>
                    <a:pt x="13367" y="1518"/>
                  </a:cubicBezTo>
                  <a:cubicBezTo>
                    <a:pt x="13271" y="1518"/>
                    <a:pt x="13173" y="1550"/>
                    <a:pt x="13086" y="1620"/>
                  </a:cubicBezTo>
                  <a:lnTo>
                    <a:pt x="13029" y="1664"/>
                  </a:lnTo>
                  <a:cubicBezTo>
                    <a:pt x="13019" y="1672"/>
                    <a:pt x="13008" y="1676"/>
                    <a:pt x="12996" y="1676"/>
                  </a:cubicBezTo>
                  <a:cubicBezTo>
                    <a:pt x="12992" y="1676"/>
                    <a:pt x="12988" y="1676"/>
                    <a:pt x="12984" y="1674"/>
                  </a:cubicBezTo>
                  <a:lnTo>
                    <a:pt x="12696" y="1605"/>
                  </a:lnTo>
                  <a:cubicBezTo>
                    <a:pt x="12682" y="1601"/>
                    <a:pt x="12669" y="1591"/>
                    <a:pt x="12661" y="1578"/>
                  </a:cubicBezTo>
                  <a:lnTo>
                    <a:pt x="12137" y="562"/>
                  </a:lnTo>
                  <a:cubicBezTo>
                    <a:pt x="12087" y="463"/>
                    <a:pt x="12003" y="386"/>
                    <a:pt x="11899" y="346"/>
                  </a:cubicBezTo>
                  <a:lnTo>
                    <a:pt x="11113" y="32"/>
                  </a:lnTo>
                  <a:cubicBezTo>
                    <a:pt x="11058" y="10"/>
                    <a:pt x="11000" y="0"/>
                    <a:pt x="10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533;p96">
            <a:extLst>
              <a:ext uri="{FF2B5EF4-FFF2-40B4-BE49-F238E27FC236}">
                <a16:creationId xmlns:a16="http://schemas.microsoft.com/office/drawing/2014/main" id="{2DF9D906-09AD-E6D4-8945-7A5FC03B4372}"/>
              </a:ext>
            </a:extLst>
          </p:cNvPr>
          <p:cNvGrpSpPr/>
          <p:nvPr/>
        </p:nvGrpSpPr>
        <p:grpSpPr>
          <a:xfrm>
            <a:off x="7327925" y="2267534"/>
            <a:ext cx="372791" cy="372899"/>
            <a:chOff x="7224907" y="3874623"/>
            <a:chExt cx="372791" cy="372899"/>
          </a:xfrm>
        </p:grpSpPr>
        <p:sp>
          <p:nvSpPr>
            <p:cNvPr id="46" name="Google Shape;1534;p96">
              <a:extLst>
                <a:ext uri="{FF2B5EF4-FFF2-40B4-BE49-F238E27FC236}">
                  <a16:creationId xmlns:a16="http://schemas.microsoft.com/office/drawing/2014/main" id="{B93023A0-D197-2E57-32B5-9DBE6A9A461D}"/>
                </a:ext>
              </a:extLst>
            </p:cNvPr>
            <p:cNvSpPr/>
            <p:nvPr/>
          </p:nvSpPr>
          <p:spPr>
            <a:xfrm>
              <a:off x="7322467" y="3957810"/>
              <a:ext cx="247539" cy="275879"/>
            </a:xfrm>
            <a:custGeom>
              <a:avLst/>
              <a:gdLst/>
              <a:ahLst/>
              <a:cxnLst/>
              <a:rect l="l" t="t" r="r" b="b"/>
              <a:pathLst>
                <a:path w="9180" h="10231" extrusionOk="0">
                  <a:moveTo>
                    <a:pt x="271" y="0"/>
                  </a:moveTo>
                  <a:cubicBezTo>
                    <a:pt x="121" y="0"/>
                    <a:pt x="0" y="120"/>
                    <a:pt x="0" y="269"/>
                  </a:cubicBezTo>
                  <a:lnTo>
                    <a:pt x="0" y="9961"/>
                  </a:lnTo>
                  <a:cubicBezTo>
                    <a:pt x="0" y="10110"/>
                    <a:pt x="121" y="10231"/>
                    <a:pt x="271" y="10231"/>
                  </a:cubicBezTo>
                  <a:lnTo>
                    <a:pt x="8910" y="10231"/>
                  </a:lnTo>
                  <a:cubicBezTo>
                    <a:pt x="9058" y="10231"/>
                    <a:pt x="9179" y="10110"/>
                    <a:pt x="9179" y="9961"/>
                  </a:cubicBezTo>
                  <a:lnTo>
                    <a:pt x="9179" y="269"/>
                  </a:lnTo>
                  <a:cubicBezTo>
                    <a:pt x="9179" y="120"/>
                    <a:pt x="9058" y="0"/>
                    <a:pt x="8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35;p96">
              <a:extLst>
                <a:ext uri="{FF2B5EF4-FFF2-40B4-BE49-F238E27FC236}">
                  <a16:creationId xmlns:a16="http://schemas.microsoft.com/office/drawing/2014/main" id="{E17BFD16-4A2E-7DA0-EFB0-B17B81A5EC2C}"/>
                </a:ext>
              </a:extLst>
            </p:cNvPr>
            <p:cNvSpPr/>
            <p:nvPr/>
          </p:nvSpPr>
          <p:spPr>
            <a:xfrm>
              <a:off x="7251872" y="4021124"/>
              <a:ext cx="141243" cy="211864"/>
            </a:xfrm>
            <a:custGeom>
              <a:avLst/>
              <a:gdLst/>
              <a:ahLst/>
              <a:cxnLst/>
              <a:rect l="l" t="t" r="r" b="b"/>
              <a:pathLst>
                <a:path w="5238" h="7857" extrusionOk="0">
                  <a:moveTo>
                    <a:pt x="270" y="0"/>
                  </a:moveTo>
                  <a:cubicBezTo>
                    <a:pt x="120" y="0"/>
                    <a:pt x="0" y="121"/>
                    <a:pt x="0" y="270"/>
                  </a:cubicBezTo>
                  <a:lnTo>
                    <a:pt x="0" y="7586"/>
                  </a:lnTo>
                  <a:cubicBezTo>
                    <a:pt x="0" y="7736"/>
                    <a:pt x="120" y="7857"/>
                    <a:pt x="270" y="7857"/>
                  </a:cubicBezTo>
                  <a:lnTo>
                    <a:pt x="4967" y="7857"/>
                  </a:lnTo>
                  <a:cubicBezTo>
                    <a:pt x="5116" y="7857"/>
                    <a:pt x="5238" y="7736"/>
                    <a:pt x="5238" y="7586"/>
                  </a:cubicBezTo>
                  <a:lnTo>
                    <a:pt x="5238" y="270"/>
                  </a:lnTo>
                  <a:cubicBezTo>
                    <a:pt x="5238" y="121"/>
                    <a:pt x="5116" y="0"/>
                    <a:pt x="4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36;p96">
              <a:extLst>
                <a:ext uri="{FF2B5EF4-FFF2-40B4-BE49-F238E27FC236}">
                  <a16:creationId xmlns:a16="http://schemas.microsoft.com/office/drawing/2014/main" id="{F0E33EE6-6C96-B83F-3E3C-B5ACE3B64B6C}"/>
                </a:ext>
              </a:extLst>
            </p:cNvPr>
            <p:cNvSpPr/>
            <p:nvPr/>
          </p:nvSpPr>
          <p:spPr>
            <a:xfrm>
              <a:off x="7273714" y="4021124"/>
              <a:ext cx="21114" cy="127410"/>
            </a:xfrm>
            <a:custGeom>
              <a:avLst/>
              <a:gdLst/>
              <a:ahLst/>
              <a:cxnLst/>
              <a:rect l="l" t="t" r="r" b="b"/>
              <a:pathLst>
                <a:path w="783" h="4725" extrusionOk="0">
                  <a:moveTo>
                    <a:pt x="0" y="0"/>
                  </a:moveTo>
                  <a:lnTo>
                    <a:pt x="0" y="4725"/>
                  </a:lnTo>
                  <a:lnTo>
                    <a:pt x="782" y="4725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37;p96">
              <a:extLst>
                <a:ext uri="{FF2B5EF4-FFF2-40B4-BE49-F238E27FC236}">
                  <a16:creationId xmlns:a16="http://schemas.microsoft.com/office/drawing/2014/main" id="{A3EE91D2-AFA5-343F-7BC1-E25D2CBE40CB}"/>
                </a:ext>
              </a:extLst>
            </p:cNvPr>
            <p:cNvSpPr/>
            <p:nvPr/>
          </p:nvSpPr>
          <p:spPr>
            <a:xfrm>
              <a:off x="7242462" y="3943599"/>
              <a:ext cx="80814" cy="254415"/>
            </a:xfrm>
            <a:custGeom>
              <a:avLst/>
              <a:gdLst/>
              <a:ahLst/>
              <a:cxnLst/>
              <a:rect l="l" t="t" r="r" b="b"/>
              <a:pathLst>
                <a:path w="2997" h="9435" extrusionOk="0">
                  <a:moveTo>
                    <a:pt x="1558" y="1"/>
                  </a:moveTo>
                  <a:cubicBezTo>
                    <a:pt x="1356" y="1"/>
                    <a:pt x="1162" y="158"/>
                    <a:pt x="1162" y="395"/>
                  </a:cubicBezTo>
                  <a:cubicBezTo>
                    <a:pt x="1162" y="611"/>
                    <a:pt x="1338" y="788"/>
                    <a:pt x="1554" y="788"/>
                  </a:cubicBezTo>
                  <a:cubicBezTo>
                    <a:pt x="1555" y="788"/>
                    <a:pt x="1556" y="788"/>
                    <a:pt x="1557" y="788"/>
                  </a:cubicBezTo>
                  <a:lnTo>
                    <a:pt x="1555" y="788"/>
                  </a:lnTo>
                  <a:cubicBezTo>
                    <a:pt x="1905" y="788"/>
                    <a:pt x="2081" y="364"/>
                    <a:pt x="1833" y="116"/>
                  </a:cubicBezTo>
                  <a:cubicBezTo>
                    <a:pt x="1753" y="36"/>
                    <a:pt x="1655" y="1"/>
                    <a:pt x="1558" y="1"/>
                  </a:cubicBezTo>
                  <a:close/>
                  <a:moveTo>
                    <a:pt x="1555" y="2098"/>
                  </a:moveTo>
                  <a:cubicBezTo>
                    <a:pt x="1436" y="2098"/>
                    <a:pt x="1317" y="2121"/>
                    <a:pt x="1204" y="2168"/>
                  </a:cubicBezTo>
                  <a:cubicBezTo>
                    <a:pt x="862" y="2309"/>
                    <a:pt x="639" y="2645"/>
                    <a:pt x="639" y="3015"/>
                  </a:cubicBezTo>
                  <a:cubicBezTo>
                    <a:pt x="639" y="3522"/>
                    <a:pt x="1050" y="3933"/>
                    <a:pt x="1555" y="3933"/>
                  </a:cubicBezTo>
                  <a:cubicBezTo>
                    <a:pt x="1927" y="3933"/>
                    <a:pt x="2261" y="3710"/>
                    <a:pt x="2402" y="3367"/>
                  </a:cubicBezTo>
                  <a:cubicBezTo>
                    <a:pt x="2545" y="3024"/>
                    <a:pt x="2466" y="2629"/>
                    <a:pt x="2204" y="2367"/>
                  </a:cubicBezTo>
                  <a:cubicBezTo>
                    <a:pt x="2028" y="2191"/>
                    <a:pt x="1793" y="2098"/>
                    <a:pt x="1555" y="2098"/>
                  </a:cubicBezTo>
                  <a:close/>
                  <a:moveTo>
                    <a:pt x="1555" y="6554"/>
                  </a:moveTo>
                  <a:cubicBezTo>
                    <a:pt x="973" y="6554"/>
                    <a:pt x="447" y="6904"/>
                    <a:pt x="224" y="7443"/>
                  </a:cubicBezTo>
                  <a:cubicBezTo>
                    <a:pt x="1" y="7981"/>
                    <a:pt x="125" y="8601"/>
                    <a:pt x="537" y="9013"/>
                  </a:cubicBezTo>
                  <a:cubicBezTo>
                    <a:pt x="812" y="9288"/>
                    <a:pt x="1180" y="9434"/>
                    <a:pt x="1555" y="9434"/>
                  </a:cubicBezTo>
                  <a:cubicBezTo>
                    <a:pt x="1741" y="9434"/>
                    <a:pt x="1928" y="9398"/>
                    <a:pt x="2107" y="9324"/>
                  </a:cubicBezTo>
                  <a:cubicBezTo>
                    <a:pt x="2645" y="9102"/>
                    <a:pt x="2996" y="8576"/>
                    <a:pt x="2996" y="7994"/>
                  </a:cubicBezTo>
                  <a:cubicBezTo>
                    <a:pt x="2996" y="7199"/>
                    <a:pt x="2352" y="6554"/>
                    <a:pt x="1557" y="65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38;p96">
              <a:extLst>
                <a:ext uri="{FF2B5EF4-FFF2-40B4-BE49-F238E27FC236}">
                  <a16:creationId xmlns:a16="http://schemas.microsoft.com/office/drawing/2014/main" id="{05BD72D8-95B2-63AE-813D-EA9C63B0CC80}"/>
                </a:ext>
              </a:extLst>
            </p:cNvPr>
            <p:cNvSpPr/>
            <p:nvPr/>
          </p:nvSpPr>
          <p:spPr>
            <a:xfrm>
              <a:off x="7274739" y="4000145"/>
              <a:ext cx="51018" cy="197869"/>
            </a:xfrm>
            <a:custGeom>
              <a:avLst/>
              <a:gdLst/>
              <a:ahLst/>
              <a:cxnLst/>
              <a:rect l="l" t="t" r="r" b="b"/>
              <a:pathLst>
                <a:path w="1892" h="7338" extrusionOk="0">
                  <a:moveTo>
                    <a:pt x="362" y="1"/>
                  </a:moveTo>
                  <a:cubicBezTo>
                    <a:pt x="268" y="1"/>
                    <a:pt x="172" y="15"/>
                    <a:pt x="76" y="47"/>
                  </a:cubicBezTo>
                  <a:cubicBezTo>
                    <a:pt x="453" y="169"/>
                    <a:pt x="708" y="521"/>
                    <a:pt x="708" y="918"/>
                  </a:cubicBezTo>
                  <a:cubicBezTo>
                    <a:pt x="708" y="1316"/>
                    <a:pt x="452" y="1667"/>
                    <a:pt x="76" y="1791"/>
                  </a:cubicBezTo>
                  <a:cubicBezTo>
                    <a:pt x="171" y="1822"/>
                    <a:pt x="267" y="1837"/>
                    <a:pt x="360" y="1837"/>
                  </a:cubicBezTo>
                  <a:cubicBezTo>
                    <a:pt x="848" y="1837"/>
                    <a:pt x="1276" y="1442"/>
                    <a:pt x="1276" y="918"/>
                  </a:cubicBezTo>
                  <a:cubicBezTo>
                    <a:pt x="1276" y="395"/>
                    <a:pt x="849" y="1"/>
                    <a:pt x="362" y="1"/>
                  </a:cubicBezTo>
                  <a:close/>
                  <a:moveTo>
                    <a:pt x="360" y="4457"/>
                  </a:moveTo>
                  <a:cubicBezTo>
                    <a:pt x="239" y="4457"/>
                    <a:pt x="118" y="4471"/>
                    <a:pt x="1" y="4501"/>
                  </a:cubicBezTo>
                  <a:cubicBezTo>
                    <a:pt x="638" y="4664"/>
                    <a:pt x="1084" y="5239"/>
                    <a:pt x="1084" y="5897"/>
                  </a:cubicBezTo>
                  <a:cubicBezTo>
                    <a:pt x="1084" y="6556"/>
                    <a:pt x="638" y="7131"/>
                    <a:pt x="1" y="7293"/>
                  </a:cubicBezTo>
                  <a:cubicBezTo>
                    <a:pt x="120" y="7324"/>
                    <a:pt x="239" y="7338"/>
                    <a:pt x="356" y="7338"/>
                  </a:cubicBezTo>
                  <a:cubicBezTo>
                    <a:pt x="1062" y="7338"/>
                    <a:pt x="1690" y="6814"/>
                    <a:pt x="1783" y="6078"/>
                  </a:cubicBezTo>
                  <a:cubicBezTo>
                    <a:pt x="1891" y="5219"/>
                    <a:pt x="1224" y="4460"/>
                    <a:pt x="360" y="4457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39;p96">
              <a:extLst>
                <a:ext uri="{FF2B5EF4-FFF2-40B4-BE49-F238E27FC236}">
                  <a16:creationId xmlns:a16="http://schemas.microsoft.com/office/drawing/2014/main" id="{975C23D4-3EFA-4285-8A66-C33026A83F54}"/>
                </a:ext>
              </a:extLst>
            </p:cNvPr>
            <p:cNvSpPr/>
            <p:nvPr/>
          </p:nvSpPr>
          <p:spPr>
            <a:xfrm>
              <a:off x="7273714" y="4176900"/>
              <a:ext cx="303599" cy="49535"/>
            </a:xfrm>
            <a:custGeom>
              <a:avLst/>
              <a:gdLst/>
              <a:ahLst/>
              <a:cxnLst/>
              <a:rect l="l" t="t" r="r" b="b"/>
              <a:pathLst>
                <a:path w="11259" h="1837" extrusionOk="0">
                  <a:moveTo>
                    <a:pt x="133" y="1"/>
                  </a:moveTo>
                  <a:cubicBezTo>
                    <a:pt x="59" y="1"/>
                    <a:pt x="0" y="61"/>
                    <a:pt x="0" y="135"/>
                  </a:cubicBezTo>
                  <a:lnTo>
                    <a:pt x="0" y="1701"/>
                  </a:lnTo>
                  <a:cubicBezTo>
                    <a:pt x="0" y="1776"/>
                    <a:pt x="61" y="1836"/>
                    <a:pt x="136" y="1836"/>
                  </a:cubicBezTo>
                  <a:lnTo>
                    <a:pt x="11123" y="1836"/>
                  </a:lnTo>
                  <a:cubicBezTo>
                    <a:pt x="11198" y="1836"/>
                    <a:pt x="11258" y="1776"/>
                    <a:pt x="11258" y="1701"/>
                  </a:cubicBezTo>
                  <a:lnTo>
                    <a:pt x="11258" y="135"/>
                  </a:lnTo>
                  <a:cubicBezTo>
                    <a:pt x="11258" y="61"/>
                    <a:pt x="11199" y="1"/>
                    <a:pt x="11125" y="1"/>
                  </a:cubicBezTo>
                  <a:cubicBezTo>
                    <a:pt x="11124" y="1"/>
                    <a:pt x="11124" y="1"/>
                    <a:pt x="11123" y="1"/>
                  </a:cubicBezTo>
                  <a:lnTo>
                    <a:pt x="136" y="1"/>
                  </a:lnTo>
                  <a:cubicBezTo>
                    <a:pt x="135" y="1"/>
                    <a:pt x="134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40;p96">
              <a:extLst>
                <a:ext uri="{FF2B5EF4-FFF2-40B4-BE49-F238E27FC236}">
                  <a16:creationId xmlns:a16="http://schemas.microsoft.com/office/drawing/2014/main" id="{E601B912-3C50-5336-CFD5-9EE72402EA31}"/>
                </a:ext>
              </a:extLst>
            </p:cNvPr>
            <p:cNvSpPr/>
            <p:nvPr/>
          </p:nvSpPr>
          <p:spPr>
            <a:xfrm>
              <a:off x="7363265" y="3978654"/>
              <a:ext cx="54604" cy="113091"/>
            </a:xfrm>
            <a:custGeom>
              <a:avLst/>
              <a:gdLst/>
              <a:ahLst/>
              <a:cxnLst/>
              <a:rect l="l" t="t" r="r" b="b"/>
              <a:pathLst>
                <a:path w="2025" h="4194" extrusionOk="0">
                  <a:moveTo>
                    <a:pt x="1023" y="1"/>
                  </a:moveTo>
                  <a:lnTo>
                    <a:pt x="0" y="2361"/>
                  </a:lnTo>
                  <a:lnTo>
                    <a:pt x="0" y="4193"/>
                  </a:lnTo>
                  <a:lnTo>
                    <a:pt x="2024" y="4193"/>
                  </a:lnTo>
                  <a:lnTo>
                    <a:pt x="2024" y="2361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41;p96">
              <a:extLst>
                <a:ext uri="{FF2B5EF4-FFF2-40B4-BE49-F238E27FC236}">
                  <a16:creationId xmlns:a16="http://schemas.microsoft.com/office/drawing/2014/main" id="{1423F6BF-CC94-F9D6-F85F-746A0E2E9169}"/>
                </a:ext>
              </a:extLst>
            </p:cNvPr>
            <p:cNvSpPr/>
            <p:nvPr/>
          </p:nvSpPr>
          <p:spPr>
            <a:xfrm>
              <a:off x="7385349" y="3978708"/>
              <a:ext cx="32520" cy="113064"/>
            </a:xfrm>
            <a:custGeom>
              <a:avLst/>
              <a:gdLst/>
              <a:ahLst/>
              <a:cxnLst/>
              <a:rect l="l" t="t" r="r" b="b"/>
              <a:pathLst>
                <a:path w="1206" h="4193" extrusionOk="0">
                  <a:moveTo>
                    <a:pt x="233" y="0"/>
                  </a:moveTo>
                  <a:lnTo>
                    <a:pt x="1" y="551"/>
                  </a:lnTo>
                  <a:lnTo>
                    <a:pt x="746" y="2359"/>
                  </a:lnTo>
                  <a:lnTo>
                    <a:pt x="746" y="4193"/>
                  </a:lnTo>
                  <a:lnTo>
                    <a:pt x="1205" y="4193"/>
                  </a:lnTo>
                  <a:lnTo>
                    <a:pt x="1205" y="235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42;p96">
              <a:extLst>
                <a:ext uri="{FF2B5EF4-FFF2-40B4-BE49-F238E27FC236}">
                  <a16:creationId xmlns:a16="http://schemas.microsoft.com/office/drawing/2014/main" id="{5E796F67-3F1F-A4BA-6AF9-DB6A88D4F2E2}"/>
                </a:ext>
              </a:extLst>
            </p:cNvPr>
            <p:cNvSpPr/>
            <p:nvPr/>
          </p:nvSpPr>
          <p:spPr>
            <a:xfrm>
              <a:off x="7263494" y="4155787"/>
              <a:ext cx="42254" cy="70648"/>
            </a:xfrm>
            <a:custGeom>
              <a:avLst/>
              <a:gdLst/>
              <a:ahLst/>
              <a:cxnLst/>
              <a:rect l="l" t="t" r="r" b="b"/>
              <a:pathLst>
                <a:path w="1567" h="2620" extrusionOk="0">
                  <a:moveTo>
                    <a:pt x="136" y="0"/>
                  </a:moveTo>
                  <a:cubicBezTo>
                    <a:pt x="61" y="0"/>
                    <a:pt x="0" y="61"/>
                    <a:pt x="0" y="135"/>
                  </a:cubicBezTo>
                  <a:lnTo>
                    <a:pt x="0" y="2484"/>
                  </a:lnTo>
                  <a:cubicBezTo>
                    <a:pt x="0" y="2559"/>
                    <a:pt x="61" y="2619"/>
                    <a:pt x="136" y="2619"/>
                  </a:cubicBezTo>
                  <a:lnTo>
                    <a:pt x="1432" y="2619"/>
                  </a:lnTo>
                  <a:cubicBezTo>
                    <a:pt x="1506" y="2619"/>
                    <a:pt x="1566" y="2559"/>
                    <a:pt x="1566" y="2484"/>
                  </a:cubicBezTo>
                  <a:lnTo>
                    <a:pt x="1566" y="135"/>
                  </a:lnTo>
                  <a:cubicBezTo>
                    <a:pt x="1566" y="61"/>
                    <a:pt x="1506" y="0"/>
                    <a:pt x="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43;p96">
              <a:extLst>
                <a:ext uri="{FF2B5EF4-FFF2-40B4-BE49-F238E27FC236}">
                  <a16:creationId xmlns:a16="http://schemas.microsoft.com/office/drawing/2014/main" id="{301249DC-ED5C-4906-DCE3-58B5F79C5025}"/>
                </a:ext>
              </a:extLst>
            </p:cNvPr>
            <p:cNvSpPr/>
            <p:nvPr/>
          </p:nvSpPr>
          <p:spPr>
            <a:xfrm>
              <a:off x="7351589" y="4042210"/>
              <a:ext cx="78630" cy="198058"/>
            </a:xfrm>
            <a:custGeom>
              <a:avLst/>
              <a:gdLst/>
              <a:ahLst/>
              <a:cxnLst/>
              <a:rect l="l" t="t" r="r" b="b"/>
              <a:pathLst>
                <a:path w="2916" h="7345" extrusionOk="0">
                  <a:moveTo>
                    <a:pt x="479" y="1"/>
                  </a:moveTo>
                  <a:cubicBezTo>
                    <a:pt x="334" y="1"/>
                    <a:pt x="217" y="119"/>
                    <a:pt x="217" y="263"/>
                  </a:cubicBezTo>
                  <a:lnTo>
                    <a:pt x="217" y="2623"/>
                  </a:lnTo>
                  <a:lnTo>
                    <a:pt x="1" y="3147"/>
                  </a:lnTo>
                  <a:lnTo>
                    <a:pt x="1" y="7344"/>
                  </a:lnTo>
                  <a:lnTo>
                    <a:pt x="2915" y="7344"/>
                  </a:lnTo>
                  <a:lnTo>
                    <a:pt x="2915" y="3147"/>
                  </a:lnTo>
                  <a:lnTo>
                    <a:pt x="2701" y="2623"/>
                  </a:lnTo>
                  <a:lnTo>
                    <a:pt x="2701" y="263"/>
                  </a:lnTo>
                  <a:cubicBezTo>
                    <a:pt x="2701" y="119"/>
                    <a:pt x="2583" y="1"/>
                    <a:pt x="2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44;p96">
              <a:extLst>
                <a:ext uri="{FF2B5EF4-FFF2-40B4-BE49-F238E27FC236}">
                  <a16:creationId xmlns:a16="http://schemas.microsoft.com/office/drawing/2014/main" id="{B8B7D424-78AE-1DBD-4450-4091A332C1DD}"/>
                </a:ext>
              </a:extLst>
            </p:cNvPr>
            <p:cNvSpPr/>
            <p:nvPr/>
          </p:nvSpPr>
          <p:spPr>
            <a:xfrm>
              <a:off x="7406571" y="4042210"/>
              <a:ext cx="23648" cy="198058"/>
            </a:xfrm>
            <a:custGeom>
              <a:avLst/>
              <a:gdLst/>
              <a:ahLst/>
              <a:cxnLst/>
              <a:rect l="l" t="t" r="r" b="b"/>
              <a:pathLst>
                <a:path w="877" h="7345" extrusionOk="0">
                  <a:moveTo>
                    <a:pt x="0" y="1"/>
                  </a:moveTo>
                  <a:cubicBezTo>
                    <a:pt x="143" y="4"/>
                    <a:pt x="258" y="120"/>
                    <a:pt x="255" y="263"/>
                  </a:cubicBezTo>
                  <a:lnTo>
                    <a:pt x="255" y="2755"/>
                  </a:lnTo>
                  <a:lnTo>
                    <a:pt x="472" y="3280"/>
                  </a:lnTo>
                  <a:lnTo>
                    <a:pt x="472" y="7344"/>
                  </a:lnTo>
                  <a:lnTo>
                    <a:pt x="876" y="7344"/>
                  </a:lnTo>
                  <a:lnTo>
                    <a:pt x="876" y="3147"/>
                  </a:lnTo>
                  <a:lnTo>
                    <a:pt x="660" y="2623"/>
                  </a:lnTo>
                  <a:lnTo>
                    <a:pt x="660" y="263"/>
                  </a:lnTo>
                  <a:cubicBezTo>
                    <a:pt x="660" y="119"/>
                    <a:pt x="544" y="1"/>
                    <a:pt x="400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45;p96">
              <a:extLst>
                <a:ext uri="{FF2B5EF4-FFF2-40B4-BE49-F238E27FC236}">
                  <a16:creationId xmlns:a16="http://schemas.microsoft.com/office/drawing/2014/main" id="{45005451-3D95-DC51-3227-7EAAF108EC84}"/>
                </a:ext>
              </a:extLst>
            </p:cNvPr>
            <p:cNvSpPr/>
            <p:nvPr/>
          </p:nvSpPr>
          <p:spPr>
            <a:xfrm>
              <a:off x="7457588" y="3879827"/>
              <a:ext cx="98881" cy="360441"/>
            </a:xfrm>
            <a:custGeom>
              <a:avLst/>
              <a:gdLst/>
              <a:ahLst/>
              <a:cxnLst/>
              <a:rect l="l" t="t" r="r" b="b"/>
              <a:pathLst>
                <a:path w="3667" h="13367" extrusionOk="0">
                  <a:moveTo>
                    <a:pt x="654" y="1"/>
                  </a:moveTo>
                  <a:cubicBezTo>
                    <a:pt x="582" y="1"/>
                    <a:pt x="525" y="60"/>
                    <a:pt x="525" y="132"/>
                  </a:cubicBezTo>
                  <a:lnTo>
                    <a:pt x="525" y="1254"/>
                  </a:lnTo>
                  <a:cubicBezTo>
                    <a:pt x="523" y="4264"/>
                    <a:pt x="421" y="7268"/>
                    <a:pt x="213" y="10269"/>
                  </a:cubicBezTo>
                  <a:lnTo>
                    <a:pt x="0" y="13366"/>
                  </a:lnTo>
                  <a:lnTo>
                    <a:pt x="3667" y="13366"/>
                  </a:lnTo>
                  <a:lnTo>
                    <a:pt x="3452" y="10269"/>
                  </a:lnTo>
                  <a:cubicBezTo>
                    <a:pt x="3246" y="7266"/>
                    <a:pt x="3142" y="4261"/>
                    <a:pt x="3142" y="1254"/>
                  </a:cubicBezTo>
                  <a:lnTo>
                    <a:pt x="3142" y="627"/>
                  </a:lnTo>
                  <a:cubicBezTo>
                    <a:pt x="3142" y="568"/>
                    <a:pt x="3102" y="515"/>
                    <a:pt x="3043" y="500"/>
                  </a:cubicBezTo>
                  <a:lnTo>
                    <a:pt x="1429" y="97"/>
                  </a:lnTo>
                  <a:cubicBezTo>
                    <a:pt x="1176" y="34"/>
                    <a:pt x="916" y="2"/>
                    <a:pt x="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46;p96">
              <a:extLst>
                <a:ext uri="{FF2B5EF4-FFF2-40B4-BE49-F238E27FC236}">
                  <a16:creationId xmlns:a16="http://schemas.microsoft.com/office/drawing/2014/main" id="{BA48F50F-158E-7687-98D6-1A273FFE9DAF}"/>
                </a:ext>
              </a:extLst>
            </p:cNvPr>
            <p:cNvSpPr/>
            <p:nvPr/>
          </p:nvSpPr>
          <p:spPr>
            <a:xfrm>
              <a:off x="7521172" y="3888698"/>
              <a:ext cx="35216" cy="351570"/>
            </a:xfrm>
            <a:custGeom>
              <a:avLst/>
              <a:gdLst/>
              <a:ahLst/>
              <a:cxnLst/>
              <a:rect l="l" t="t" r="r" b="b"/>
              <a:pathLst>
                <a:path w="1306" h="13038" extrusionOk="0">
                  <a:moveTo>
                    <a:pt x="1" y="0"/>
                  </a:moveTo>
                  <a:lnTo>
                    <a:pt x="1" y="925"/>
                  </a:lnTo>
                  <a:cubicBezTo>
                    <a:pt x="1" y="3933"/>
                    <a:pt x="104" y="6939"/>
                    <a:pt x="310" y="9940"/>
                  </a:cubicBezTo>
                  <a:lnTo>
                    <a:pt x="524" y="13037"/>
                  </a:lnTo>
                  <a:lnTo>
                    <a:pt x="1306" y="13037"/>
                  </a:lnTo>
                  <a:lnTo>
                    <a:pt x="1094" y="9940"/>
                  </a:lnTo>
                  <a:cubicBezTo>
                    <a:pt x="888" y="6937"/>
                    <a:pt x="784" y="3932"/>
                    <a:pt x="784" y="925"/>
                  </a:cubicBezTo>
                  <a:lnTo>
                    <a:pt x="784" y="298"/>
                  </a:lnTo>
                  <a:cubicBezTo>
                    <a:pt x="784" y="238"/>
                    <a:pt x="744" y="186"/>
                    <a:pt x="685" y="1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47;p96">
              <a:extLst>
                <a:ext uri="{FF2B5EF4-FFF2-40B4-BE49-F238E27FC236}">
                  <a16:creationId xmlns:a16="http://schemas.microsoft.com/office/drawing/2014/main" id="{B7C5C665-EFE8-52E5-4EB2-242343042978}"/>
                </a:ext>
              </a:extLst>
            </p:cNvPr>
            <p:cNvSpPr/>
            <p:nvPr/>
          </p:nvSpPr>
          <p:spPr>
            <a:xfrm>
              <a:off x="7330475" y="4198014"/>
              <a:ext cx="141270" cy="28421"/>
            </a:xfrm>
            <a:custGeom>
              <a:avLst/>
              <a:gdLst/>
              <a:ahLst/>
              <a:cxnLst/>
              <a:rect l="l" t="t" r="r" b="b"/>
              <a:pathLst>
                <a:path w="5239" h="1054" extrusionOk="0">
                  <a:moveTo>
                    <a:pt x="135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918"/>
                  </a:lnTo>
                  <a:cubicBezTo>
                    <a:pt x="0" y="993"/>
                    <a:pt x="61" y="1053"/>
                    <a:pt x="135" y="1053"/>
                  </a:cubicBezTo>
                  <a:lnTo>
                    <a:pt x="5103" y="1053"/>
                  </a:lnTo>
                  <a:cubicBezTo>
                    <a:pt x="5178" y="1053"/>
                    <a:pt x="5239" y="993"/>
                    <a:pt x="5239" y="918"/>
                  </a:cubicBezTo>
                  <a:lnTo>
                    <a:pt x="5239" y="136"/>
                  </a:lnTo>
                  <a:cubicBezTo>
                    <a:pt x="5239" y="61"/>
                    <a:pt x="5178" y="0"/>
                    <a:pt x="5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48;p96">
              <a:extLst>
                <a:ext uri="{FF2B5EF4-FFF2-40B4-BE49-F238E27FC236}">
                  <a16:creationId xmlns:a16="http://schemas.microsoft.com/office/drawing/2014/main" id="{5A15D66C-2892-7968-1C84-7D1627577DB5}"/>
                </a:ext>
              </a:extLst>
            </p:cNvPr>
            <p:cNvSpPr/>
            <p:nvPr/>
          </p:nvSpPr>
          <p:spPr>
            <a:xfrm>
              <a:off x="7453355" y="3957567"/>
              <a:ext cx="89011" cy="282701"/>
            </a:xfrm>
            <a:custGeom>
              <a:avLst/>
              <a:gdLst/>
              <a:ahLst/>
              <a:cxnLst/>
              <a:rect l="l" t="t" r="r" b="b"/>
              <a:pathLst>
                <a:path w="3301" h="10484" extrusionOk="0">
                  <a:moveTo>
                    <a:pt x="643" y="0"/>
                  </a:moveTo>
                  <a:cubicBezTo>
                    <a:pt x="571" y="0"/>
                    <a:pt x="513" y="58"/>
                    <a:pt x="512" y="130"/>
                  </a:cubicBezTo>
                  <a:cubicBezTo>
                    <a:pt x="480" y="2552"/>
                    <a:pt x="380" y="4970"/>
                    <a:pt x="213" y="7386"/>
                  </a:cubicBezTo>
                  <a:lnTo>
                    <a:pt x="0" y="10483"/>
                  </a:lnTo>
                  <a:lnTo>
                    <a:pt x="3301" y="10483"/>
                  </a:lnTo>
                  <a:cubicBezTo>
                    <a:pt x="2328" y="7672"/>
                    <a:pt x="1542" y="4199"/>
                    <a:pt x="1073" y="381"/>
                  </a:cubicBezTo>
                  <a:cubicBezTo>
                    <a:pt x="1046" y="165"/>
                    <a:pt x="862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49;p96">
              <a:extLst>
                <a:ext uri="{FF2B5EF4-FFF2-40B4-BE49-F238E27FC236}">
                  <a16:creationId xmlns:a16="http://schemas.microsoft.com/office/drawing/2014/main" id="{8691B9A4-B550-23B6-9CCF-7F53BDFE19AE}"/>
                </a:ext>
              </a:extLst>
            </p:cNvPr>
            <p:cNvSpPr/>
            <p:nvPr/>
          </p:nvSpPr>
          <p:spPr>
            <a:xfrm>
              <a:off x="7230786" y="4220584"/>
              <a:ext cx="361789" cy="21114"/>
            </a:xfrm>
            <a:custGeom>
              <a:avLst/>
              <a:gdLst/>
              <a:ahLst/>
              <a:cxnLst/>
              <a:rect l="l" t="t" r="r" b="b"/>
              <a:pathLst>
                <a:path w="13417" h="783" extrusionOk="0">
                  <a:moveTo>
                    <a:pt x="136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649"/>
                  </a:lnTo>
                  <a:cubicBezTo>
                    <a:pt x="0" y="722"/>
                    <a:pt x="61" y="783"/>
                    <a:pt x="136" y="783"/>
                  </a:cubicBezTo>
                  <a:lnTo>
                    <a:pt x="13282" y="783"/>
                  </a:lnTo>
                  <a:cubicBezTo>
                    <a:pt x="13356" y="783"/>
                    <a:pt x="13416" y="722"/>
                    <a:pt x="13416" y="649"/>
                  </a:cubicBezTo>
                  <a:lnTo>
                    <a:pt x="13416" y="136"/>
                  </a:lnTo>
                  <a:cubicBezTo>
                    <a:pt x="13416" y="61"/>
                    <a:pt x="13356" y="0"/>
                    <a:pt x="132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50;p96">
              <a:extLst>
                <a:ext uri="{FF2B5EF4-FFF2-40B4-BE49-F238E27FC236}">
                  <a16:creationId xmlns:a16="http://schemas.microsoft.com/office/drawing/2014/main" id="{2A05183E-D170-CD99-154A-94FA525A781A}"/>
                </a:ext>
              </a:extLst>
            </p:cNvPr>
            <p:cNvSpPr/>
            <p:nvPr/>
          </p:nvSpPr>
          <p:spPr>
            <a:xfrm>
              <a:off x="7224907" y="3874623"/>
              <a:ext cx="372791" cy="372899"/>
            </a:xfrm>
            <a:custGeom>
              <a:avLst/>
              <a:gdLst/>
              <a:ahLst/>
              <a:cxnLst/>
              <a:rect l="l" t="t" r="r" b="b"/>
              <a:pathLst>
                <a:path w="13825" h="13829" extrusionOk="0">
                  <a:moveTo>
                    <a:pt x="11771" y="2787"/>
                  </a:moveTo>
                  <a:cubicBezTo>
                    <a:pt x="11769" y="2787"/>
                    <a:pt x="11768" y="2787"/>
                    <a:pt x="11766" y="2787"/>
                  </a:cubicBezTo>
                  <a:lnTo>
                    <a:pt x="11777" y="2787"/>
                  </a:lnTo>
                  <a:cubicBezTo>
                    <a:pt x="11775" y="2787"/>
                    <a:pt x="11773" y="2787"/>
                    <a:pt x="11771" y="2787"/>
                  </a:cubicBezTo>
                  <a:close/>
                  <a:moveTo>
                    <a:pt x="2208" y="2762"/>
                  </a:moveTo>
                  <a:cubicBezTo>
                    <a:pt x="2378" y="2762"/>
                    <a:pt x="2463" y="2967"/>
                    <a:pt x="2343" y="3088"/>
                  </a:cubicBezTo>
                  <a:cubicBezTo>
                    <a:pt x="2304" y="3127"/>
                    <a:pt x="2256" y="3144"/>
                    <a:pt x="2210" y="3144"/>
                  </a:cubicBezTo>
                  <a:cubicBezTo>
                    <a:pt x="2111" y="3144"/>
                    <a:pt x="2018" y="3068"/>
                    <a:pt x="2018" y="2953"/>
                  </a:cubicBezTo>
                  <a:cubicBezTo>
                    <a:pt x="2018" y="2847"/>
                    <a:pt x="2103" y="2762"/>
                    <a:pt x="2208" y="2762"/>
                  </a:cubicBezTo>
                  <a:close/>
                  <a:moveTo>
                    <a:pt x="6160" y="4385"/>
                  </a:moveTo>
                  <a:lnTo>
                    <a:pt x="6857" y="6027"/>
                  </a:lnTo>
                  <a:lnTo>
                    <a:pt x="5449" y="6027"/>
                  </a:lnTo>
                  <a:lnTo>
                    <a:pt x="6160" y="4385"/>
                  </a:lnTo>
                  <a:close/>
                  <a:moveTo>
                    <a:pt x="2208" y="4859"/>
                  </a:moveTo>
                  <a:cubicBezTo>
                    <a:pt x="2394" y="4859"/>
                    <a:pt x="2577" y="4931"/>
                    <a:pt x="2713" y="5068"/>
                  </a:cubicBezTo>
                  <a:cubicBezTo>
                    <a:pt x="2918" y="5272"/>
                    <a:pt x="2979" y="5579"/>
                    <a:pt x="2868" y="5847"/>
                  </a:cubicBezTo>
                  <a:cubicBezTo>
                    <a:pt x="2758" y="6114"/>
                    <a:pt x="2497" y="6288"/>
                    <a:pt x="2208" y="6288"/>
                  </a:cubicBezTo>
                  <a:cubicBezTo>
                    <a:pt x="1813" y="6288"/>
                    <a:pt x="1493" y="5968"/>
                    <a:pt x="1493" y="5573"/>
                  </a:cubicBezTo>
                  <a:cubicBezTo>
                    <a:pt x="1493" y="5284"/>
                    <a:pt x="1667" y="5024"/>
                    <a:pt x="1934" y="4913"/>
                  </a:cubicBezTo>
                  <a:cubicBezTo>
                    <a:pt x="2023" y="4877"/>
                    <a:pt x="2116" y="4859"/>
                    <a:pt x="2208" y="4859"/>
                  </a:cubicBezTo>
                  <a:close/>
                  <a:moveTo>
                    <a:pt x="2404" y="6687"/>
                  </a:moveTo>
                  <a:lnTo>
                    <a:pt x="2404" y="8910"/>
                  </a:lnTo>
                  <a:cubicBezTo>
                    <a:pt x="2341" y="8903"/>
                    <a:pt x="2278" y="8899"/>
                    <a:pt x="2215" y="8899"/>
                  </a:cubicBezTo>
                  <a:cubicBezTo>
                    <a:pt x="2152" y="8899"/>
                    <a:pt x="2089" y="8903"/>
                    <a:pt x="2026" y="8910"/>
                  </a:cubicBezTo>
                  <a:lnTo>
                    <a:pt x="2026" y="6687"/>
                  </a:lnTo>
                  <a:cubicBezTo>
                    <a:pt x="2089" y="6698"/>
                    <a:pt x="2152" y="6703"/>
                    <a:pt x="2215" y="6703"/>
                  </a:cubicBezTo>
                  <a:cubicBezTo>
                    <a:pt x="2279" y="6703"/>
                    <a:pt x="2342" y="6698"/>
                    <a:pt x="2404" y="6687"/>
                  </a:cubicBezTo>
                  <a:close/>
                  <a:moveTo>
                    <a:pt x="2202" y="9310"/>
                  </a:moveTo>
                  <a:cubicBezTo>
                    <a:pt x="2340" y="9310"/>
                    <a:pt x="2484" y="9333"/>
                    <a:pt x="2630" y="9383"/>
                  </a:cubicBezTo>
                  <a:cubicBezTo>
                    <a:pt x="3023" y="9519"/>
                    <a:pt x="3317" y="9851"/>
                    <a:pt x="3405" y="10259"/>
                  </a:cubicBezTo>
                  <a:cubicBezTo>
                    <a:pt x="3461" y="10503"/>
                    <a:pt x="3441" y="10760"/>
                    <a:pt x="3350" y="10995"/>
                  </a:cubicBezTo>
                  <a:lnTo>
                    <a:pt x="3186" y="10995"/>
                  </a:lnTo>
                  <a:lnTo>
                    <a:pt x="3186" y="10545"/>
                  </a:lnTo>
                  <a:cubicBezTo>
                    <a:pt x="3186" y="10361"/>
                    <a:pt x="3038" y="10211"/>
                    <a:pt x="2853" y="10211"/>
                  </a:cubicBezTo>
                  <a:lnTo>
                    <a:pt x="1549" y="10211"/>
                  </a:lnTo>
                  <a:cubicBezTo>
                    <a:pt x="1365" y="10211"/>
                    <a:pt x="1215" y="10361"/>
                    <a:pt x="1215" y="10545"/>
                  </a:cubicBezTo>
                  <a:lnTo>
                    <a:pt x="1215" y="11286"/>
                  </a:lnTo>
                  <a:cubicBezTo>
                    <a:pt x="1054" y="11073"/>
                    <a:pt x="966" y="10812"/>
                    <a:pt x="967" y="10544"/>
                  </a:cubicBezTo>
                  <a:cubicBezTo>
                    <a:pt x="967" y="9863"/>
                    <a:pt x="1521" y="9310"/>
                    <a:pt x="2202" y="9310"/>
                  </a:cubicBezTo>
                  <a:close/>
                  <a:moveTo>
                    <a:pt x="5765" y="6811"/>
                  </a:moveTo>
                  <a:cubicBezTo>
                    <a:pt x="5757" y="6811"/>
                    <a:pt x="5749" y="6811"/>
                    <a:pt x="5740" y="6812"/>
                  </a:cubicBezTo>
                  <a:cubicBezTo>
                    <a:pt x="5637" y="6828"/>
                    <a:pt x="5562" y="6917"/>
                    <a:pt x="5563" y="7021"/>
                  </a:cubicBezTo>
                  <a:lnTo>
                    <a:pt x="5563" y="11207"/>
                  </a:lnTo>
                  <a:cubicBezTo>
                    <a:pt x="5563" y="11321"/>
                    <a:pt x="5656" y="11410"/>
                    <a:pt x="5766" y="11410"/>
                  </a:cubicBezTo>
                  <a:cubicBezTo>
                    <a:pt x="5774" y="11410"/>
                    <a:pt x="5783" y="11409"/>
                    <a:pt x="5791" y="11408"/>
                  </a:cubicBezTo>
                  <a:cubicBezTo>
                    <a:pt x="5893" y="11392"/>
                    <a:pt x="5970" y="11303"/>
                    <a:pt x="5968" y="11199"/>
                  </a:cubicBezTo>
                  <a:lnTo>
                    <a:pt x="5968" y="7014"/>
                  </a:lnTo>
                  <a:lnTo>
                    <a:pt x="5967" y="7015"/>
                  </a:lnTo>
                  <a:cubicBezTo>
                    <a:pt x="5968" y="6901"/>
                    <a:pt x="5875" y="6811"/>
                    <a:pt x="5765" y="6811"/>
                  </a:cubicBezTo>
                  <a:close/>
                  <a:moveTo>
                    <a:pt x="6547" y="6811"/>
                  </a:moveTo>
                  <a:cubicBezTo>
                    <a:pt x="6539" y="6811"/>
                    <a:pt x="6531" y="6811"/>
                    <a:pt x="6523" y="6812"/>
                  </a:cubicBezTo>
                  <a:cubicBezTo>
                    <a:pt x="6420" y="6828"/>
                    <a:pt x="6344" y="6917"/>
                    <a:pt x="6346" y="7021"/>
                  </a:cubicBezTo>
                  <a:lnTo>
                    <a:pt x="6346" y="11207"/>
                  </a:lnTo>
                  <a:cubicBezTo>
                    <a:pt x="6346" y="11321"/>
                    <a:pt x="6438" y="11410"/>
                    <a:pt x="6549" y="11410"/>
                  </a:cubicBezTo>
                  <a:cubicBezTo>
                    <a:pt x="6557" y="11410"/>
                    <a:pt x="6565" y="11409"/>
                    <a:pt x="6573" y="11408"/>
                  </a:cubicBezTo>
                  <a:cubicBezTo>
                    <a:pt x="6677" y="11392"/>
                    <a:pt x="6752" y="11303"/>
                    <a:pt x="6750" y="11199"/>
                  </a:cubicBezTo>
                  <a:lnTo>
                    <a:pt x="6750" y="7015"/>
                  </a:lnTo>
                  <a:cubicBezTo>
                    <a:pt x="6750" y="6901"/>
                    <a:pt x="6658" y="6811"/>
                    <a:pt x="6547" y="6811"/>
                  </a:cubicBezTo>
                  <a:close/>
                  <a:moveTo>
                    <a:pt x="8407" y="11400"/>
                  </a:moveTo>
                  <a:lnTo>
                    <a:pt x="8380" y="11777"/>
                  </a:lnTo>
                  <a:lnTo>
                    <a:pt x="7804" y="11777"/>
                  </a:lnTo>
                  <a:lnTo>
                    <a:pt x="7804" y="11400"/>
                  </a:lnTo>
                  <a:close/>
                  <a:moveTo>
                    <a:pt x="7122" y="6432"/>
                  </a:moveTo>
                  <a:cubicBezTo>
                    <a:pt x="7155" y="6432"/>
                    <a:pt x="7183" y="6459"/>
                    <a:pt x="7183" y="6491"/>
                  </a:cubicBezTo>
                  <a:lnTo>
                    <a:pt x="7183" y="8857"/>
                  </a:lnTo>
                  <a:cubicBezTo>
                    <a:pt x="7183" y="8883"/>
                    <a:pt x="7187" y="8909"/>
                    <a:pt x="7197" y="8933"/>
                  </a:cubicBezTo>
                  <a:lnTo>
                    <a:pt x="7399" y="9421"/>
                  </a:lnTo>
                  <a:lnTo>
                    <a:pt x="7399" y="11804"/>
                  </a:lnTo>
                  <a:lnTo>
                    <a:pt x="4915" y="11804"/>
                  </a:lnTo>
                  <a:lnTo>
                    <a:pt x="4915" y="9421"/>
                  </a:lnTo>
                  <a:lnTo>
                    <a:pt x="5115" y="8933"/>
                  </a:lnTo>
                  <a:cubicBezTo>
                    <a:pt x="5125" y="8909"/>
                    <a:pt x="5131" y="8883"/>
                    <a:pt x="5131" y="8857"/>
                  </a:cubicBezTo>
                  <a:lnTo>
                    <a:pt x="5131" y="6491"/>
                  </a:lnTo>
                  <a:cubicBezTo>
                    <a:pt x="5131" y="6459"/>
                    <a:pt x="5157" y="6432"/>
                    <a:pt x="5190" y="6432"/>
                  </a:cubicBezTo>
                  <a:close/>
                  <a:moveTo>
                    <a:pt x="2783" y="10616"/>
                  </a:moveTo>
                  <a:lnTo>
                    <a:pt x="2783" y="12613"/>
                  </a:lnTo>
                  <a:lnTo>
                    <a:pt x="1621" y="12613"/>
                  </a:lnTo>
                  <a:lnTo>
                    <a:pt x="1621" y="10616"/>
                  </a:lnTo>
                  <a:close/>
                  <a:moveTo>
                    <a:pt x="4483" y="11400"/>
                  </a:moveTo>
                  <a:lnTo>
                    <a:pt x="4483" y="11804"/>
                  </a:lnTo>
                  <a:lnTo>
                    <a:pt x="4033" y="11804"/>
                  </a:lnTo>
                  <a:cubicBezTo>
                    <a:pt x="3849" y="11804"/>
                    <a:pt x="3699" y="11953"/>
                    <a:pt x="3699" y="12137"/>
                  </a:cubicBezTo>
                  <a:lnTo>
                    <a:pt x="3699" y="12614"/>
                  </a:lnTo>
                  <a:lnTo>
                    <a:pt x="3186" y="12614"/>
                  </a:lnTo>
                  <a:lnTo>
                    <a:pt x="3186" y="11400"/>
                  </a:lnTo>
                  <a:close/>
                  <a:moveTo>
                    <a:pt x="12878" y="11400"/>
                  </a:moveTo>
                  <a:lnTo>
                    <a:pt x="12878" y="12614"/>
                  </a:lnTo>
                  <a:lnTo>
                    <a:pt x="12436" y="12614"/>
                  </a:lnTo>
                  <a:lnTo>
                    <a:pt x="12351" y="11400"/>
                  </a:lnTo>
                  <a:close/>
                  <a:moveTo>
                    <a:pt x="9187" y="3310"/>
                  </a:moveTo>
                  <a:cubicBezTo>
                    <a:pt x="9272" y="3337"/>
                    <a:pt x="9334" y="3412"/>
                    <a:pt x="9345" y="3501"/>
                  </a:cubicBezTo>
                  <a:cubicBezTo>
                    <a:pt x="9747" y="6788"/>
                    <a:pt x="10406" y="9942"/>
                    <a:pt x="11251" y="12641"/>
                  </a:cubicBezTo>
                  <a:lnTo>
                    <a:pt x="8740" y="12641"/>
                  </a:lnTo>
                  <a:lnTo>
                    <a:pt x="8887" y="10488"/>
                  </a:lnTo>
                  <a:cubicBezTo>
                    <a:pt x="8897" y="10359"/>
                    <a:pt x="8906" y="10231"/>
                    <a:pt x="8913" y="10103"/>
                  </a:cubicBezTo>
                  <a:lnTo>
                    <a:pt x="9930" y="10103"/>
                  </a:lnTo>
                  <a:cubicBezTo>
                    <a:pt x="9931" y="10103"/>
                    <a:pt x="9932" y="10103"/>
                    <a:pt x="9933" y="10103"/>
                  </a:cubicBezTo>
                  <a:cubicBezTo>
                    <a:pt x="10036" y="10103"/>
                    <a:pt x="10123" y="10028"/>
                    <a:pt x="10139" y="9926"/>
                  </a:cubicBezTo>
                  <a:cubicBezTo>
                    <a:pt x="10153" y="9805"/>
                    <a:pt x="10060" y="9698"/>
                    <a:pt x="9937" y="9698"/>
                  </a:cubicBezTo>
                  <a:lnTo>
                    <a:pt x="8939" y="9698"/>
                  </a:lnTo>
                  <a:cubicBezTo>
                    <a:pt x="8975" y="9133"/>
                    <a:pt x="9007" y="8566"/>
                    <a:pt x="9034" y="7998"/>
                  </a:cubicBezTo>
                  <a:lnTo>
                    <a:pt x="9668" y="7998"/>
                  </a:lnTo>
                  <a:cubicBezTo>
                    <a:pt x="9669" y="7998"/>
                    <a:pt x="9670" y="7998"/>
                    <a:pt x="9671" y="7998"/>
                  </a:cubicBezTo>
                  <a:cubicBezTo>
                    <a:pt x="9773" y="7998"/>
                    <a:pt x="9861" y="7922"/>
                    <a:pt x="9877" y="7821"/>
                  </a:cubicBezTo>
                  <a:cubicBezTo>
                    <a:pt x="9891" y="7700"/>
                    <a:pt x="9798" y="7593"/>
                    <a:pt x="9675" y="7593"/>
                  </a:cubicBezTo>
                  <a:lnTo>
                    <a:pt x="9054" y="7593"/>
                  </a:lnTo>
                  <a:cubicBezTo>
                    <a:pt x="9080" y="7025"/>
                    <a:pt x="9103" y="6459"/>
                    <a:pt x="9123" y="5892"/>
                  </a:cubicBezTo>
                  <a:lnTo>
                    <a:pt x="9321" y="5892"/>
                  </a:lnTo>
                  <a:cubicBezTo>
                    <a:pt x="9424" y="5892"/>
                    <a:pt x="9515" y="5812"/>
                    <a:pt x="9520" y="5709"/>
                  </a:cubicBezTo>
                  <a:cubicBezTo>
                    <a:pt x="9521" y="5602"/>
                    <a:pt x="9436" y="5514"/>
                    <a:pt x="9329" y="5514"/>
                  </a:cubicBezTo>
                  <a:lnTo>
                    <a:pt x="9136" y="5514"/>
                  </a:lnTo>
                  <a:cubicBezTo>
                    <a:pt x="9159" y="4778"/>
                    <a:pt x="9177" y="4043"/>
                    <a:pt x="9187" y="3310"/>
                  </a:cubicBezTo>
                  <a:close/>
                  <a:moveTo>
                    <a:pt x="8340" y="12208"/>
                  </a:moveTo>
                  <a:lnTo>
                    <a:pt x="8309" y="12640"/>
                  </a:lnTo>
                  <a:lnTo>
                    <a:pt x="5635" y="12640"/>
                  </a:lnTo>
                  <a:cubicBezTo>
                    <a:pt x="5634" y="12640"/>
                    <a:pt x="5633" y="12640"/>
                    <a:pt x="5632" y="12640"/>
                  </a:cubicBezTo>
                  <a:cubicBezTo>
                    <a:pt x="5530" y="12640"/>
                    <a:pt x="5442" y="12715"/>
                    <a:pt x="5426" y="12817"/>
                  </a:cubicBezTo>
                  <a:cubicBezTo>
                    <a:pt x="5412" y="12938"/>
                    <a:pt x="5506" y="13045"/>
                    <a:pt x="5628" y="13045"/>
                  </a:cubicBezTo>
                  <a:lnTo>
                    <a:pt x="13420" y="13045"/>
                  </a:lnTo>
                  <a:lnTo>
                    <a:pt x="13418" y="13422"/>
                  </a:lnTo>
                  <a:lnTo>
                    <a:pt x="407" y="13422"/>
                  </a:lnTo>
                  <a:lnTo>
                    <a:pt x="407" y="13045"/>
                  </a:lnTo>
                  <a:lnTo>
                    <a:pt x="4862" y="13045"/>
                  </a:lnTo>
                  <a:cubicBezTo>
                    <a:pt x="4863" y="13045"/>
                    <a:pt x="4864" y="13045"/>
                    <a:pt x="4864" y="13045"/>
                  </a:cubicBezTo>
                  <a:cubicBezTo>
                    <a:pt x="4967" y="13045"/>
                    <a:pt x="5055" y="12969"/>
                    <a:pt x="5070" y="12868"/>
                  </a:cubicBezTo>
                  <a:cubicBezTo>
                    <a:pt x="5085" y="12747"/>
                    <a:pt x="4991" y="12640"/>
                    <a:pt x="4869" y="12640"/>
                  </a:cubicBezTo>
                  <a:lnTo>
                    <a:pt x="4105" y="12640"/>
                  </a:lnTo>
                  <a:lnTo>
                    <a:pt x="4105" y="12208"/>
                  </a:lnTo>
                  <a:close/>
                  <a:moveTo>
                    <a:pt x="9267" y="0"/>
                  </a:moveTo>
                  <a:cubicBezTo>
                    <a:pt x="9084" y="3"/>
                    <a:pt x="8937" y="152"/>
                    <a:pt x="8937" y="335"/>
                  </a:cubicBezTo>
                  <a:lnTo>
                    <a:pt x="8937" y="1454"/>
                  </a:lnTo>
                  <a:cubicBezTo>
                    <a:pt x="8937" y="1944"/>
                    <a:pt x="8935" y="2440"/>
                    <a:pt x="8930" y="2931"/>
                  </a:cubicBezTo>
                  <a:cubicBezTo>
                    <a:pt x="8832" y="2990"/>
                    <a:pt x="8772" y="3095"/>
                    <a:pt x="8770" y="3209"/>
                  </a:cubicBezTo>
                  <a:cubicBezTo>
                    <a:pt x="8739" y="5614"/>
                    <a:pt x="8638" y="8048"/>
                    <a:pt x="8472" y="10446"/>
                  </a:cubicBezTo>
                  <a:lnTo>
                    <a:pt x="8435" y="10995"/>
                  </a:lnTo>
                  <a:lnTo>
                    <a:pt x="7805" y="10995"/>
                  </a:lnTo>
                  <a:lnTo>
                    <a:pt x="7805" y="9362"/>
                  </a:lnTo>
                  <a:cubicBezTo>
                    <a:pt x="7805" y="9335"/>
                    <a:pt x="7799" y="9309"/>
                    <a:pt x="7789" y="9285"/>
                  </a:cubicBezTo>
                  <a:lnTo>
                    <a:pt x="7589" y="8798"/>
                  </a:lnTo>
                  <a:lnTo>
                    <a:pt x="7589" y="6501"/>
                  </a:lnTo>
                  <a:cubicBezTo>
                    <a:pt x="7587" y="6318"/>
                    <a:pt x="7481" y="6151"/>
                    <a:pt x="7314" y="6076"/>
                  </a:cubicBezTo>
                  <a:lnTo>
                    <a:pt x="6347" y="3794"/>
                  </a:lnTo>
                  <a:lnTo>
                    <a:pt x="6347" y="2306"/>
                  </a:lnTo>
                  <a:cubicBezTo>
                    <a:pt x="6348" y="2202"/>
                    <a:pt x="6272" y="2113"/>
                    <a:pt x="6170" y="2098"/>
                  </a:cubicBezTo>
                  <a:cubicBezTo>
                    <a:pt x="6161" y="2097"/>
                    <a:pt x="6152" y="2096"/>
                    <a:pt x="6143" y="2096"/>
                  </a:cubicBezTo>
                  <a:cubicBezTo>
                    <a:pt x="6033" y="2096"/>
                    <a:pt x="5942" y="2185"/>
                    <a:pt x="5942" y="2298"/>
                  </a:cubicBezTo>
                  <a:lnTo>
                    <a:pt x="5942" y="3844"/>
                  </a:lnTo>
                  <a:lnTo>
                    <a:pt x="4974" y="6075"/>
                  </a:lnTo>
                  <a:cubicBezTo>
                    <a:pt x="4807" y="6150"/>
                    <a:pt x="4699" y="6317"/>
                    <a:pt x="4699" y="6500"/>
                  </a:cubicBezTo>
                  <a:lnTo>
                    <a:pt x="4699" y="8796"/>
                  </a:lnTo>
                  <a:lnTo>
                    <a:pt x="4499" y="9285"/>
                  </a:lnTo>
                  <a:cubicBezTo>
                    <a:pt x="4487" y="9308"/>
                    <a:pt x="4483" y="9335"/>
                    <a:pt x="4483" y="9361"/>
                  </a:cubicBezTo>
                  <a:lnTo>
                    <a:pt x="4483" y="10993"/>
                  </a:lnTo>
                  <a:lnTo>
                    <a:pt x="3823" y="10993"/>
                  </a:lnTo>
                  <a:cubicBezTo>
                    <a:pt x="3866" y="10846"/>
                    <a:pt x="3889" y="10695"/>
                    <a:pt x="3889" y="10541"/>
                  </a:cubicBezTo>
                  <a:cubicBezTo>
                    <a:pt x="3889" y="9845"/>
                    <a:pt x="3440" y="9249"/>
                    <a:pt x="2809" y="9011"/>
                  </a:cubicBezTo>
                  <a:lnTo>
                    <a:pt x="2809" y="6511"/>
                  </a:lnTo>
                  <a:cubicBezTo>
                    <a:pt x="3133" y="6312"/>
                    <a:pt x="3349" y="5962"/>
                    <a:pt x="3349" y="5563"/>
                  </a:cubicBezTo>
                  <a:cubicBezTo>
                    <a:pt x="3349" y="5016"/>
                    <a:pt x="2940" y="4558"/>
                    <a:pt x="2404" y="4462"/>
                  </a:cubicBezTo>
                  <a:lnTo>
                    <a:pt x="2404" y="3513"/>
                  </a:lnTo>
                  <a:cubicBezTo>
                    <a:pt x="2639" y="3428"/>
                    <a:pt x="2797" y="3205"/>
                    <a:pt x="2797" y="2954"/>
                  </a:cubicBezTo>
                  <a:cubicBezTo>
                    <a:pt x="2797" y="2703"/>
                    <a:pt x="2639" y="2479"/>
                    <a:pt x="2404" y="2394"/>
                  </a:cubicBezTo>
                  <a:lnTo>
                    <a:pt x="2404" y="1258"/>
                  </a:lnTo>
                  <a:cubicBezTo>
                    <a:pt x="2405" y="1153"/>
                    <a:pt x="2329" y="1064"/>
                    <a:pt x="2226" y="1049"/>
                  </a:cubicBezTo>
                  <a:cubicBezTo>
                    <a:pt x="2218" y="1048"/>
                    <a:pt x="2209" y="1048"/>
                    <a:pt x="2200" y="1048"/>
                  </a:cubicBezTo>
                  <a:cubicBezTo>
                    <a:pt x="2090" y="1048"/>
                    <a:pt x="1999" y="1137"/>
                    <a:pt x="1999" y="1250"/>
                  </a:cubicBezTo>
                  <a:lnTo>
                    <a:pt x="1999" y="2394"/>
                  </a:lnTo>
                  <a:cubicBezTo>
                    <a:pt x="1757" y="2473"/>
                    <a:pt x="1594" y="2699"/>
                    <a:pt x="1594" y="2954"/>
                  </a:cubicBezTo>
                  <a:cubicBezTo>
                    <a:pt x="1594" y="3208"/>
                    <a:pt x="1757" y="3434"/>
                    <a:pt x="1999" y="3513"/>
                  </a:cubicBezTo>
                  <a:lnTo>
                    <a:pt x="1999" y="4473"/>
                  </a:lnTo>
                  <a:cubicBezTo>
                    <a:pt x="1461" y="4569"/>
                    <a:pt x="1054" y="5026"/>
                    <a:pt x="1054" y="5575"/>
                  </a:cubicBezTo>
                  <a:cubicBezTo>
                    <a:pt x="1054" y="5972"/>
                    <a:pt x="1270" y="6322"/>
                    <a:pt x="1594" y="6521"/>
                  </a:cubicBezTo>
                  <a:lnTo>
                    <a:pt x="1594" y="9021"/>
                  </a:lnTo>
                  <a:cubicBezTo>
                    <a:pt x="1005" y="9260"/>
                    <a:pt x="585" y="9857"/>
                    <a:pt x="585" y="10552"/>
                  </a:cubicBezTo>
                  <a:cubicBezTo>
                    <a:pt x="585" y="11071"/>
                    <a:pt x="819" y="11555"/>
                    <a:pt x="1215" y="11865"/>
                  </a:cubicBezTo>
                  <a:lnTo>
                    <a:pt x="1215" y="12641"/>
                  </a:lnTo>
                  <a:lnTo>
                    <a:pt x="336" y="12641"/>
                  </a:lnTo>
                  <a:cubicBezTo>
                    <a:pt x="335" y="12641"/>
                    <a:pt x="334" y="12641"/>
                    <a:pt x="334" y="12641"/>
                  </a:cubicBezTo>
                  <a:cubicBezTo>
                    <a:pt x="150" y="12641"/>
                    <a:pt x="2" y="12789"/>
                    <a:pt x="1" y="12973"/>
                  </a:cubicBezTo>
                  <a:lnTo>
                    <a:pt x="1" y="13496"/>
                  </a:lnTo>
                  <a:cubicBezTo>
                    <a:pt x="1" y="13680"/>
                    <a:pt x="150" y="13829"/>
                    <a:pt x="335" y="13829"/>
                  </a:cubicBezTo>
                  <a:lnTo>
                    <a:pt x="13489" y="13829"/>
                  </a:lnTo>
                  <a:cubicBezTo>
                    <a:pt x="13673" y="13829"/>
                    <a:pt x="13823" y="13680"/>
                    <a:pt x="13823" y="13496"/>
                  </a:cubicBezTo>
                  <a:lnTo>
                    <a:pt x="13823" y="12973"/>
                  </a:lnTo>
                  <a:cubicBezTo>
                    <a:pt x="13824" y="12791"/>
                    <a:pt x="13678" y="12643"/>
                    <a:pt x="13496" y="12641"/>
                  </a:cubicBezTo>
                  <a:lnTo>
                    <a:pt x="13284" y="12641"/>
                  </a:lnTo>
                  <a:lnTo>
                    <a:pt x="13284" y="11355"/>
                  </a:lnTo>
                  <a:cubicBezTo>
                    <a:pt x="13284" y="11170"/>
                    <a:pt x="13134" y="11021"/>
                    <a:pt x="12950" y="11021"/>
                  </a:cubicBezTo>
                  <a:lnTo>
                    <a:pt x="12320" y="11021"/>
                  </a:lnTo>
                  <a:lnTo>
                    <a:pt x="12281" y="10470"/>
                  </a:lnTo>
                  <a:cubicBezTo>
                    <a:pt x="12117" y="8089"/>
                    <a:pt x="12018" y="5671"/>
                    <a:pt x="11985" y="3284"/>
                  </a:cubicBezTo>
                  <a:cubicBezTo>
                    <a:pt x="11983" y="3172"/>
                    <a:pt x="11892" y="3084"/>
                    <a:pt x="11781" y="3084"/>
                  </a:cubicBezTo>
                  <a:cubicBezTo>
                    <a:pt x="11780" y="3084"/>
                    <a:pt x="11780" y="3084"/>
                    <a:pt x="11779" y="3084"/>
                  </a:cubicBezTo>
                  <a:cubicBezTo>
                    <a:pt x="11666" y="3085"/>
                    <a:pt x="11577" y="3177"/>
                    <a:pt x="11578" y="3290"/>
                  </a:cubicBezTo>
                  <a:cubicBezTo>
                    <a:pt x="11581" y="3419"/>
                    <a:pt x="11583" y="3549"/>
                    <a:pt x="11586" y="3679"/>
                  </a:cubicBezTo>
                  <a:lnTo>
                    <a:pt x="10207" y="3679"/>
                  </a:lnTo>
                  <a:cubicBezTo>
                    <a:pt x="10206" y="3679"/>
                    <a:pt x="10205" y="3679"/>
                    <a:pt x="10204" y="3679"/>
                  </a:cubicBezTo>
                  <a:cubicBezTo>
                    <a:pt x="10101" y="3679"/>
                    <a:pt x="10014" y="3753"/>
                    <a:pt x="9998" y="3856"/>
                  </a:cubicBezTo>
                  <a:cubicBezTo>
                    <a:pt x="9983" y="3977"/>
                    <a:pt x="10077" y="4084"/>
                    <a:pt x="10200" y="4084"/>
                  </a:cubicBezTo>
                  <a:lnTo>
                    <a:pt x="11596" y="4084"/>
                  </a:lnTo>
                  <a:cubicBezTo>
                    <a:pt x="11604" y="4559"/>
                    <a:pt x="11617" y="5036"/>
                    <a:pt x="11632" y="5514"/>
                  </a:cubicBezTo>
                  <a:lnTo>
                    <a:pt x="10463" y="5514"/>
                  </a:lnTo>
                  <a:cubicBezTo>
                    <a:pt x="10359" y="5514"/>
                    <a:pt x="10267" y="5595"/>
                    <a:pt x="10264" y="5699"/>
                  </a:cubicBezTo>
                  <a:cubicBezTo>
                    <a:pt x="10261" y="5804"/>
                    <a:pt x="10348" y="5892"/>
                    <a:pt x="10453" y="5892"/>
                  </a:cubicBezTo>
                  <a:lnTo>
                    <a:pt x="11645" y="5892"/>
                  </a:lnTo>
                  <a:cubicBezTo>
                    <a:pt x="11663" y="6459"/>
                    <a:pt x="11686" y="7025"/>
                    <a:pt x="11714" y="7593"/>
                  </a:cubicBezTo>
                  <a:lnTo>
                    <a:pt x="10993" y="7593"/>
                  </a:lnTo>
                  <a:cubicBezTo>
                    <a:pt x="10992" y="7593"/>
                    <a:pt x="10991" y="7593"/>
                    <a:pt x="10990" y="7593"/>
                  </a:cubicBezTo>
                  <a:cubicBezTo>
                    <a:pt x="10887" y="7593"/>
                    <a:pt x="10800" y="7668"/>
                    <a:pt x="10784" y="7770"/>
                  </a:cubicBezTo>
                  <a:cubicBezTo>
                    <a:pt x="10769" y="7891"/>
                    <a:pt x="10864" y="7998"/>
                    <a:pt x="10985" y="7998"/>
                  </a:cubicBezTo>
                  <a:lnTo>
                    <a:pt x="11733" y="7998"/>
                  </a:lnTo>
                  <a:cubicBezTo>
                    <a:pt x="11761" y="8569"/>
                    <a:pt x="11793" y="9138"/>
                    <a:pt x="11829" y="9707"/>
                  </a:cubicBezTo>
                  <a:cubicBezTo>
                    <a:pt x="11810" y="9701"/>
                    <a:pt x="11792" y="9698"/>
                    <a:pt x="11771" y="9698"/>
                  </a:cubicBezTo>
                  <a:lnTo>
                    <a:pt x="11519" y="9698"/>
                  </a:lnTo>
                  <a:cubicBezTo>
                    <a:pt x="11518" y="9698"/>
                    <a:pt x="11517" y="9698"/>
                    <a:pt x="11516" y="9698"/>
                  </a:cubicBezTo>
                  <a:cubicBezTo>
                    <a:pt x="11412" y="9698"/>
                    <a:pt x="11325" y="9774"/>
                    <a:pt x="11310" y="9875"/>
                  </a:cubicBezTo>
                  <a:cubicBezTo>
                    <a:pt x="11295" y="9996"/>
                    <a:pt x="11390" y="10103"/>
                    <a:pt x="11511" y="10103"/>
                  </a:cubicBezTo>
                  <a:lnTo>
                    <a:pt x="11769" y="10103"/>
                  </a:lnTo>
                  <a:cubicBezTo>
                    <a:pt x="11796" y="10103"/>
                    <a:pt x="11825" y="10097"/>
                    <a:pt x="11851" y="10086"/>
                  </a:cubicBezTo>
                  <a:cubicBezTo>
                    <a:pt x="11859" y="10220"/>
                    <a:pt x="11868" y="10354"/>
                    <a:pt x="11877" y="10486"/>
                  </a:cubicBezTo>
                  <a:lnTo>
                    <a:pt x="12025" y="12640"/>
                  </a:lnTo>
                  <a:lnTo>
                    <a:pt x="11672" y="12640"/>
                  </a:lnTo>
                  <a:cubicBezTo>
                    <a:pt x="10812" y="9929"/>
                    <a:pt x="10142" y="6746"/>
                    <a:pt x="9736" y="3422"/>
                  </a:cubicBezTo>
                  <a:cubicBezTo>
                    <a:pt x="9707" y="3190"/>
                    <a:pt x="9553" y="2991"/>
                    <a:pt x="9334" y="2906"/>
                  </a:cubicBezTo>
                  <a:cubicBezTo>
                    <a:pt x="9339" y="2417"/>
                    <a:pt x="9342" y="1921"/>
                    <a:pt x="9342" y="1431"/>
                  </a:cubicBezTo>
                  <a:lnTo>
                    <a:pt x="9342" y="414"/>
                  </a:lnTo>
                  <a:cubicBezTo>
                    <a:pt x="9563" y="418"/>
                    <a:pt x="9782" y="449"/>
                    <a:pt x="9996" y="502"/>
                  </a:cubicBezTo>
                  <a:lnTo>
                    <a:pt x="11557" y="892"/>
                  </a:lnTo>
                  <a:lnTo>
                    <a:pt x="11557" y="1464"/>
                  </a:lnTo>
                  <a:lnTo>
                    <a:pt x="11557" y="1843"/>
                  </a:lnTo>
                  <a:lnTo>
                    <a:pt x="9934" y="1843"/>
                  </a:lnTo>
                  <a:cubicBezTo>
                    <a:pt x="9933" y="1843"/>
                    <a:pt x="9932" y="1843"/>
                    <a:pt x="9931" y="1843"/>
                  </a:cubicBezTo>
                  <a:cubicBezTo>
                    <a:pt x="9828" y="1843"/>
                    <a:pt x="9740" y="1918"/>
                    <a:pt x="9726" y="2020"/>
                  </a:cubicBezTo>
                  <a:cubicBezTo>
                    <a:pt x="9710" y="2141"/>
                    <a:pt x="9803" y="2248"/>
                    <a:pt x="9926" y="2248"/>
                  </a:cubicBezTo>
                  <a:lnTo>
                    <a:pt x="11575" y="2248"/>
                  </a:lnTo>
                  <a:cubicBezTo>
                    <a:pt x="11575" y="2362"/>
                    <a:pt x="11577" y="2476"/>
                    <a:pt x="11577" y="2589"/>
                  </a:cubicBezTo>
                  <a:cubicBezTo>
                    <a:pt x="11578" y="2697"/>
                    <a:pt x="11665" y="2784"/>
                    <a:pt x="11771" y="2787"/>
                  </a:cubicBezTo>
                  <a:lnTo>
                    <a:pt x="11771" y="2787"/>
                  </a:lnTo>
                  <a:cubicBezTo>
                    <a:pt x="11880" y="2784"/>
                    <a:pt x="11967" y="2694"/>
                    <a:pt x="11966" y="2585"/>
                  </a:cubicBezTo>
                  <a:cubicBezTo>
                    <a:pt x="11963" y="2209"/>
                    <a:pt x="11962" y="1829"/>
                    <a:pt x="11962" y="1454"/>
                  </a:cubicBezTo>
                  <a:lnTo>
                    <a:pt x="11962" y="829"/>
                  </a:lnTo>
                  <a:cubicBezTo>
                    <a:pt x="11962" y="676"/>
                    <a:pt x="11858" y="542"/>
                    <a:pt x="11709" y="506"/>
                  </a:cubicBezTo>
                  <a:lnTo>
                    <a:pt x="10094" y="103"/>
                  </a:lnTo>
                  <a:cubicBezTo>
                    <a:pt x="9824" y="35"/>
                    <a:pt x="9545" y="0"/>
                    <a:pt x="9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551;p96">
            <a:extLst>
              <a:ext uri="{FF2B5EF4-FFF2-40B4-BE49-F238E27FC236}">
                <a16:creationId xmlns:a16="http://schemas.microsoft.com/office/drawing/2014/main" id="{2D8AF3AC-AEF8-DA73-9F24-BBDC2A9DF9B5}"/>
              </a:ext>
            </a:extLst>
          </p:cNvPr>
          <p:cNvGrpSpPr/>
          <p:nvPr/>
        </p:nvGrpSpPr>
        <p:grpSpPr>
          <a:xfrm>
            <a:off x="6523775" y="2267615"/>
            <a:ext cx="364027" cy="372737"/>
            <a:chOff x="6421917" y="3874704"/>
            <a:chExt cx="364027" cy="372737"/>
          </a:xfrm>
        </p:grpSpPr>
        <p:sp>
          <p:nvSpPr>
            <p:cNvPr id="1088" name="Google Shape;1552;p96">
              <a:extLst>
                <a:ext uri="{FF2B5EF4-FFF2-40B4-BE49-F238E27FC236}">
                  <a16:creationId xmlns:a16="http://schemas.microsoft.com/office/drawing/2014/main" id="{8F468E5C-DD69-B5A4-24FD-3108D2A0190E}"/>
                </a:ext>
              </a:extLst>
            </p:cNvPr>
            <p:cNvSpPr/>
            <p:nvPr/>
          </p:nvSpPr>
          <p:spPr>
            <a:xfrm>
              <a:off x="6547088" y="3879827"/>
              <a:ext cx="21168" cy="346527"/>
            </a:xfrm>
            <a:custGeom>
              <a:avLst/>
              <a:gdLst/>
              <a:ahLst/>
              <a:cxnLst/>
              <a:rect l="l" t="t" r="r" b="b"/>
              <a:pathLst>
                <a:path w="785" h="12851" extrusionOk="0">
                  <a:moveTo>
                    <a:pt x="272" y="1"/>
                  </a:moveTo>
                  <a:cubicBezTo>
                    <a:pt x="122" y="1"/>
                    <a:pt x="1" y="122"/>
                    <a:pt x="1" y="270"/>
                  </a:cubicBezTo>
                  <a:lnTo>
                    <a:pt x="1" y="12581"/>
                  </a:lnTo>
                  <a:cubicBezTo>
                    <a:pt x="1" y="12729"/>
                    <a:pt x="122" y="12850"/>
                    <a:pt x="272" y="12850"/>
                  </a:cubicBezTo>
                  <a:lnTo>
                    <a:pt x="514" y="12850"/>
                  </a:lnTo>
                  <a:cubicBezTo>
                    <a:pt x="664" y="12850"/>
                    <a:pt x="785" y="12729"/>
                    <a:pt x="785" y="12581"/>
                  </a:cubicBezTo>
                  <a:lnTo>
                    <a:pt x="785" y="270"/>
                  </a:lnTo>
                  <a:cubicBezTo>
                    <a:pt x="785" y="120"/>
                    <a:pt x="664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553;p96">
              <a:extLst>
                <a:ext uri="{FF2B5EF4-FFF2-40B4-BE49-F238E27FC236}">
                  <a16:creationId xmlns:a16="http://schemas.microsoft.com/office/drawing/2014/main" id="{8296DC69-96E1-2317-C17A-726EE55FD453}"/>
                </a:ext>
              </a:extLst>
            </p:cNvPr>
            <p:cNvSpPr/>
            <p:nvPr/>
          </p:nvSpPr>
          <p:spPr>
            <a:xfrm>
              <a:off x="6472126" y="4197933"/>
              <a:ext cx="139059" cy="21114"/>
            </a:xfrm>
            <a:custGeom>
              <a:avLst/>
              <a:gdLst/>
              <a:ahLst/>
              <a:cxnLst/>
              <a:rect l="l" t="t" r="r" b="b"/>
              <a:pathLst>
                <a:path w="5157" h="783" extrusionOk="0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lnTo>
                    <a:pt x="0" y="653"/>
                  </a:lnTo>
                  <a:cubicBezTo>
                    <a:pt x="0" y="725"/>
                    <a:pt x="59" y="783"/>
                    <a:pt x="131" y="783"/>
                  </a:cubicBezTo>
                  <a:lnTo>
                    <a:pt x="5026" y="783"/>
                  </a:lnTo>
                  <a:cubicBezTo>
                    <a:pt x="5099" y="783"/>
                    <a:pt x="5157" y="725"/>
                    <a:pt x="5157" y="651"/>
                  </a:cubicBezTo>
                  <a:lnTo>
                    <a:pt x="5157" y="131"/>
                  </a:lnTo>
                  <a:cubicBezTo>
                    <a:pt x="5157" y="59"/>
                    <a:pt x="5099" y="0"/>
                    <a:pt x="5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554;p96">
              <a:extLst>
                <a:ext uri="{FF2B5EF4-FFF2-40B4-BE49-F238E27FC236}">
                  <a16:creationId xmlns:a16="http://schemas.microsoft.com/office/drawing/2014/main" id="{1295DF12-784B-3C63-3F86-75E1BAF2CF7C}"/>
                </a:ext>
              </a:extLst>
            </p:cNvPr>
            <p:cNvSpPr/>
            <p:nvPr/>
          </p:nvSpPr>
          <p:spPr>
            <a:xfrm>
              <a:off x="6427013" y="3901615"/>
              <a:ext cx="353080" cy="99069"/>
            </a:xfrm>
            <a:custGeom>
              <a:avLst/>
              <a:gdLst/>
              <a:ahLst/>
              <a:cxnLst/>
              <a:rect l="l" t="t" r="r" b="b"/>
              <a:pathLst>
                <a:path w="13094" h="3674" extrusionOk="0">
                  <a:moveTo>
                    <a:pt x="541" y="1"/>
                  </a:moveTo>
                  <a:cubicBezTo>
                    <a:pt x="241" y="1"/>
                    <a:pt x="1" y="243"/>
                    <a:pt x="1" y="541"/>
                  </a:cubicBezTo>
                  <a:lnTo>
                    <a:pt x="1" y="3133"/>
                  </a:lnTo>
                  <a:cubicBezTo>
                    <a:pt x="1" y="3431"/>
                    <a:pt x="241" y="3673"/>
                    <a:pt x="541" y="3673"/>
                  </a:cubicBezTo>
                  <a:lnTo>
                    <a:pt x="12554" y="3673"/>
                  </a:lnTo>
                  <a:cubicBezTo>
                    <a:pt x="12852" y="3673"/>
                    <a:pt x="13094" y="3431"/>
                    <a:pt x="13094" y="3133"/>
                  </a:cubicBezTo>
                  <a:lnTo>
                    <a:pt x="13094" y="541"/>
                  </a:lnTo>
                  <a:cubicBezTo>
                    <a:pt x="13094" y="243"/>
                    <a:pt x="12852" y="1"/>
                    <a:pt x="12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555;p96">
              <a:extLst>
                <a:ext uri="{FF2B5EF4-FFF2-40B4-BE49-F238E27FC236}">
                  <a16:creationId xmlns:a16="http://schemas.microsoft.com/office/drawing/2014/main" id="{B001AB88-6F94-2660-664C-78F3426960F2}"/>
                </a:ext>
              </a:extLst>
            </p:cNvPr>
            <p:cNvSpPr/>
            <p:nvPr/>
          </p:nvSpPr>
          <p:spPr>
            <a:xfrm>
              <a:off x="6748948" y="3901669"/>
              <a:ext cx="31846" cy="99015"/>
            </a:xfrm>
            <a:custGeom>
              <a:avLst/>
              <a:gdLst/>
              <a:ahLst/>
              <a:cxnLst/>
              <a:rect l="l" t="t" r="r" b="b"/>
              <a:pathLst>
                <a:path w="1181" h="3672" extrusionOk="0">
                  <a:moveTo>
                    <a:pt x="6" y="0"/>
                  </a:moveTo>
                  <a:cubicBezTo>
                    <a:pt x="4" y="0"/>
                    <a:pt x="3" y="0"/>
                    <a:pt x="1" y="0"/>
                  </a:cubicBezTo>
                  <a:lnTo>
                    <a:pt x="12" y="0"/>
                  </a:lnTo>
                  <a:cubicBezTo>
                    <a:pt x="10" y="0"/>
                    <a:pt x="8" y="0"/>
                    <a:pt x="6" y="0"/>
                  </a:cubicBezTo>
                  <a:close/>
                  <a:moveTo>
                    <a:pt x="12" y="0"/>
                  </a:moveTo>
                  <a:lnTo>
                    <a:pt x="12" y="0"/>
                  </a:lnTo>
                  <a:cubicBezTo>
                    <a:pt x="298" y="3"/>
                    <a:pt x="531" y="236"/>
                    <a:pt x="533" y="525"/>
                  </a:cubicBezTo>
                  <a:lnTo>
                    <a:pt x="533" y="3147"/>
                  </a:lnTo>
                  <a:cubicBezTo>
                    <a:pt x="531" y="3436"/>
                    <a:pt x="298" y="3668"/>
                    <a:pt x="12" y="3671"/>
                  </a:cubicBezTo>
                  <a:lnTo>
                    <a:pt x="658" y="3671"/>
                  </a:lnTo>
                  <a:cubicBezTo>
                    <a:pt x="946" y="3671"/>
                    <a:pt x="1181" y="3436"/>
                    <a:pt x="1181" y="3147"/>
                  </a:cubicBezTo>
                  <a:lnTo>
                    <a:pt x="1181" y="523"/>
                  </a:lnTo>
                  <a:cubicBezTo>
                    <a:pt x="1181" y="234"/>
                    <a:pt x="948" y="0"/>
                    <a:pt x="658" y="0"/>
                  </a:cubicBezTo>
                  <a:close/>
                  <a:moveTo>
                    <a:pt x="1" y="3671"/>
                  </a:moveTo>
                  <a:cubicBezTo>
                    <a:pt x="3" y="3671"/>
                    <a:pt x="4" y="3671"/>
                    <a:pt x="6" y="3671"/>
                  </a:cubicBezTo>
                  <a:cubicBezTo>
                    <a:pt x="8" y="3671"/>
                    <a:pt x="10" y="3671"/>
                    <a:pt x="12" y="367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556;p96">
              <a:extLst>
                <a:ext uri="{FF2B5EF4-FFF2-40B4-BE49-F238E27FC236}">
                  <a16:creationId xmlns:a16="http://schemas.microsoft.com/office/drawing/2014/main" id="{49BFD361-4A32-2118-88F2-07D100EA22F3}"/>
                </a:ext>
              </a:extLst>
            </p:cNvPr>
            <p:cNvSpPr/>
            <p:nvPr/>
          </p:nvSpPr>
          <p:spPr>
            <a:xfrm>
              <a:off x="6537624" y="4085058"/>
              <a:ext cx="232277" cy="156613"/>
            </a:xfrm>
            <a:custGeom>
              <a:avLst/>
              <a:gdLst/>
              <a:ahLst/>
              <a:cxnLst/>
              <a:rect l="l" t="t" r="r" b="b"/>
              <a:pathLst>
                <a:path w="8614" h="5808" extrusionOk="0">
                  <a:moveTo>
                    <a:pt x="1081" y="1"/>
                  </a:moveTo>
                  <a:cubicBezTo>
                    <a:pt x="484" y="1"/>
                    <a:pt x="0" y="485"/>
                    <a:pt x="0" y="1081"/>
                  </a:cubicBezTo>
                  <a:lnTo>
                    <a:pt x="0" y="4727"/>
                  </a:lnTo>
                  <a:cubicBezTo>
                    <a:pt x="0" y="5323"/>
                    <a:pt x="484" y="5807"/>
                    <a:pt x="1081" y="5807"/>
                  </a:cubicBezTo>
                  <a:lnTo>
                    <a:pt x="7533" y="5807"/>
                  </a:lnTo>
                  <a:cubicBezTo>
                    <a:pt x="8129" y="5807"/>
                    <a:pt x="8613" y="5323"/>
                    <a:pt x="8613" y="4727"/>
                  </a:cubicBezTo>
                  <a:lnTo>
                    <a:pt x="8613" y="1081"/>
                  </a:lnTo>
                  <a:cubicBezTo>
                    <a:pt x="8613" y="485"/>
                    <a:pt x="8129" y="1"/>
                    <a:pt x="7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557;p96">
              <a:extLst>
                <a:ext uri="{FF2B5EF4-FFF2-40B4-BE49-F238E27FC236}">
                  <a16:creationId xmlns:a16="http://schemas.microsoft.com/office/drawing/2014/main" id="{8E69BA82-4803-A914-E2C9-9C1C789DD2A7}"/>
                </a:ext>
              </a:extLst>
            </p:cNvPr>
            <p:cNvSpPr/>
            <p:nvPr/>
          </p:nvSpPr>
          <p:spPr>
            <a:xfrm>
              <a:off x="6721444" y="4085112"/>
              <a:ext cx="48456" cy="156505"/>
            </a:xfrm>
            <a:custGeom>
              <a:avLst/>
              <a:gdLst/>
              <a:ahLst/>
              <a:cxnLst/>
              <a:rect l="l" t="t" r="r" b="b"/>
              <a:pathLst>
                <a:path w="1797" h="5804" extrusionOk="0">
                  <a:moveTo>
                    <a:pt x="1" y="0"/>
                  </a:moveTo>
                  <a:cubicBezTo>
                    <a:pt x="590" y="0"/>
                    <a:pt x="1067" y="469"/>
                    <a:pt x="1067" y="1046"/>
                  </a:cubicBezTo>
                  <a:lnTo>
                    <a:pt x="1067" y="4758"/>
                  </a:lnTo>
                  <a:cubicBezTo>
                    <a:pt x="1067" y="5335"/>
                    <a:pt x="590" y="5804"/>
                    <a:pt x="1" y="5804"/>
                  </a:cubicBezTo>
                  <a:lnTo>
                    <a:pt x="730" y="5804"/>
                  </a:lnTo>
                  <a:cubicBezTo>
                    <a:pt x="1319" y="5804"/>
                    <a:pt x="1796" y="5335"/>
                    <a:pt x="1796" y="4758"/>
                  </a:cubicBezTo>
                  <a:lnTo>
                    <a:pt x="1796" y="1046"/>
                  </a:lnTo>
                  <a:cubicBezTo>
                    <a:pt x="1796" y="469"/>
                    <a:pt x="1319" y="0"/>
                    <a:pt x="730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558;p96">
              <a:extLst>
                <a:ext uri="{FF2B5EF4-FFF2-40B4-BE49-F238E27FC236}">
                  <a16:creationId xmlns:a16="http://schemas.microsoft.com/office/drawing/2014/main" id="{5B3B19C0-89EA-2611-76F0-1FAB1C43491E}"/>
                </a:ext>
              </a:extLst>
            </p:cNvPr>
            <p:cNvSpPr/>
            <p:nvPr/>
          </p:nvSpPr>
          <p:spPr>
            <a:xfrm>
              <a:off x="6586403" y="4085112"/>
              <a:ext cx="133989" cy="156505"/>
            </a:xfrm>
            <a:custGeom>
              <a:avLst/>
              <a:gdLst/>
              <a:ahLst/>
              <a:cxnLst/>
              <a:rect l="l" t="t" r="r" b="b"/>
              <a:pathLst>
                <a:path w="4969" h="5804" extrusionOk="0">
                  <a:moveTo>
                    <a:pt x="1" y="0"/>
                  </a:moveTo>
                  <a:lnTo>
                    <a:pt x="1" y="5804"/>
                  </a:lnTo>
                  <a:lnTo>
                    <a:pt x="1244" y="5804"/>
                  </a:lnTo>
                  <a:lnTo>
                    <a:pt x="1244" y="0"/>
                  </a:lnTo>
                  <a:close/>
                  <a:moveTo>
                    <a:pt x="3727" y="0"/>
                  </a:moveTo>
                  <a:lnTo>
                    <a:pt x="3727" y="5804"/>
                  </a:lnTo>
                  <a:lnTo>
                    <a:pt x="4969" y="5804"/>
                  </a:lnTo>
                  <a:lnTo>
                    <a:pt x="4969" y="0"/>
                  </a:lnTo>
                  <a:close/>
                </a:path>
              </a:pathLst>
            </a:custGeom>
            <a:solidFill>
              <a:schemeClr val="dk1">
                <a:alpha val="402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559;p96">
              <a:extLst>
                <a:ext uri="{FF2B5EF4-FFF2-40B4-BE49-F238E27FC236}">
                  <a16:creationId xmlns:a16="http://schemas.microsoft.com/office/drawing/2014/main" id="{5C4D9C92-D36F-A7C2-CB95-D1F12F8D2CB0}"/>
                </a:ext>
              </a:extLst>
            </p:cNvPr>
            <p:cNvSpPr/>
            <p:nvPr/>
          </p:nvSpPr>
          <p:spPr>
            <a:xfrm>
              <a:off x="6421917" y="3874704"/>
              <a:ext cx="364027" cy="372737"/>
            </a:xfrm>
            <a:custGeom>
              <a:avLst/>
              <a:gdLst/>
              <a:ahLst/>
              <a:cxnLst/>
              <a:rect l="l" t="t" r="r" b="b"/>
              <a:pathLst>
                <a:path w="13500" h="13823" extrusionOk="0">
                  <a:moveTo>
                    <a:pt x="5151" y="405"/>
                  </a:moveTo>
                  <a:cubicBezTo>
                    <a:pt x="5185" y="405"/>
                    <a:pt x="5211" y="433"/>
                    <a:pt x="5211" y="464"/>
                  </a:cubicBezTo>
                  <a:lnTo>
                    <a:pt x="5211" y="784"/>
                  </a:lnTo>
                  <a:lnTo>
                    <a:pt x="4833" y="784"/>
                  </a:lnTo>
                  <a:lnTo>
                    <a:pt x="4833" y="460"/>
                  </a:lnTo>
                  <a:cubicBezTo>
                    <a:pt x="4833" y="430"/>
                    <a:pt x="4856" y="405"/>
                    <a:pt x="4886" y="405"/>
                  </a:cubicBezTo>
                  <a:close/>
                  <a:moveTo>
                    <a:pt x="9027" y="2251"/>
                  </a:moveTo>
                  <a:cubicBezTo>
                    <a:pt x="9230" y="2252"/>
                    <a:pt x="9397" y="2415"/>
                    <a:pt x="9403" y="2618"/>
                  </a:cubicBezTo>
                  <a:lnTo>
                    <a:pt x="8651" y="2618"/>
                  </a:lnTo>
                  <a:cubicBezTo>
                    <a:pt x="8657" y="2415"/>
                    <a:pt x="8822" y="2254"/>
                    <a:pt x="9027" y="2254"/>
                  </a:cubicBezTo>
                  <a:lnTo>
                    <a:pt x="9027" y="2251"/>
                  </a:lnTo>
                  <a:close/>
                  <a:moveTo>
                    <a:pt x="9018" y="1847"/>
                  </a:moveTo>
                  <a:cubicBezTo>
                    <a:pt x="8592" y="1847"/>
                    <a:pt x="8235" y="2193"/>
                    <a:pt x="8235" y="2631"/>
                  </a:cubicBezTo>
                  <a:lnTo>
                    <a:pt x="8235" y="3585"/>
                  </a:lnTo>
                  <a:cubicBezTo>
                    <a:pt x="8233" y="3690"/>
                    <a:pt x="8308" y="3779"/>
                    <a:pt x="8412" y="3794"/>
                  </a:cubicBezTo>
                  <a:cubicBezTo>
                    <a:pt x="8421" y="3795"/>
                    <a:pt x="8430" y="3796"/>
                    <a:pt x="8438" y="3796"/>
                  </a:cubicBezTo>
                  <a:cubicBezTo>
                    <a:pt x="8548" y="3796"/>
                    <a:pt x="8639" y="3706"/>
                    <a:pt x="8639" y="3594"/>
                  </a:cubicBezTo>
                  <a:lnTo>
                    <a:pt x="8639" y="3023"/>
                  </a:lnTo>
                  <a:lnTo>
                    <a:pt x="9396" y="3023"/>
                  </a:lnTo>
                  <a:lnTo>
                    <a:pt x="9396" y="3585"/>
                  </a:lnTo>
                  <a:cubicBezTo>
                    <a:pt x="9393" y="3690"/>
                    <a:pt x="9469" y="3779"/>
                    <a:pt x="9572" y="3795"/>
                  </a:cubicBezTo>
                  <a:lnTo>
                    <a:pt x="9572" y="3794"/>
                  </a:lnTo>
                  <a:cubicBezTo>
                    <a:pt x="9581" y="3795"/>
                    <a:pt x="9590" y="3796"/>
                    <a:pt x="9598" y="3796"/>
                  </a:cubicBezTo>
                  <a:cubicBezTo>
                    <a:pt x="9708" y="3796"/>
                    <a:pt x="9799" y="3707"/>
                    <a:pt x="9799" y="3594"/>
                  </a:cubicBezTo>
                  <a:lnTo>
                    <a:pt x="9799" y="2644"/>
                  </a:lnTo>
                  <a:cubicBezTo>
                    <a:pt x="9799" y="2246"/>
                    <a:pt x="9510" y="1902"/>
                    <a:pt x="9115" y="1853"/>
                  </a:cubicBezTo>
                  <a:cubicBezTo>
                    <a:pt x="9082" y="1849"/>
                    <a:pt x="9050" y="1847"/>
                    <a:pt x="9018" y="1847"/>
                  </a:cubicBezTo>
                  <a:close/>
                  <a:moveTo>
                    <a:pt x="3306" y="1846"/>
                  </a:moveTo>
                  <a:cubicBezTo>
                    <a:pt x="3298" y="1846"/>
                    <a:pt x="3290" y="1846"/>
                    <a:pt x="3281" y="1847"/>
                  </a:cubicBezTo>
                  <a:cubicBezTo>
                    <a:pt x="3178" y="1863"/>
                    <a:pt x="3103" y="1953"/>
                    <a:pt x="3104" y="2056"/>
                  </a:cubicBezTo>
                  <a:lnTo>
                    <a:pt x="3104" y="3594"/>
                  </a:lnTo>
                  <a:cubicBezTo>
                    <a:pt x="3104" y="3707"/>
                    <a:pt x="3195" y="3796"/>
                    <a:pt x="3305" y="3796"/>
                  </a:cubicBezTo>
                  <a:cubicBezTo>
                    <a:pt x="3314" y="3796"/>
                    <a:pt x="3323" y="3795"/>
                    <a:pt x="3332" y="3794"/>
                  </a:cubicBezTo>
                  <a:cubicBezTo>
                    <a:pt x="3436" y="3779"/>
                    <a:pt x="3510" y="3690"/>
                    <a:pt x="3509" y="3586"/>
                  </a:cubicBezTo>
                  <a:lnTo>
                    <a:pt x="3509" y="3023"/>
                  </a:lnTo>
                  <a:lnTo>
                    <a:pt x="4265" y="3023"/>
                  </a:lnTo>
                  <a:lnTo>
                    <a:pt x="4265" y="3594"/>
                  </a:lnTo>
                  <a:lnTo>
                    <a:pt x="4265" y="3595"/>
                  </a:lnTo>
                  <a:cubicBezTo>
                    <a:pt x="4265" y="3707"/>
                    <a:pt x="4358" y="3796"/>
                    <a:pt x="4467" y="3796"/>
                  </a:cubicBezTo>
                  <a:cubicBezTo>
                    <a:pt x="4475" y="3796"/>
                    <a:pt x="4484" y="3795"/>
                    <a:pt x="4493" y="3794"/>
                  </a:cubicBezTo>
                  <a:cubicBezTo>
                    <a:pt x="4597" y="3779"/>
                    <a:pt x="4672" y="3690"/>
                    <a:pt x="4670" y="3586"/>
                  </a:cubicBezTo>
                  <a:lnTo>
                    <a:pt x="4670" y="2049"/>
                  </a:lnTo>
                  <a:cubicBezTo>
                    <a:pt x="4670" y="1935"/>
                    <a:pt x="4578" y="1846"/>
                    <a:pt x="4467" y="1846"/>
                  </a:cubicBezTo>
                  <a:cubicBezTo>
                    <a:pt x="4459" y="1846"/>
                    <a:pt x="4451" y="1846"/>
                    <a:pt x="4443" y="1847"/>
                  </a:cubicBezTo>
                  <a:cubicBezTo>
                    <a:pt x="4340" y="1863"/>
                    <a:pt x="4264" y="1953"/>
                    <a:pt x="4265" y="2056"/>
                  </a:cubicBezTo>
                  <a:lnTo>
                    <a:pt x="4265" y="2618"/>
                  </a:lnTo>
                  <a:lnTo>
                    <a:pt x="3509" y="2618"/>
                  </a:lnTo>
                  <a:lnTo>
                    <a:pt x="3509" y="2049"/>
                  </a:lnTo>
                  <a:cubicBezTo>
                    <a:pt x="3509" y="1935"/>
                    <a:pt x="3416" y="1846"/>
                    <a:pt x="3306" y="1846"/>
                  </a:cubicBezTo>
                  <a:close/>
                  <a:moveTo>
                    <a:pt x="11478" y="1844"/>
                  </a:moveTo>
                  <a:cubicBezTo>
                    <a:pt x="11425" y="1844"/>
                    <a:pt x="11372" y="1865"/>
                    <a:pt x="11332" y="1906"/>
                  </a:cubicBezTo>
                  <a:cubicBezTo>
                    <a:pt x="11262" y="1983"/>
                    <a:pt x="11259" y="2099"/>
                    <a:pt x="11325" y="2180"/>
                  </a:cubicBezTo>
                  <a:lnTo>
                    <a:pt x="11682" y="2620"/>
                  </a:lnTo>
                  <a:lnTo>
                    <a:pt x="10427" y="2620"/>
                  </a:lnTo>
                  <a:cubicBezTo>
                    <a:pt x="10306" y="2620"/>
                    <a:pt x="10211" y="2726"/>
                    <a:pt x="10227" y="2847"/>
                  </a:cubicBezTo>
                  <a:cubicBezTo>
                    <a:pt x="10241" y="2950"/>
                    <a:pt x="10329" y="3024"/>
                    <a:pt x="10433" y="3024"/>
                  </a:cubicBezTo>
                  <a:cubicBezTo>
                    <a:pt x="10434" y="3024"/>
                    <a:pt x="10435" y="3024"/>
                    <a:pt x="10436" y="3024"/>
                  </a:cubicBezTo>
                  <a:lnTo>
                    <a:pt x="11682" y="3024"/>
                  </a:lnTo>
                  <a:lnTo>
                    <a:pt x="11321" y="3471"/>
                  </a:lnTo>
                  <a:lnTo>
                    <a:pt x="11321" y="3468"/>
                  </a:lnTo>
                  <a:lnTo>
                    <a:pt x="11321" y="3468"/>
                  </a:lnTo>
                  <a:cubicBezTo>
                    <a:pt x="11252" y="3555"/>
                    <a:pt x="11266" y="3681"/>
                    <a:pt x="11351" y="3751"/>
                  </a:cubicBezTo>
                  <a:cubicBezTo>
                    <a:pt x="11389" y="3781"/>
                    <a:pt x="11434" y="3796"/>
                    <a:pt x="11479" y="3796"/>
                  </a:cubicBezTo>
                  <a:cubicBezTo>
                    <a:pt x="11537" y="3796"/>
                    <a:pt x="11595" y="3771"/>
                    <a:pt x="11635" y="3723"/>
                  </a:cubicBezTo>
                  <a:lnTo>
                    <a:pt x="12264" y="2948"/>
                  </a:lnTo>
                  <a:cubicBezTo>
                    <a:pt x="12270" y="2939"/>
                    <a:pt x="12277" y="2931"/>
                    <a:pt x="12282" y="2921"/>
                  </a:cubicBezTo>
                  <a:cubicBezTo>
                    <a:pt x="12282" y="2921"/>
                    <a:pt x="12283" y="2919"/>
                    <a:pt x="12283" y="2919"/>
                  </a:cubicBezTo>
                  <a:cubicBezTo>
                    <a:pt x="12287" y="2909"/>
                    <a:pt x="12292" y="2901"/>
                    <a:pt x="12296" y="2890"/>
                  </a:cubicBezTo>
                  <a:cubicBezTo>
                    <a:pt x="12296" y="2889"/>
                    <a:pt x="12298" y="2888"/>
                    <a:pt x="12298" y="2886"/>
                  </a:cubicBezTo>
                  <a:cubicBezTo>
                    <a:pt x="12300" y="2876"/>
                    <a:pt x="12303" y="2867"/>
                    <a:pt x="12305" y="2857"/>
                  </a:cubicBezTo>
                  <a:cubicBezTo>
                    <a:pt x="12305" y="2856"/>
                    <a:pt x="12305" y="2853"/>
                    <a:pt x="12305" y="2852"/>
                  </a:cubicBezTo>
                  <a:cubicBezTo>
                    <a:pt x="12306" y="2841"/>
                    <a:pt x="12308" y="2831"/>
                    <a:pt x="12308" y="2821"/>
                  </a:cubicBezTo>
                  <a:cubicBezTo>
                    <a:pt x="12308" y="2811"/>
                    <a:pt x="12306" y="2801"/>
                    <a:pt x="12305" y="2791"/>
                  </a:cubicBezTo>
                  <a:cubicBezTo>
                    <a:pt x="12305" y="2790"/>
                    <a:pt x="12305" y="2787"/>
                    <a:pt x="12305" y="2785"/>
                  </a:cubicBezTo>
                  <a:cubicBezTo>
                    <a:pt x="12303" y="2775"/>
                    <a:pt x="12300" y="2767"/>
                    <a:pt x="12298" y="2756"/>
                  </a:cubicBezTo>
                  <a:cubicBezTo>
                    <a:pt x="12298" y="2755"/>
                    <a:pt x="12296" y="2754"/>
                    <a:pt x="12296" y="2752"/>
                  </a:cubicBezTo>
                  <a:cubicBezTo>
                    <a:pt x="12292" y="2742"/>
                    <a:pt x="12287" y="2733"/>
                    <a:pt x="12283" y="2723"/>
                  </a:cubicBezTo>
                  <a:cubicBezTo>
                    <a:pt x="12283" y="2723"/>
                    <a:pt x="12282" y="2722"/>
                    <a:pt x="12282" y="2722"/>
                  </a:cubicBezTo>
                  <a:cubicBezTo>
                    <a:pt x="12277" y="2712"/>
                    <a:pt x="12270" y="2703"/>
                    <a:pt x="12264" y="2695"/>
                  </a:cubicBezTo>
                  <a:lnTo>
                    <a:pt x="12264" y="2693"/>
                  </a:lnTo>
                  <a:lnTo>
                    <a:pt x="11635" y="1918"/>
                  </a:lnTo>
                  <a:cubicBezTo>
                    <a:pt x="11595" y="1869"/>
                    <a:pt x="11537" y="1844"/>
                    <a:pt x="11478" y="1844"/>
                  </a:cubicBezTo>
                  <a:close/>
                  <a:moveTo>
                    <a:pt x="6468" y="1846"/>
                  </a:moveTo>
                  <a:cubicBezTo>
                    <a:pt x="6431" y="1846"/>
                    <a:pt x="6394" y="1857"/>
                    <a:pt x="6360" y="1878"/>
                  </a:cubicBezTo>
                  <a:cubicBezTo>
                    <a:pt x="6298" y="1917"/>
                    <a:pt x="6262" y="1984"/>
                    <a:pt x="6264" y="2056"/>
                  </a:cubicBezTo>
                  <a:lnTo>
                    <a:pt x="6264" y="3595"/>
                  </a:lnTo>
                  <a:cubicBezTo>
                    <a:pt x="6264" y="3709"/>
                    <a:pt x="6356" y="3798"/>
                    <a:pt x="6467" y="3798"/>
                  </a:cubicBezTo>
                  <a:cubicBezTo>
                    <a:pt x="6475" y="3798"/>
                    <a:pt x="6483" y="3798"/>
                    <a:pt x="6491" y="3797"/>
                  </a:cubicBezTo>
                  <a:cubicBezTo>
                    <a:pt x="6595" y="3781"/>
                    <a:pt x="6670" y="3692"/>
                    <a:pt x="6669" y="3588"/>
                  </a:cubicBezTo>
                  <a:lnTo>
                    <a:pt x="6669" y="2657"/>
                  </a:lnTo>
                  <a:lnTo>
                    <a:pt x="7464" y="3719"/>
                  </a:lnTo>
                  <a:cubicBezTo>
                    <a:pt x="7503" y="3769"/>
                    <a:pt x="7562" y="3800"/>
                    <a:pt x="7627" y="3800"/>
                  </a:cubicBezTo>
                  <a:cubicBezTo>
                    <a:pt x="7740" y="3800"/>
                    <a:pt x="7831" y="3706"/>
                    <a:pt x="7828" y="3592"/>
                  </a:cubicBezTo>
                  <a:lnTo>
                    <a:pt x="7828" y="2051"/>
                  </a:lnTo>
                  <a:cubicBezTo>
                    <a:pt x="7828" y="1938"/>
                    <a:pt x="7737" y="1849"/>
                    <a:pt x="7627" y="1849"/>
                  </a:cubicBezTo>
                  <a:cubicBezTo>
                    <a:pt x="7618" y="1849"/>
                    <a:pt x="7610" y="1849"/>
                    <a:pt x="7601" y="1850"/>
                  </a:cubicBezTo>
                  <a:lnTo>
                    <a:pt x="7602" y="1850"/>
                  </a:lnTo>
                  <a:cubicBezTo>
                    <a:pt x="7500" y="1866"/>
                    <a:pt x="7423" y="1955"/>
                    <a:pt x="7425" y="2058"/>
                  </a:cubicBezTo>
                  <a:lnTo>
                    <a:pt x="7425" y="2990"/>
                  </a:lnTo>
                  <a:lnTo>
                    <a:pt x="6630" y="1928"/>
                  </a:lnTo>
                  <a:cubicBezTo>
                    <a:pt x="6590" y="1875"/>
                    <a:pt x="6529" y="1846"/>
                    <a:pt x="6468" y="1846"/>
                  </a:cubicBezTo>
                  <a:close/>
                  <a:moveTo>
                    <a:pt x="1777" y="1836"/>
                  </a:moveTo>
                  <a:cubicBezTo>
                    <a:pt x="1452" y="1836"/>
                    <a:pt x="1188" y="2099"/>
                    <a:pt x="1188" y="2424"/>
                  </a:cubicBezTo>
                  <a:lnTo>
                    <a:pt x="1188" y="3595"/>
                  </a:lnTo>
                  <a:cubicBezTo>
                    <a:pt x="1188" y="3712"/>
                    <a:pt x="1283" y="3807"/>
                    <a:pt x="1400" y="3807"/>
                  </a:cubicBezTo>
                  <a:lnTo>
                    <a:pt x="2355" y="3807"/>
                  </a:lnTo>
                  <a:cubicBezTo>
                    <a:pt x="2611" y="3807"/>
                    <a:pt x="2800" y="3566"/>
                    <a:pt x="2740" y="3317"/>
                  </a:cubicBezTo>
                  <a:cubicBezTo>
                    <a:pt x="2737" y="3304"/>
                    <a:pt x="2730" y="3291"/>
                    <a:pt x="2719" y="3281"/>
                  </a:cubicBezTo>
                  <a:cubicBezTo>
                    <a:pt x="2663" y="3230"/>
                    <a:pt x="2603" y="3208"/>
                    <a:pt x="2548" y="3208"/>
                  </a:cubicBezTo>
                  <a:cubicBezTo>
                    <a:pt x="2439" y="3208"/>
                    <a:pt x="2351" y="3294"/>
                    <a:pt x="2346" y="3402"/>
                  </a:cubicBezTo>
                  <a:lnTo>
                    <a:pt x="1659" y="3402"/>
                  </a:lnTo>
                  <a:cubicBezTo>
                    <a:pt x="1623" y="3402"/>
                    <a:pt x="1593" y="3372"/>
                    <a:pt x="1593" y="3336"/>
                  </a:cubicBezTo>
                  <a:lnTo>
                    <a:pt x="1593" y="2425"/>
                  </a:lnTo>
                  <a:cubicBezTo>
                    <a:pt x="1593" y="2323"/>
                    <a:pt x="1675" y="2241"/>
                    <a:pt x="1776" y="2241"/>
                  </a:cubicBezTo>
                  <a:lnTo>
                    <a:pt x="2346" y="2241"/>
                  </a:lnTo>
                  <a:cubicBezTo>
                    <a:pt x="2351" y="2349"/>
                    <a:pt x="2442" y="2433"/>
                    <a:pt x="2548" y="2433"/>
                  </a:cubicBezTo>
                  <a:cubicBezTo>
                    <a:pt x="2560" y="2433"/>
                    <a:pt x="2572" y="2432"/>
                    <a:pt x="2584" y="2429"/>
                  </a:cubicBezTo>
                  <a:cubicBezTo>
                    <a:pt x="2686" y="2409"/>
                    <a:pt x="2757" y="2317"/>
                    <a:pt x="2750" y="2213"/>
                  </a:cubicBezTo>
                  <a:cubicBezTo>
                    <a:pt x="2741" y="2003"/>
                    <a:pt x="2567" y="1836"/>
                    <a:pt x="2355" y="1836"/>
                  </a:cubicBezTo>
                  <a:close/>
                  <a:moveTo>
                    <a:pt x="5305" y="1863"/>
                  </a:moveTo>
                  <a:cubicBezTo>
                    <a:pt x="5203" y="1863"/>
                    <a:pt x="5117" y="1936"/>
                    <a:pt x="5100" y="2038"/>
                  </a:cubicBezTo>
                  <a:cubicBezTo>
                    <a:pt x="5084" y="2154"/>
                    <a:pt x="5173" y="2261"/>
                    <a:pt x="5291" y="2267"/>
                  </a:cubicBezTo>
                  <a:lnTo>
                    <a:pt x="5291" y="3403"/>
                  </a:lnTo>
                  <a:cubicBezTo>
                    <a:pt x="5173" y="3409"/>
                    <a:pt x="5084" y="3514"/>
                    <a:pt x="5100" y="3632"/>
                  </a:cubicBezTo>
                  <a:cubicBezTo>
                    <a:pt x="5117" y="3734"/>
                    <a:pt x="5203" y="3807"/>
                    <a:pt x="5305" y="3807"/>
                  </a:cubicBezTo>
                  <a:cubicBezTo>
                    <a:pt x="5306" y="3807"/>
                    <a:pt x="5307" y="3807"/>
                    <a:pt x="5308" y="3807"/>
                  </a:cubicBezTo>
                  <a:lnTo>
                    <a:pt x="5680" y="3807"/>
                  </a:lnTo>
                  <a:cubicBezTo>
                    <a:pt x="5681" y="3807"/>
                    <a:pt x="5682" y="3807"/>
                    <a:pt x="5683" y="3807"/>
                  </a:cubicBezTo>
                  <a:cubicBezTo>
                    <a:pt x="5784" y="3807"/>
                    <a:pt x="5871" y="3734"/>
                    <a:pt x="5888" y="3632"/>
                  </a:cubicBezTo>
                  <a:cubicBezTo>
                    <a:pt x="5904" y="3514"/>
                    <a:pt x="5816" y="3409"/>
                    <a:pt x="5696" y="3403"/>
                  </a:cubicBezTo>
                  <a:lnTo>
                    <a:pt x="5696" y="2267"/>
                  </a:lnTo>
                  <a:cubicBezTo>
                    <a:pt x="5816" y="2262"/>
                    <a:pt x="5904" y="2156"/>
                    <a:pt x="5888" y="2038"/>
                  </a:cubicBezTo>
                  <a:cubicBezTo>
                    <a:pt x="5871" y="1936"/>
                    <a:pt x="5784" y="1863"/>
                    <a:pt x="5683" y="1863"/>
                  </a:cubicBezTo>
                  <a:cubicBezTo>
                    <a:pt x="5682" y="1863"/>
                    <a:pt x="5681" y="1863"/>
                    <a:pt x="5680" y="1863"/>
                  </a:cubicBezTo>
                  <a:lnTo>
                    <a:pt x="5308" y="1863"/>
                  </a:lnTo>
                  <a:cubicBezTo>
                    <a:pt x="5307" y="1863"/>
                    <a:pt x="5306" y="1863"/>
                    <a:pt x="5305" y="1863"/>
                  </a:cubicBezTo>
                  <a:close/>
                  <a:moveTo>
                    <a:pt x="8553" y="6446"/>
                  </a:moveTo>
                  <a:cubicBezTo>
                    <a:pt x="9209" y="6446"/>
                    <a:pt x="9750" y="6959"/>
                    <a:pt x="9788" y="7613"/>
                  </a:cubicBezTo>
                  <a:lnTo>
                    <a:pt x="7317" y="7613"/>
                  </a:lnTo>
                  <a:cubicBezTo>
                    <a:pt x="7356" y="6959"/>
                    <a:pt x="7897" y="6448"/>
                    <a:pt x="8553" y="6446"/>
                  </a:cubicBezTo>
                  <a:close/>
                  <a:moveTo>
                    <a:pt x="5211" y="4860"/>
                  </a:moveTo>
                  <a:lnTo>
                    <a:pt x="5211" y="7607"/>
                  </a:lnTo>
                  <a:cubicBezTo>
                    <a:pt x="5079" y="7622"/>
                    <a:pt x="4953" y="7656"/>
                    <a:pt x="4832" y="7710"/>
                  </a:cubicBezTo>
                  <a:lnTo>
                    <a:pt x="4832" y="4860"/>
                  </a:lnTo>
                  <a:close/>
                  <a:moveTo>
                    <a:pt x="4077" y="12202"/>
                  </a:moveTo>
                  <a:lnTo>
                    <a:pt x="4077" y="12541"/>
                  </a:lnTo>
                  <a:cubicBezTo>
                    <a:pt x="4077" y="12553"/>
                    <a:pt x="4077" y="12566"/>
                    <a:pt x="4078" y="12579"/>
                  </a:cubicBezTo>
                  <a:lnTo>
                    <a:pt x="2078" y="12579"/>
                  </a:lnTo>
                  <a:lnTo>
                    <a:pt x="2078" y="12202"/>
                  </a:lnTo>
                  <a:close/>
                  <a:moveTo>
                    <a:pt x="6911" y="8018"/>
                  </a:moveTo>
                  <a:lnTo>
                    <a:pt x="6911" y="13416"/>
                  </a:lnTo>
                  <a:lnTo>
                    <a:pt x="6262" y="13416"/>
                  </a:lnTo>
                  <a:lnTo>
                    <a:pt x="6262" y="8018"/>
                  </a:lnTo>
                  <a:close/>
                  <a:moveTo>
                    <a:pt x="11811" y="8018"/>
                  </a:moveTo>
                  <a:cubicBezTo>
                    <a:pt x="12296" y="8018"/>
                    <a:pt x="12689" y="8411"/>
                    <a:pt x="12688" y="8897"/>
                  </a:cubicBezTo>
                  <a:lnTo>
                    <a:pt x="12688" y="12539"/>
                  </a:lnTo>
                  <a:cubicBezTo>
                    <a:pt x="12688" y="13025"/>
                    <a:pt x="12296" y="13416"/>
                    <a:pt x="11811" y="13416"/>
                  </a:cubicBezTo>
                  <a:lnTo>
                    <a:pt x="11230" y="13416"/>
                  </a:lnTo>
                  <a:lnTo>
                    <a:pt x="11230" y="8018"/>
                  </a:lnTo>
                  <a:close/>
                  <a:moveTo>
                    <a:pt x="5859" y="8018"/>
                  </a:moveTo>
                  <a:lnTo>
                    <a:pt x="5859" y="13419"/>
                  </a:lnTo>
                  <a:lnTo>
                    <a:pt x="5359" y="13419"/>
                  </a:lnTo>
                  <a:cubicBezTo>
                    <a:pt x="4873" y="13419"/>
                    <a:pt x="4481" y="13026"/>
                    <a:pt x="4481" y="12541"/>
                  </a:cubicBezTo>
                  <a:lnTo>
                    <a:pt x="4481" y="12539"/>
                  </a:lnTo>
                  <a:lnTo>
                    <a:pt x="4481" y="8895"/>
                  </a:lnTo>
                  <a:cubicBezTo>
                    <a:pt x="4481" y="8410"/>
                    <a:pt x="4875" y="8018"/>
                    <a:pt x="5359" y="8018"/>
                  </a:cubicBezTo>
                  <a:close/>
                  <a:moveTo>
                    <a:pt x="9799" y="8018"/>
                  </a:moveTo>
                  <a:lnTo>
                    <a:pt x="9799" y="13419"/>
                  </a:lnTo>
                  <a:lnTo>
                    <a:pt x="7317" y="13419"/>
                  </a:lnTo>
                  <a:lnTo>
                    <a:pt x="7317" y="8019"/>
                  </a:lnTo>
                  <a:lnTo>
                    <a:pt x="9799" y="8018"/>
                  </a:lnTo>
                  <a:close/>
                  <a:moveTo>
                    <a:pt x="10852" y="8018"/>
                  </a:moveTo>
                  <a:lnTo>
                    <a:pt x="10852" y="13419"/>
                  </a:lnTo>
                  <a:lnTo>
                    <a:pt x="10204" y="13419"/>
                  </a:lnTo>
                  <a:lnTo>
                    <a:pt x="10204" y="8018"/>
                  </a:lnTo>
                  <a:close/>
                  <a:moveTo>
                    <a:pt x="4894" y="0"/>
                  </a:moveTo>
                  <a:cubicBezTo>
                    <a:pt x="4637" y="0"/>
                    <a:pt x="4428" y="209"/>
                    <a:pt x="4428" y="466"/>
                  </a:cubicBezTo>
                  <a:lnTo>
                    <a:pt x="4428" y="784"/>
                  </a:lnTo>
                  <a:lnTo>
                    <a:pt x="727" y="784"/>
                  </a:lnTo>
                  <a:cubicBezTo>
                    <a:pt x="326" y="784"/>
                    <a:pt x="1" y="1108"/>
                    <a:pt x="1" y="1510"/>
                  </a:cubicBezTo>
                  <a:lnTo>
                    <a:pt x="1" y="4134"/>
                  </a:lnTo>
                  <a:cubicBezTo>
                    <a:pt x="1" y="4536"/>
                    <a:pt x="326" y="4860"/>
                    <a:pt x="727" y="4860"/>
                  </a:cubicBezTo>
                  <a:lnTo>
                    <a:pt x="4428" y="4860"/>
                  </a:lnTo>
                  <a:lnTo>
                    <a:pt x="4428" y="7986"/>
                  </a:lnTo>
                  <a:lnTo>
                    <a:pt x="4428" y="7995"/>
                  </a:lnTo>
                  <a:cubicBezTo>
                    <a:pt x="4202" y="8236"/>
                    <a:pt x="4077" y="8553"/>
                    <a:pt x="4077" y="8882"/>
                  </a:cubicBezTo>
                  <a:lnTo>
                    <a:pt x="4077" y="11799"/>
                  </a:lnTo>
                  <a:lnTo>
                    <a:pt x="2008" y="11799"/>
                  </a:lnTo>
                  <a:cubicBezTo>
                    <a:pt x="1823" y="11799"/>
                    <a:pt x="1675" y="11947"/>
                    <a:pt x="1675" y="12131"/>
                  </a:cubicBezTo>
                  <a:lnTo>
                    <a:pt x="1675" y="12653"/>
                  </a:lnTo>
                  <a:cubicBezTo>
                    <a:pt x="1675" y="12836"/>
                    <a:pt x="1823" y="12986"/>
                    <a:pt x="2008" y="12986"/>
                  </a:cubicBezTo>
                  <a:lnTo>
                    <a:pt x="4157" y="12986"/>
                  </a:lnTo>
                  <a:cubicBezTo>
                    <a:pt x="4343" y="13489"/>
                    <a:pt x="4823" y="13821"/>
                    <a:pt x="5359" y="13823"/>
                  </a:cubicBezTo>
                  <a:lnTo>
                    <a:pt x="11812" y="13823"/>
                  </a:lnTo>
                  <a:cubicBezTo>
                    <a:pt x="12519" y="13823"/>
                    <a:pt x="13094" y="13248"/>
                    <a:pt x="13094" y="12541"/>
                  </a:cubicBezTo>
                  <a:lnTo>
                    <a:pt x="13094" y="8895"/>
                  </a:lnTo>
                  <a:cubicBezTo>
                    <a:pt x="13094" y="8188"/>
                    <a:pt x="12519" y="7613"/>
                    <a:pt x="11812" y="7613"/>
                  </a:cubicBezTo>
                  <a:lnTo>
                    <a:pt x="10183" y="7613"/>
                  </a:lnTo>
                  <a:cubicBezTo>
                    <a:pt x="10144" y="6736"/>
                    <a:pt x="9420" y="6044"/>
                    <a:pt x="8542" y="6044"/>
                  </a:cubicBezTo>
                  <a:cubicBezTo>
                    <a:pt x="7663" y="6044"/>
                    <a:pt x="6939" y="6736"/>
                    <a:pt x="6899" y="7613"/>
                  </a:cubicBezTo>
                  <a:lnTo>
                    <a:pt x="5615" y="7613"/>
                  </a:lnTo>
                  <a:lnTo>
                    <a:pt x="5615" y="4860"/>
                  </a:lnTo>
                  <a:lnTo>
                    <a:pt x="12773" y="4860"/>
                  </a:lnTo>
                  <a:cubicBezTo>
                    <a:pt x="13174" y="4860"/>
                    <a:pt x="13499" y="4534"/>
                    <a:pt x="13499" y="4134"/>
                  </a:cubicBezTo>
                  <a:lnTo>
                    <a:pt x="13499" y="1510"/>
                  </a:lnTo>
                  <a:cubicBezTo>
                    <a:pt x="13499" y="1108"/>
                    <a:pt x="13174" y="784"/>
                    <a:pt x="12772" y="784"/>
                  </a:cubicBezTo>
                  <a:lnTo>
                    <a:pt x="11528" y="784"/>
                  </a:lnTo>
                  <a:cubicBezTo>
                    <a:pt x="11527" y="784"/>
                    <a:pt x="11526" y="784"/>
                    <a:pt x="11525" y="784"/>
                  </a:cubicBezTo>
                  <a:cubicBezTo>
                    <a:pt x="11423" y="784"/>
                    <a:pt x="11335" y="859"/>
                    <a:pt x="11319" y="961"/>
                  </a:cubicBezTo>
                  <a:cubicBezTo>
                    <a:pt x="11305" y="1082"/>
                    <a:pt x="11399" y="1189"/>
                    <a:pt x="11521" y="1189"/>
                  </a:cubicBezTo>
                  <a:lnTo>
                    <a:pt x="12773" y="1189"/>
                  </a:lnTo>
                  <a:cubicBezTo>
                    <a:pt x="12950" y="1189"/>
                    <a:pt x="13094" y="1333"/>
                    <a:pt x="13094" y="1510"/>
                  </a:cubicBezTo>
                  <a:lnTo>
                    <a:pt x="13094" y="4134"/>
                  </a:lnTo>
                  <a:cubicBezTo>
                    <a:pt x="13093" y="4311"/>
                    <a:pt x="12950" y="4455"/>
                    <a:pt x="12772" y="4455"/>
                  </a:cubicBezTo>
                  <a:lnTo>
                    <a:pt x="727" y="4455"/>
                  </a:lnTo>
                  <a:cubicBezTo>
                    <a:pt x="550" y="4455"/>
                    <a:pt x="406" y="4311"/>
                    <a:pt x="406" y="4134"/>
                  </a:cubicBezTo>
                  <a:lnTo>
                    <a:pt x="406" y="1401"/>
                  </a:lnTo>
                  <a:cubicBezTo>
                    <a:pt x="406" y="1284"/>
                    <a:pt x="501" y="1189"/>
                    <a:pt x="617" y="1189"/>
                  </a:cubicBezTo>
                  <a:lnTo>
                    <a:pt x="10785" y="1189"/>
                  </a:lnTo>
                  <a:cubicBezTo>
                    <a:pt x="10827" y="1189"/>
                    <a:pt x="10867" y="1172"/>
                    <a:pt x="10893" y="1139"/>
                  </a:cubicBezTo>
                  <a:cubicBezTo>
                    <a:pt x="11025" y="970"/>
                    <a:pt x="10909" y="784"/>
                    <a:pt x="10749" y="784"/>
                  </a:cubicBezTo>
                  <a:lnTo>
                    <a:pt x="5617" y="784"/>
                  </a:lnTo>
                  <a:lnTo>
                    <a:pt x="5617" y="466"/>
                  </a:lnTo>
                  <a:cubicBezTo>
                    <a:pt x="5617" y="209"/>
                    <a:pt x="5408" y="0"/>
                    <a:pt x="5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578;p96">
            <a:extLst>
              <a:ext uri="{FF2B5EF4-FFF2-40B4-BE49-F238E27FC236}">
                <a16:creationId xmlns:a16="http://schemas.microsoft.com/office/drawing/2014/main" id="{9805D4D7-AF21-6C30-A490-9D307CD81C16}"/>
              </a:ext>
            </a:extLst>
          </p:cNvPr>
          <p:cNvGrpSpPr/>
          <p:nvPr/>
        </p:nvGrpSpPr>
        <p:grpSpPr>
          <a:xfrm>
            <a:off x="4889048" y="2267709"/>
            <a:ext cx="372710" cy="372548"/>
            <a:chOff x="4788997" y="3874811"/>
            <a:chExt cx="372710" cy="372548"/>
          </a:xfrm>
        </p:grpSpPr>
        <p:sp>
          <p:nvSpPr>
            <p:cNvPr id="1097" name="Google Shape;1579;p96">
              <a:extLst>
                <a:ext uri="{FF2B5EF4-FFF2-40B4-BE49-F238E27FC236}">
                  <a16:creationId xmlns:a16="http://schemas.microsoft.com/office/drawing/2014/main" id="{CB2A2C2D-F8A5-755F-700A-37BA5D68B8E3}"/>
                </a:ext>
              </a:extLst>
            </p:cNvPr>
            <p:cNvSpPr/>
            <p:nvPr/>
          </p:nvSpPr>
          <p:spPr>
            <a:xfrm>
              <a:off x="4814021" y="3880016"/>
              <a:ext cx="111824" cy="275636"/>
            </a:xfrm>
            <a:custGeom>
              <a:avLst/>
              <a:gdLst/>
              <a:ahLst/>
              <a:cxnLst/>
              <a:rect l="l" t="t" r="r" b="b"/>
              <a:pathLst>
                <a:path w="4147" h="10222" extrusionOk="0">
                  <a:moveTo>
                    <a:pt x="3621" y="1"/>
                  </a:moveTo>
                  <a:cubicBezTo>
                    <a:pt x="3330" y="1"/>
                    <a:pt x="3095" y="236"/>
                    <a:pt x="3094" y="525"/>
                  </a:cubicBezTo>
                  <a:lnTo>
                    <a:pt x="3094" y="2621"/>
                  </a:lnTo>
                  <a:lnTo>
                    <a:pt x="3347" y="9937"/>
                  </a:lnTo>
                  <a:lnTo>
                    <a:pt x="1637" y="2571"/>
                  </a:lnTo>
                  <a:lnTo>
                    <a:pt x="1091" y="547"/>
                  </a:lnTo>
                  <a:cubicBezTo>
                    <a:pt x="1028" y="311"/>
                    <a:pt x="815" y="157"/>
                    <a:pt x="583" y="157"/>
                  </a:cubicBezTo>
                  <a:cubicBezTo>
                    <a:pt x="538" y="157"/>
                    <a:pt x="492" y="163"/>
                    <a:pt x="447" y="175"/>
                  </a:cubicBezTo>
                  <a:cubicBezTo>
                    <a:pt x="166" y="250"/>
                    <a:pt x="0" y="538"/>
                    <a:pt x="75" y="818"/>
                  </a:cubicBezTo>
                  <a:lnTo>
                    <a:pt x="620" y="2843"/>
                  </a:lnTo>
                  <a:lnTo>
                    <a:pt x="2849" y="10115"/>
                  </a:lnTo>
                  <a:lnTo>
                    <a:pt x="3350" y="9982"/>
                  </a:lnTo>
                  <a:lnTo>
                    <a:pt x="3357" y="10221"/>
                  </a:lnTo>
                  <a:lnTo>
                    <a:pt x="3885" y="10221"/>
                  </a:lnTo>
                  <a:lnTo>
                    <a:pt x="4147" y="2621"/>
                  </a:lnTo>
                  <a:lnTo>
                    <a:pt x="4147" y="525"/>
                  </a:lnTo>
                  <a:cubicBezTo>
                    <a:pt x="4147" y="234"/>
                    <a:pt x="3910" y="1"/>
                    <a:pt x="3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580;p96">
              <a:extLst>
                <a:ext uri="{FF2B5EF4-FFF2-40B4-BE49-F238E27FC236}">
                  <a16:creationId xmlns:a16="http://schemas.microsoft.com/office/drawing/2014/main" id="{44B11D13-32BE-97BD-69BD-060B8CDF6FB8}"/>
                </a:ext>
              </a:extLst>
            </p:cNvPr>
            <p:cNvSpPr/>
            <p:nvPr/>
          </p:nvSpPr>
          <p:spPr>
            <a:xfrm>
              <a:off x="4814236" y="3880393"/>
              <a:ext cx="111662" cy="76338"/>
            </a:xfrm>
            <a:custGeom>
              <a:avLst/>
              <a:gdLst/>
              <a:ahLst/>
              <a:cxnLst/>
              <a:rect l="l" t="t" r="r" b="b"/>
              <a:pathLst>
                <a:path w="4141" h="2831" extrusionOk="0">
                  <a:moveTo>
                    <a:pt x="3615" y="1"/>
                  </a:moveTo>
                  <a:cubicBezTo>
                    <a:pt x="3589" y="1"/>
                    <a:pt x="3563" y="3"/>
                    <a:pt x="3536" y="7"/>
                  </a:cubicBezTo>
                  <a:cubicBezTo>
                    <a:pt x="3276" y="44"/>
                    <a:pt x="3087" y="275"/>
                    <a:pt x="3087" y="537"/>
                  </a:cubicBezTo>
                  <a:lnTo>
                    <a:pt x="3087" y="2622"/>
                  </a:lnTo>
                  <a:lnTo>
                    <a:pt x="4140" y="2622"/>
                  </a:lnTo>
                  <a:lnTo>
                    <a:pt x="4140" y="526"/>
                  </a:lnTo>
                  <a:cubicBezTo>
                    <a:pt x="4139" y="231"/>
                    <a:pt x="3899" y="1"/>
                    <a:pt x="3615" y="1"/>
                  </a:cubicBezTo>
                  <a:close/>
                  <a:moveTo>
                    <a:pt x="582" y="146"/>
                  </a:moveTo>
                  <a:cubicBezTo>
                    <a:pt x="537" y="146"/>
                    <a:pt x="492" y="152"/>
                    <a:pt x="446" y="164"/>
                  </a:cubicBezTo>
                  <a:cubicBezTo>
                    <a:pt x="167" y="239"/>
                    <a:pt x="1" y="526"/>
                    <a:pt x="76" y="805"/>
                  </a:cubicBezTo>
                  <a:lnTo>
                    <a:pt x="619" y="2831"/>
                  </a:lnTo>
                  <a:lnTo>
                    <a:pt x="1630" y="2560"/>
                  </a:lnTo>
                  <a:lnTo>
                    <a:pt x="1089" y="534"/>
                  </a:lnTo>
                  <a:cubicBezTo>
                    <a:pt x="1026" y="300"/>
                    <a:pt x="814" y="146"/>
                    <a:pt x="582" y="146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581;p96">
              <a:extLst>
                <a:ext uri="{FF2B5EF4-FFF2-40B4-BE49-F238E27FC236}">
                  <a16:creationId xmlns:a16="http://schemas.microsoft.com/office/drawing/2014/main" id="{83E43662-194E-4371-4113-2D8D3C03CA1B}"/>
                </a:ext>
              </a:extLst>
            </p:cNvPr>
            <p:cNvSpPr/>
            <p:nvPr/>
          </p:nvSpPr>
          <p:spPr>
            <a:xfrm>
              <a:off x="4891869" y="4029698"/>
              <a:ext cx="124390" cy="99015"/>
            </a:xfrm>
            <a:custGeom>
              <a:avLst/>
              <a:gdLst/>
              <a:ahLst/>
              <a:cxnLst/>
              <a:rect l="l" t="t" r="r" b="b"/>
              <a:pathLst>
                <a:path w="4613" h="3672" extrusionOk="0">
                  <a:moveTo>
                    <a:pt x="2274" y="1"/>
                  </a:moveTo>
                  <a:cubicBezTo>
                    <a:pt x="1933" y="1"/>
                    <a:pt x="1617" y="178"/>
                    <a:pt x="1438" y="469"/>
                  </a:cubicBezTo>
                  <a:cubicBezTo>
                    <a:pt x="1356" y="603"/>
                    <a:pt x="1244" y="715"/>
                    <a:pt x="1108" y="798"/>
                  </a:cubicBezTo>
                  <a:lnTo>
                    <a:pt x="685" y="1051"/>
                  </a:lnTo>
                  <a:cubicBezTo>
                    <a:pt x="260" y="1306"/>
                    <a:pt x="1" y="1766"/>
                    <a:pt x="1" y="2261"/>
                  </a:cubicBezTo>
                  <a:cubicBezTo>
                    <a:pt x="1" y="3039"/>
                    <a:pt x="633" y="3672"/>
                    <a:pt x="1411" y="3672"/>
                  </a:cubicBezTo>
                  <a:lnTo>
                    <a:pt x="3200" y="3672"/>
                  </a:lnTo>
                  <a:cubicBezTo>
                    <a:pt x="3980" y="3672"/>
                    <a:pt x="4612" y="3039"/>
                    <a:pt x="4612" y="2261"/>
                  </a:cubicBezTo>
                  <a:cubicBezTo>
                    <a:pt x="4612" y="1766"/>
                    <a:pt x="4352" y="1306"/>
                    <a:pt x="3928" y="1051"/>
                  </a:cubicBezTo>
                  <a:lnTo>
                    <a:pt x="3504" y="798"/>
                  </a:lnTo>
                  <a:cubicBezTo>
                    <a:pt x="3369" y="715"/>
                    <a:pt x="3255" y="603"/>
                    <a:pt x="3173" y="469"/>
                  </a:cubicBezTo>
                  <a:cubicBezTo>
                    <a:pt x="2996" y="178"/>
                    <a:pt x="2679" y="1"/>
                    <a:pt x="2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582;p96">
              <a:extLst>
                <a:ext uri="{FF2B5EF4-FFF2-40B4-BE49-F238E27FC236}">
                  <a16:creationId xmlns:a16="http://schemas.microsoft.com/office/drawing/2014/main" id="{0FD0F554-A689-E760-E6BA-402D101D69C3}"/>
                </a:ext>
              </a:extLst>
            </p:cNvPr>
            <p:cNvSpPr/>
            <p:nvPr/>
          </p:nvSpPr>
          <p:spPr>
            <a:xfrm>
              <a:off x="4997841" y="4029698"/>
              <a:ext cx="124363" cy="99015"/>
            </a:xfrm>
            <a:custGeom>
              <a:avLst/>
              <a:gdLst/>
              <a:ahLst/>
              <a:cxnLst/>
              <a:rect l="l" t="t" r="r" b="b"/>
              <a:pathLst>
                <a:path w="4612" h="3672" extrusionOk="0">
                  <a:moveTo>
                    <a:pt x="2273" y="1"/>
                  </a:moveTo>
                  <a:cubicBezTo>
                    <a:pt x="1933" y="1"/>
                    <a:pt x="1616" y="178"/>
                    <a:pt x="1439" y="469"/>
                  </a:cubicBezTo>
                  <a:cubicBezTo>
                    <a:pt x="1357" y="603"/>
                    <a:pt x="1243" y="717"/>
                    <a:pt x="1107" y="798"/>
                  </a:cubicBezTo>
                  <a:lnTo>
                    <a:pt x="685" y="1051"/>
                  </a:lnTo>
                  <a:cubicBezTo>
                    <a:pt x="260" y="1306"/>
                    <a:pt x="1" y="1766"/>
                    <a:pt x="1" y="2261"/>
                  </a:cubicBezTo>
                  <a:cubicBezTo>
                    <a:pt x="1" y="3039"/>
                    <a:pt x="632" y="3672"/>
                    <a:pt x="1411" y="3672"/>
                  </a:cubicBezTo>
                  <a:lnTo>
                    <a:pt x="3201" y="3672"/>
                  </a:lnTo>
                  <a:cubicBezTo>
                    <a:pt x="3980" y="3672"/>
                    <a:pt x="4611" y="3039"/>
                    <a:pt x="4611" y="2261"/>
                  </a:cubicBezTo>
                  <a:cubicBezTo>
                    <a:pt x="4611" y="1766"/>
                    <a:pt x="4352" y="1306"/>
                    <a:pt x="3927" y="1051"/>
                  </a:cubicBezTo>
                  <a:lnTo>
                    <a:pt x="3505" y="798"/>
                  </a:lnTo>
                  <a:cubicBezTo>
                    <a:pt x="3369" y="717"/>
                    <a:pt x="3255" y="603"/>
                    <a:pt x="3173" y="469"/>
                  </a:cubicBezTo>
                  <a:cubicBezTo>
                    <a:pt x="2995" y="178"/>
                    <a:pt x="2679" y="1"/>
                    <a:pt x="2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583;p96">
              <a:extLst>
                <a:ext uri="{FF2B5EF4-FFF2-40B4-BE49-F238E27FC236}">
                  <a16:creationId xmlns:a16="http://schemas.microsoft.com/office/drawing/2014/main" id="{EEA7115C-721C-C106-7F4A-D832481E241B}"/>
                </a:ext>
              </a:extLst>
            </p:cNvPr>
            <p:cNvSpPr/>
            <p:nvPr/>
          </p:nvSpPr>
          <p:spPr>
            <a:xfrm>
              <a:off x="4868328" y="4101048"/>
              <a:ext cx="277362" cy="84481"/>
            </a:xfrm>
            <a:custGeom>
              <a:avLst/>
              <a:gdLst/>
              <a:ahLst/>
              <a:cxnLst/>
              <a:rect l="l" t="t" r="r" b="b"/>
              <a:pathLst>
                <a:path w="10286" h="3133" extrusionOk="0">
                  <a:moveTo>
                    <a:pt x="270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2592"/>
                  </a:lnTo>
                  <a:cubicBezTo>
                    <a:pt x="0" y="2890"/>
                    <a:pt x="242" y="3132"/>
                    <a:pt x="541" y="3132"/>
                  </a:cubicBezTo>
                  <a:lnTo>
                    <a:pt x="9746" y="3132"/>
                  </a:lnTo>
                  <a:cubicBezTo>
                    <a:pt x="10044" y="3132"/>
                    <a:pt x="10286" y="2890"/>
                    <a:pt x="10286" y="2592"/>
                  </a:cubicBezTo>
                  <a:lnTo>
                    <a:pt x="10286" y="271"/>
                  </a:lnTo>
                  <a:cubicBezTo>
                    <a:pt x="10286" y="121"/>
                    <a:pt x="10165" y="0"/>
                    <a:pt x="10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584;p96">
              <a:extLst>
                <a:ext uri="{FF2B5EF4-FFF2-40B4-BE49-F238E27FC236}">
                  <a16:creationId xmlns:a16="http://schemas.microsoft.com/office/drawing/2014/main" id="{6BC95004-F0AF-0732-49D6-28CD54F33439}"/>
                </a:ext>
              </a:extLst>
            </p:cNvPr>
            <p:cNvSpPr/>
            <p:nvPr/>
          </p:nvSpPr>
          <p:spPr>
            <a:xfrm>
              <a:off x="4858108" y="4128687"/>
              <a:ext cx="298503" cy="63368"/>
            </a:xfrm>
            <a:custGeom>
              <a:avLst/>
              <a:gdLst/>
              <a:ahLst/>
              <a:cxnLst/>
              <a:rect l="l" t="t" r="r" b="b"/>
              <a:pathLst>
                <a:path w="11070" h="2350" extrusionOk="0">
                  <a:moveTo>
                    <a:pt x="271" y="1"/>
                  </a:moveTo>
                  <a:cubicBezTo>
                    <a:pt x="122" y="1"/>
                    <a:pt x="1" y="122"/>
                    <a:pt x="1" y="270"/>
                  </a:cubicBezTo>
                  <a:lnTo>
                    <a:pt x="1" y="1809"/>
                  </a:lnTo>
                  <a:cubicBezTo>
                    <a:pt x="1" y="2107"/>
                    <a:pt x="243" y="2349"/>
                    <a:pt x="541" y="2349"/>
                  </a:cubicBezTo>
                  <a:lnTo>
                    <a:pt x="10529" y="2349"/>
                  </a:lnTo>
                  <a:cubicBezTo>
                    <a:pt x="10828" y="2349"/>
                    <a:pt x="11070" y="2107"/>
                    <a:pt x="11070" y="1809"/>
                  </a:cubicBezTo>
                  <a:lnTo>
                    <a:pt x="11070" y="270"/>
                  </a:lnTo>
                  <a:cubicBezTo>
                    <a:pt x="11070" y="122"/>
                    <a:pt x="10949" y="1"/>
                    <a:pt x="10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585;p96">
              <a:extLst>
                <a:ext uri="{FF2B5EF4-FFF2-40B4-BE49-F238E27FC236}">
                  <a16:creationId xmlns:a16="http://schemas.microsoft.com/office/drawing/2014/main" id="{A5E83542-DEA3-6FF1-31C6-40F0F2B11547}"/>
                </a:ext>
              </a:extLst>
            </p:cNvPr>
            <p:cNvSpPr/>
            <p:nvPr/>
          </p:nvSpPr>
          <p:spPr>
            <a:xfrm>
              <a:off x="5118294" y="4100347"/>
              <a:ext cx="37616" cy="91708"/>
            </a:xfrm>
            <a:custGeom>
              <a:avLst/>
              <a:gdLst/>
              <a:ahLst/>
              <a:cxnLst/>
              <a:rect l="l" t="t" r="r" b="b"/>
              <a:pathLst>
                <a:path w="1395" h="3401" extrusionOk="0">
                  <a:moveTo>
                    <a:pt x="0" y="0"/>
                  </a:moveTo>
                  <a:cubicBezTo>
                    <a:pt x="144" y="0"/>
                    <a:pt x="261" y="118"/>
                    <a:pt x="259" y="262"/>
                  </a:cubicBezTo>
                  <a:lnTo>
                    <a:pt x="259" y="1053"/>
                  </a:lnTo>
                  <a:lnTo>
                    <a:pt x="442" y="1053"/>
                  </a:lnTo>
                  <a:cubicBezTo>
                    <a:pt x="443" y="1053"/>
                    <a:pt x="444" y="1053"/>
                    <a:pt x="445" y="1053"/>
                  </a:cubicBezTo>
                  <a:cubicBezTo>
                    <a:pt x="552" y="1053"/>
                    <a:pt x="638" y="1141"/>
                    <a:pt x="640" y="1248"/>
                  </a:cubicBezTo>
                  <a:lnTo>
                    <a:pt x="640" y="2879"/>
                  </a:lnTo>
                  <a:cubicBezTo>
                    <a:pt x="640" y="3167"/>
                    <a:pt x="405" y="3400"/>
                    <a:pt x="117" y="3400"/>
                  </a:cubicBezTo>
                  <a:lnTo>
                    <a:pt x="1003" y="3400"/>
                  </a:lnTo>
                  <a:cubicBezTo>
                    <a:pt x="1219" y="3400"/>
                    <a:pt x="1395" y="3226"/>
                    <a:pt x="1395" y="3010"/>
                  </a:cubicBezTo>
                  <a:lnTo>
                    <a:pt x="1395" y="1248"/>
                  </a:lnTo>
                  <a:cubicBezTo>
                    <a:pt x="1393" y="1140"/>
                    <a:pt x="1307" y="1053"/>
                    <a:pt x="1199" y="1053"/>
                  </a:cubicBezTo>
                  <a:lnTo>
                    <a:pt x="1016" y="1053"/>
                  </a:lnTo>
                  <a:lnTo>
                    <a:pt x="1016" y="262"/>
                  </a:lnTo>
                  <a:cubicBezTo>
                    <a:pt x="1016" y="117"/>
                    <a:pt x="899" y="0"/>
                    <a:pt x="754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586;p96">
              <a:extLst>
                <a:ext uri="{FF2B5EF4-FFF2-40B4-BE49-F238E27FC236}">
                  <a16:creationId xmlns:a16="http://schemas.microsoft.com/office/drawing/2014/main" id="{69FE5062-629F-D2D8-B7BE-255FF560AE2A}"/>
                </a:ext>
              </a:extLst>
            </p:cNvPr>
            <p:cNvSpPr/>
            <p:nvPr/>
          </p:nvSpPr>
          <p:spPr>
            <a:xfrm>
              <a:off x="4794094" y="4176011"/>
              <a:ext cx="141243" cy="65525"/>
            </a:xfrm>
            <a:custGeom>
              <a:avLst/>
              <a:gdLst/>
              <a:ahLst/>
              <a:cxnLst/>
              <a:rect l="l" t="t" r="r" b="b"/>
              <a:pathLst>
                <a:path w="5238" h="2430" extrusionOk="0">
                  <a:moveTo>
                    <a:pt x="262" y="1"/>
                  </a:moveTo>
                  <a:cubicBezTo>
                    <a:pt x="117" y="1"/>
                    <a:pt x="0" y="117"/>
                    <a:pt x="0" y="263"/>
                  </a:cubicBezTo>
                  <a:lnTo>
                    <a:pt x="0" y="334"/>
                  </a:lnTo>
                  <a:cubicBezTo>
                    <a:pt x="0" y="1492"/>
                    <a:pt x="938" y="2430"/>
                    <a:pt x="2096" y="2430"/>
                  </a:cubicBezTo>
                  <a:lnTo>
                    <a:pt x="3141" y="2430"/>
                  </a:lnTo>
                  <a:cubicBezTo>
                    <a:pt x="4299" y="2430"/>
                    <a:pt x="5237" y="1492"/>
                    <a:pt x="5237" y="334"/>
                  </a:cubicBezTo>
                  <a:lnTo>
                    <a:pt x="5237" y="263"/>
                  </a:lnTo>
                  <a:cubicBezTo>
                    <a:pt x="5237" y="117"/>
                    <a:pt x="5119" y="1"/>
                    <a:pt x="4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587;p96">
              <a:extLst>
                <a:ext uri="{FF2B5EF4-FFF2-40B4-BE49-F238E27FC236}">
                  <a16:creationId xmlns:a16="http://schemas.microsoft.com/office/drawing/2014/main" id="{D8F32D54-D24F-07AD-F8F4-776FD274861C}"/>
                </a:ext>
              </a:extLst>
            </p:cNvPr>
            <p:cNvSpPr/>
            <p:nvPr/>
          </p:nvSpPr>
          <p:spPr>
            <a:xfrm>
              <a:off x="4854657" y="4176064"/>
              <a:ext cx="81407" cy="65471"/>
            </a:xfrm>
            <a:custGeom>
              <a:avLst/>
              <a:gdLst/>
              <a:ahLst/>
              <a:cxnLst/>
              <a:rect l="l" t="t" r="r" b="b"/>
              <a:pathLst>
                <a:path w="3019" h="2428" extrusionOk="0">
                  <a:moveTo>
                    <a:pt x="2759" y="0"/>
                  </a:moveTo>
                  <a:cubicBezTo>
                    <a:pt x="2758" y="0"/>
                    <a:pt x="2757" y="0"/>
                    <a:pt x="2756" y="0"/>
                  </a:cubicBezTo>
                  <a:lnTo>
                    <a:pt x="2127" y="0"/>
                  </a:lnTo>
                  <a:lnTo>
                    <a:pt x="2127" y="339"/>
                  </a:lnTo>
                  <a:cubicBezTo>
                    <a:pt x="2127" y="1491"/>
                    <a:pt x="1174" y="2428"/>
                    <a:pt x="0" y="2428"/>
                  </a:cubicBezTo>
                  <a:lnTo>
                    <a:pt x="922" y="2428"/>
                  </a:lnTo>
                  <a:cubicBezTo>
                    <a:pt x="2079" y="2428"/>
                    <a:pt x="3019" y="1490"/>
                    <a:pt x="3019" y="332"/>
                  </a:cubicBezTo>
                  <a:lnTo>
                    <a:pt x="3019" y="261"/>
                  </a:lnTo>
                  <a:cubicBezTo>
                    <a:pt x="3017" y="118"/>
                    <a:pt x="2902" y="0"/>
                    <a:pt x="2759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588;p96">
              <a:extLst>
                <a:ext uri="{FF2B5EF4-FFF2-40B4-BE49-F238E27FC236}">
                  <a16:creationId xmlns:a16="http://schemas.microsoft.com/office/drawing/2014/main" id="{7BFB2A83-C671-2AA1-0A3C-EE7040B7E02A}"/>
                </a:ext>
              </a:extLst>
            </p:cNvPr>
            <p:cNvSpPr/>
            <p:nvPr/>
          </p:nvSpPr>
          <p:spPr>
            <a:xfrm>
              <a:off x="4788997" y="3874811"/>
              <a:ext cx="372710" cy="372548"/>
            </a:xfrm>
            <a:custGeom>
              <a:avLst/>
              <a:gdLst/>
              <a:ahLst/>
              <a:cxnLst/>
              <a:rect l="l" t="t" r="r" b="b"/>
              <a:pathLst>
                <a:path w="13822" h="13816" extrusionOk="0">
                  <a:moveTo>
                    <a:pt x="4536" y="396"/>
                  </a:moveTo>
                  <a:cubicBezTo>
                    <a:pt x="4709" y="396"/>
                    <a:pt x="4859" y="535"/>
                    <a:pt x="4860" y="718"/>
                  </a:cubicBezTo>
                  <a:lnTo>
                    <a:pt x="4860" y="2613"/>
                  </a:lnTo>
                  <a:lnTo>
                    <a:pt x="4212" y="2613"/>
                  </a:lnTo>
                  <a:lnTo>
                    <a:pt x="4212" y="727"/>
                  </a:lnTo>
                  <a:cubicBezTo>
                    <a:pt x="4212" y="577"/>
                    <a:pt x="4311" y="442"/>
                    <a:pt x="4457" y="406"/>
                  </a:cubicBezTo>
                  <a:cubicBezTo>
                    <a:pt x="4483" y="399"/>
                    <a:pt x="4510" y="396"/>
                    <a:pt x="4536" y="396"/>
                  </a:cubicBezTo>
                  <a:close/>
                  <a:moveTo>
                    <a:pt x="1511" y="559"/>
                  </a:moveTo>
                  <a:cubicBezTo>
                    <a:pt x="1652" y="559"/>
                    <a:pt x="1780" y="652"/>
                    <a:pt x="1820" y="795"/>
                  </a:cubicBezTo>
                  <a:lnTo>
                    <a:pt x="2310" y="2624"/>
                  </a:lnTo>
                  <a:lnTo>
                    <a:pt x="1689" y="2790"/>
                  </a:lnTo>
                  <a:lnTo>
                    <a:pt x="1199" y="962"/>
                  </a:lnTo>
                  <a:cubicBezTo>
                    <a:pt x="1154" y="790"/>
                    <a:pt x="1257" y="616"/>
                    <a:pt x="1427" y="570"/>
                  </a:cubicBezTo>
                  <a:cubicBezTo>
                    <a:pt x="1455" y="562"/>
                    <a:pt x="1483" y="559"/>
                    <a:pt x="1511" y="559"/>
                  </a:cubicBezTo>
                  <a:close/>
                  <a:moveTo>
                    <a:pt x="9381" y="2929"/>
                  </a:moveTo>
                  <a:cubicBezTo>
                    <a:pt x="9270" y="2929"/>
                    <a:pt x="9179" y="3019"/>
                    <a:pt x="9179" y="3131"/>
                  </a:cubicBezTo>
                  <a:lnTo>
                    <a:pt x="9179" y="4032"/>
                  </a:lnTo>
                  <a:cubicBezTo>
                    <a:pt x="9179" y="4072"/>
                    <a:pt x="9162" y="4111"/>
                    <a:pt x="9135" y="4140"/>
                  </a:cubicBezTo>
                  <a:lnTo>
                    <a:pt x="8824" y="4451"/>
                  </a:lnTo>
                  <a:cubicBezTo>
                    <a:pt x="8525" y="4748"/>
                    <a:pt x="8368" y="5159"/>
                    <a:pt x="8396" y="5579"/>
                  </a:cubicBezTo>
                  <a:cubicBezTo>
                    <a:pt x="8396" y="5586"/>
                    <a:pt x="8399" y="5594"/>
                    <a:pt x="8404" y="5599"/>
                  </a:cubicBezTo>
                  <a:cubicBezTo>
                    <a:pt x="8467" y="5665"/>
                    <a:pt x="8534" y="5693"/>
                    <a:pt x="8596" y="5693"/>
                  </a:cubicBezTo>
                  <a:cubicBezTo>
                    <a:pt x="8763" y="5693"/>
                    <a:pt x="8883" y="5488"/>
                    <a:pt x="8720" y="5314"/>
                  </a:cubicBezTo>
                  <a:cubicBezTo>
                    <a:pt x="8669" y="5259"/>
                    <a:pt x="8672" y="5174"/>
                    <a:pt x="8726" y="5121"/>
                  </a:cubicBezTo>
                  <a:lnTo>
                    <a:pt x="9521" y="4326"/>
                  </a:lnTo>
                  <a:cubicBezTo>
                    <a:pt x="9561" y="4285"/>
                    <a:pt x="9584" y="4232"/>
                    <a:pt x="9584" y="4176"/>
                  </a:cubicBezTo>
                  <a:lnTo>
                    <a:pt x="9584" y="3046"/>
                  </a:lnTo>
                  <a:cubicBezTo>
                    <a:pt x="9584" y="3038"/>
                    <a:pt x="9581" y="3031"/>
                    <a:pt x="9576" y="3025"/>
                  </a:cubicBezTo>
                  <a:cubicBezTo>
                    <a:pt x="9512" y="2957"/>
                    <a:pt x="9444" y="2929"/>
                    <a:pt x="9381" y="2929"/>
                  </a:cubicBezTo>
                  <a:close/>
                  <a:moveTo>
                    <a:pt x="7836" y="1871"/>
                  </a:moveTo>
                  <a:cubicBezTo>
                    <a:pt x="7588" y="1871"/>
                    <a:pt x="7524" y="2106"/>
                    <a:pt x="7645" y="2227"/>
                  </a:cubicBezTo>
                  <a:lnTo>
                    <a:pt x="8061" y="2643"/>
                  </a:lnTo>
                  <a:cubicBezTo>
                    <a:pt x="8400" y="2982"/>
                    <a:pt x="8482" y="3507"/>
                    <a:pt x="8210" y="3987"/>
                  </a:cubicBezTo>
                  <a:cubicBezTo>
                    <a:pt x="8200" y="4003"/>
                    <a:pt x="8188" y="4019"/>
                    <a:pt x="8175" y="4032"/>
                  </a:cubicBezTo>
                  <a:lnTo>
                    <a:pt x="8015" y="4190"/>
                  </a:lnTo>
                  <a:cubicBezTo>
                    <a:pt x="7740" y="4466"/>
                    <a:pt x="7584" y="4839"/>
                    <a:pt x="7586" y="5229"/>
                  </a:cubicBezTo>
                  <a:lnTo>
                    <a:pt x="7586" y="5491"/>
                  </a:lnTo>
                  <a:cubicBezTo>
                    <a:pt x="7586" y="5603"/>
                    <a:pt x="7677" y="5694"/>
                    <a:pt x="7789" y="5694"/>
                  </a:cubicBezTo>
                  <a:cubicBezTo>
                    <a:pt x="7850" y="5694"/>
                    <a:pt x="7918" y="5667"/>
                    <a:pt x="7981" y="5601"/>
                  </a:cubicBezTo>
                  <a:cubicBezTo>
                    <a:pt x="7986" y="5592"/>
                    <a:pt x="7991" y="5582"/>
                    <a:pt x="7991" y="5572"/>
                  </a:cubicBezTo>
                  <a:lnTo>
                    <a:pt x="7991" y="4873"/>
                  </a:lnTo>
                  <a:cubicBezTo>
                    <a:pt x="7991" y="4818"/>
                    <a:pt x="8012" y="4767"/>
                    <a:pt x="8050" y="4729"/>
                  </a:cubicBezTo>
                  <a:lnTo>
                    <a:pt x="8347" y="4431"/>
                  </a:lnTo>
                  <a:cubicBezTo>
                    <a:pt x="8920" y="3859"/>
                    <a:pt x="8920" y="2928"/>
                    <a:pt x="8347" y="2356"/>
                  </a:cubicBezTo>
                  <a:lnTo>
                    <a:pt x="7874" y="1882"/>
                  </a:lnTo>
                  <a:cubicBezTo>
                    <a:pt x="7867" y="1875"/>
                    <a:pt x="7857" y="1871"/>
                    <a:pt x="7847" y="1871"/>
                  </a:cubicBezTo>
                  <a:cubicBezTo>
                    <a:pt x="7843" y="1871"/>
                    <a:pt x="7839" y="1871"/>
                    <a:pt x="7836" y="1871"/>
                  </a:cubicBezTo>
                  <a:close/>
                  <a:moveTo>
                    <a:pt x="4849" y="3018"/>
                  </a:moveTo>
                  <a:lnTo>
                    <a:pt x="4730" y="6428"/>
                  </a:lnTo>
                  <a:lnTo>
                    <a:pt x="4398" y="6627"/>
                  </a:lnTo>
                  <a:cubicBezTo>
                    <a:pt x="4380" y="6638"/>
                    <a:pt x="4363" y="6648"/>
                    <a:pt x="4346" y="6660"/>
                  </a:cubicBezTo>
                  <a:lnTo>
                    <a:pt x="4220" y="3018"/>
                  </a:lnTo>
                  <a:close/>
                  <a:moveTo>
                    <a:pt x="2408" y="3020"/>
                  </a:moveTo>
                  <a:lnTo>
                    <a:pt x="3601" y="8174"/>
                  </a:lnTo>
                  <a:lnTo>
                    <a:pt x="3324" y="8173"/>
                  </a:lnTo>
                  <a:lnTo>
                    <a:pt x="1801" y="3182"/>
                  </a:lnTo>
                  <a:lnTo>
                    <a:pt x="2408" y="3020"/>
                  </a:lnTo>
                  <a:close/>
                  <a:moveTo>
                    <a:pt x="5706" y="6062"/>
                  </a:moveTo>
                  <a:lnTo>
                    <a:pt x="5405" y="7115"/>
                  </a:lnTo>
                  <a:cubicBezTo>
                    <a:pt x="5377" y="7207"/>
                    <a:pt x="5416" y="7307"/>
                    <a:pt x="5500" y="7354"/>
                  </a:cubicBezTo>
                  <a:cubicBezTo>
                    <a:pt x="5531" y="7371"/>
                    <a:pt x="5564" y="7379"/>
                    <a:pt x="5597" y="7379"/>
                  </a:cubicBezTo>
                  <a:cubicBezTo>
                    <a:pt x="5683" y="7379"/>
                    <a:pt x="5766" y="7323"/>
                    <a:pt x="5792" y="7232"/>
                  </a:cubicBezTo>
                  <a:lnTo>
                    <a:pt x="6122" y="6079"/>
                  </a:lnTo>
                  <a:lnTo>
                    <a:pt x="6451" y="7232"/>
                  </a:lnTo>
                  <a:cubicBezTo>
                    <a:pt x="6477" y="7322"/>
                    <a:pt x="6559" y="7378"/>
                    <a:pt x="6646" y="7378"/>
                  </a:cubicBezTo>
                  <a:cubicBezTo>
                    <a:pt x="6675" y="7378"/>
                    <a:pt x="6705" y="7372"/>
                    <a:pt x="6733" y="7359"/>
                  </a:cubicBezTo>
                  <a:cubicBezTo>
                    <a:pt x="6824" y="7312"/>
                    <a:pt x="6867" y="7209"/>
                    <a:pt x="6838" y="7114"/>
                  </a:cubicBezTo>
                  <a:lnTo>
                    <a:pt x="6539" y="6062"/>
                  </a:lnTo>
                  <a:lnTo>
                    <a:pt x="6539" y="6062"/>
                  </a:lnTo>
                  <a:cubicBezTo>
                    <a:pt x="6651" y="6127"/>
                    <a:pt x="6747" y="6219"/>
                    <a:pt x="6815" y="6330"/>
                  </a:cubicBezTo>
                  <a:cubicBezTo>
                    <a:pt x="6915" y="6493"/>
                    <a:pt x="7051" y="6628"/>
                    <a:pt x="7214" y="6726"/>
                  </a:cubicBezTo>
                  <a:lnTo>
                    <a:pt x="7638" y="6980"/>
                  </a:lnTo>
                  <a:cubicBezTo>
                    <a:pt x="7703" y="7020"/>
                    <a:pt x="7765" y="7065"/>
                    <a:pt x="7822" y="7116"/>
                  </a:cubicBezTo>
                  <a:cubicBezTo>
                    <a:pt x="7642" y="7382"/>
                    <a:pt x="7547" y="7694"/>
                    <a:pt x="7546" y="8014"/>
                  </a:cubicBezTo>
                  <a:cubicBezTo>
                    <a:pt x="7546" y="8067"/>
                    <a:pt x="7548" y="8121"/>
                    <a:pt x="7554" y="8174"/>
                  </a:cubicBezTo>
                  <a:lnTo>
                    <a:pt x="4032" y="8174"/>
                  </a:lnTo>
                  <a:cubicBezTo>
                    <a:pt x="4024" y="8121"/>
                    <a:pt x="4020" y="8067"/>
                    <a:pt x="4020" y="8014"/>
                  </a:cubicBezTo>
                  <a:cubicBezTo>
                    <a:pt x="4022" y="7592"/>
                    <a:pt x="4243" y="7199"/>
                    <a:pt x="4606" y="6980"/>
                  </a:cubicBezTo>
                  <a:lnTo>
                    <a:pt x="5029" y="6726"/>
                  </a:lnTo>
                  <a:cubicBezTo>
                    <a:pt x="5191" y="6628"/>
                    <a:pt x="5328" y="6493"/>
                    <a:pt x="5428" y="6330"/>
                  </a:cubicBezTo>
                  <a:cubicBezTo>
                    <a:pt x="5497" y="6219"/>
                    <a:pt x="5592" y="6127"/>
                    <a:pt x="5706" y="6062"/>
                  </a:cubicBezTo>
                  <a:close/>
                  <a:moveTo>
                    <a:pt x="9636" y="6062"/>
                  </a:moveTo>
                  <a:lnTo>
                    <a:pt x="9335" y="7114"/>
                  </a:lnTo>
                  <a:cubicBezTo>
                    <a:pt x="9308" y="7206"/>
                    <a:pt x="9347" y="7305"/>
                    <a:pt x="9430" y="7353"/>
                  </a:cubicBezTo>
                  <a:cubicBezTo>
                    <a:pt x="9462" y="7370"/>
                    <a:pt x="9495" y="7378"/>
                    <a:pt x="9528" y="7378"/>
                  </a:cubicBezTo>
                  <a:cubicBezTo>
                    <a:pt x="9615" y="7378"/>
                    <a:pt x="9696" y="7322"/>
                    <a:pt x="9723" y="7232"/>
                  </a:cubicBezTo>
                  <a:lnTo>
                    <a:pt x="10052" y="6079"/>
                  </a:lnTo>
                  <a:lnTo>
                    <a:pt x="10382" y="7232"/>
                  </a:lnTo>
                  <a:cubicBezTo>
                    <a:pt x="10407" y="7318"/>
                    <a:pt x="10486" y="7377"/>
                    <a:pt x="10577" y="7379"/>
                  </a:cubicBezTo>
                  <a:cubicBezTo>
                    <a:pt x="10607" y="7377"/>
                    <a:pt x="10637" y="7371"/>
                    <a:pt x="10665" y="7359"/>
                  </a:cubicBezTo>
                  <a:cubicBezTo>
                    <a:pt x="10754" y="7312"/>
                    <a:pt x="10799" y="7209"/>
                    <a:pt x="10770" y="7114"/>
                  </a:cubicBezTo>
                  <a:lnTo>
                    <a:pt x="10469" y="6062"/>
                  </a:lnTo>
                  <a:lnTo>
                    <a:pt x="10469" y="6062"/>
                  </a:lnTo>
                  <a:cubicBezTo>
                    <a:pt x="10583" y="6127"/>
                    <a:pt x="10678" y="6219"/>
                    <a:pt x="10745" y="6330"/>
                  </a:cubicBezTo>
                  <a:cubicBezTo>
                    <a:pt x="10845" y="6493"/>
                    <a:pt x="10983" y="6628"/>
                    <a:pt x="11146" y="6726"/>
                  </a:cubicBezTo>
                  <a:lnTo>
                    <a:pt x="11568" y="6980"/>
                  </a:lnTo>
                  <a:cubicBezTo>
                    <a:pt x="11931" y="7199"/>
                    <a:pt x="12153" y="7592"/>
                    <a:pt x="12155" y="8014"/>
                  </a:cubicBezTo>
                  <a:cubicBezTo>
                    <a:pt x="12153" y="8067"/>
                    <a:pt x="12150" y="8121"/>
                    <a:pt x="12143" y="8174"/>
                  </a:cubicBezTo>
                  <a:lnTo>
                    <a:pt x="7962" y="8174"/>
                  </a:lnTo>
                  <a:cubicBezTo>
                    <a:pt x="7955" y="8121"/>
                    <a:pt x="7951" y="8068"/>
                    <a:pt x="7950" y="8015"/>
                  </a:cubicBezTo>
                  <a:lnTo>
                    <a:pt x="7950" y="8015"/>
                  </a:lnTo>
                  <a:cubicBezTo>
                    <a:pt x="7952" y="7590"/>
                    <a:pt x="8174" y="7199"/>
                    <a:pt x="8537" y="6980"/>
                  </a:cubicBezTo>
                  <a:lnTo>
                    <a:pt x="8959" y="6726"/>
                  </a:lnTo>
                  <a:cubicBezTo>
                    <a:pt x="9122" y="6628"/>
                    <a:pt x="9259" y="6493"/>
                    <a:pt x="9359" y="6330"/>
                  </a:cubicBezTo>
                  <a:cubicBezTo>
                    <a:pt x="9427" y="6219"/>
                    <a:pt x="9522" y="6127"/>
                    <a:pt x="9636" y="6062"/>
                  </a:cubicBezTo>
                  <a:close/>
                  <a:moveTo>
                    <a:pt x="12980" y="8580"/>
                  </a:moveTo>
                  <a:cubicBezTo>
                    <a:pt x="13012" y="8580"/>
                    <a:pt x="13039" y="8606"/>
                    <a:pt x="13039" y="8639"/>
                  </a:cubicBezTo>
                  <a:lnTo>
                    <a:pt x="13039" y="9227"/>
                  </a:lnTo>
                  <a:lnTo>
                    <a:pt x="11013" y="9227"/>
                  </a:lnTo>
                  <a:cubicBezTo>
                    <a:pt x="10891" y="9227"/>
                    <a:pt x="10797" y="9335"/>
                    <a:pt x="10812" y="9455"/>
                  </a:cubicBezTo>
                  <a:cubicBezTo>
                    <a:pt x="10827" y="9558"/>
                    <a:pt x="10915" y="9632"/>
                    <a:pt x="11018" y="9632"/>
                  </a:cubicBezTo>
                  <a:cubicBezTo>
                    <a:pt x="11019" y="9632"/>
                    <a:pt x="11020" y="9632"/>
                    <a:pt x="11021" y="9632"/>
                  </a:cubicBezTo>
                  <a:lnTo>
                    <a:pt x="13358" y="9632"/>
                  </a:lnTo>
                  <a:cubicBezTo>
                    <a:pt x="13391" y="9632"/>
                    <a:pt x="13417" y="9659"/>
                    <a:pt x="13418" y="9691"/>
                  </a:cubicBezTo>
                  <a:lnTo>
                    <a:pt x="13417" y="9691"/>
                  </a:lnTo>
                  <a:lnTo>
                    <a:pt x="13417" y="11254"/>
                  </a:lnTo>
                  <a:cubicBezTo>
                    <a:pt x="13417" y="11433"/>
                    <a:pt x="13273" y="11576"/>
                    <a:pt x="13095" y="11576"/>
                  </a:cubicBezTo>
                  <a:lnTo>
                    <a:pt x="5641" y="11576"/>
                  </a:lnTo>
                  <a:cubicBezTo>
                    <a:pt x="5642" y="11557"/>
                    <a:pt x="5642" y="11537"/>
                    <a:pt x="5642" y="11516"/>
                  </a:cubicBezTo>
                  <a:lnTo>
                    <a:pt x="5642" y="11447"/>
                  </a:lnTo>
                  <a:cubicBezTo>
                    <a:pt x="5642" y="11191"/>
                    <a:pt x="5435" y="10982"/>
                    <a:pt x="5178" y="10982"/>
                  </a:cubicBezTo>
                  <a:lnTo>
                    <a:pt x="2754" y="10982"/>
                  </a:lnTo>
                  <a:lnTo>
                    <a:pt x="2754" y="9692"/>
                  </a:lnTo>
                  <a:cubicBezTo>
                    <a:pt x="2754" y="9659"/>
                    <a:pt x="2781" y="9632"/>
                    <a:pt x="2813" y="9632"/>
                  </a:cubicBezTo>
                  <a:lnTo>
                    <a:pt x="10224" y="9632"/>
                  </a:lnTo>
                  <a:cubicBezTo>
                    <a:pt x="10345" y="9632"/>
                    <a:pt x="10440" y="9525"/>
                    <a:pt x="10424" y="9404"/>
                  </a:cubicBezTo>
                  <a:cubicBezTo>
                    <a:pt x="10410" y="9303"/>
                    <a:pt x="10322" y="9227"/>
                    <a:pt x="10220" y="9227"/>
                  </a:cubicBezTo>
                  <a:cubicBezTo>
                    <a:pt x="10219" y="9227"/>
                    <a:pt x="10218" y="9227"/>
                    <a:pt x="10217" y="9227"/>
                  </a:cubicBezTo>
                  <a:lnTo>
                    <a:pt x="3159" y="9227"/>
                  </a:lnTo>
                  <a:lnTo>
                    <a:pt x="3159" y="8639"/>
                  </a:lnTo>
                  <a:cubicBezTo>
                    <a:pt x="3159" y="8606"/>
                    <a:pt x="3184" y="8580"/>
                    <a:pt x="3218" y="8580"/>
                  </a:cubicBezTo>
                  <a:close/>
                  <a:moveTo>
                    <a:pt x="4532" y="0"/>
                  </a:moveTo>
                  <a:cubicBezTo>
                    <a:pt x="4139" y="0"/>
                    <a:pt x="3808" y="321"/>
                    <a:pt x="3805" y="727"/>
                  </a:cubicBezTo>
                  <a:lnTo>
                    <a:pt x="3805" y="2819"/>
                  </a:lnTo>
                  <a:lnTo>
                    <a:pt x="3805" y="2826"/>
                  </a:lnTo>
                  <a:lnTo>
                    <a:pt x="3949" y="6981"/>
                  </a:lnTo>
                  <a:cubicBezTo>
                    <a:pt x="3951" y="6994"/>
                    <a:pt x="3952" y="7007"/>
                    <a:pt x="3955" y="7020"/>
                  </a:cubicBezTo>
                  <a:cubicBezTo>
                    <a:pt x="3898" y="7093"/>
                    <a:pt x="3847" y="7171"/>
                    <a:pt x="3804" y="7253"/>
                  </a:cubicBezTo>
                  <a:lnTo>
                    <a:pt x="2755" y="2722"/>
                  </a:lnTo>
                  <a:lnTo>
                    <a:pt x="2754" y="2715"/>
                  </a:lnTo>
                  <a:lnTo>
                    <a:pt x="2754" y="2714"/>
                  </a:lnTo>
                  <a:lnTo>
                    <a:pt x="2212" y="689"/>
                  </a:lnTo>
                  <a:cubicBezTo>
                    <a:pt x="2120" y="369"/>
                    <a:pt x="1829" y="160"/>
                    <a:pt x="1513" y="160"/>
                  </a:cubicBezTo>
                  <a:cubicBezTo>
                    <a:pt x="1450" y="160"/>
                    <a:pt x="1387" y="168"/>
                    <a:pt x="1324" y="185"/>
                  </a:cubicBezTo>
                  <a:cubicBezTo>
                    <a:pt x="941" y="289"/>
                    <a:pt x="711" y="679"/>
                    <a:pt x="807" y="1065"/>
                  </a:cubicBezTo>
                  <a:lnTo>
                    <a:pt x="1350" y="3090"/>
                  </a:lnTo>
                  <a:cubicBezTo>
                    <a:pt x="1350" y="3092"/>
                    <a:pt x="1352" y="3094"/>
                    <a:pt x="1352" y="3097"/>
                  </a:cubicBezTo>
                  <a:lnTo>
                    <a:pt x="2931" y="8266"/>
                  </a:lnTo>
                  <a:cubicBezTo>
                    <a:pt x="2820" y="8351"/>
                    <a:pt x="2726" y="8635"/>
                    <a:pt x="2726" y="8635"/>
                  </a:cubicBezTo>
                  <a:lnTo>
                    <a:pt x="2726" y="9231"/>
                  </a:lnTo>
                  <a:cubicBezTo>
                    <a:pt x="2513" y="9266"/>
                    <a:pt x="2349" y="9459"/>
                    <a:pt x="2349" y="9690"/>
                  </a:cubicBezTo>
                  <a:lnTo>
                    <a:pt x="2349" y="10982"/>
                  </a:lnTo>
                  <a:lnTo>
                    <a:pt x="1712" y="10982"/>
                  </a:lnTo>
                  <a:cubicBezTo>
                    <a:pt x="1600" y="10983"/>
                    <a:pt x="1512" y="11078"/>
                    <a:pt x="1518" y="11189"/>
                  </a:cubicBezTo>
                  <a:cubicBezTo>
                    <a:pt x="1520" y="11300"/>
                    <a:pt x="1617" y="11387"/>
                    <a:pt x="1728" y="11387"/>
                  </a:cubicBezTo>
                  <a:lnTo>
                    <a:pt x="5178" y="11387"/>
                  </a:lnTo>
                  <a:cubicBezTo>
                    <a:pt x="5212" y="11387"/>
                    <a:pt x="5238" y="11413"/>
                    <a:pt x="5238" y="11446"/>
                  </a:cubicBezTo>
                  <a:lnTo>
                    <a:pt x="5238" y="11518"/>
                  </a:lnTo>
                  <a:cubicBezTo>
                    <a:pt x="5238" y="12564"/>
                    <a:pt x="4390" y="13411"/>
                    <a:pt x="3344" y="13411"/>
                  </a:cubicBezTo>
                  <a:lnTo>
                    <a:pt x="2300" y="13411"/>
                  </a:lnTo>
                  <a:cubicBezTo>
                    <a:pt x="1252" y="13411"/>
                    <a:pt x="405" y="12562"/>
                    <a:pt x="405" y="11516"/>
                  </a:cubicBezTo>
                  <a:lnTo>
                    <a:pt x="405" y="11446"/>
                  </a:lnTo>
                  <a:cubicBezTo>
                    <a:pt x="405" y="11413"/>
                    <a:pt x="431" y="11385"/>
                    <a:pt x="464" y="11385"/>
                  </a:cubicBezTo>
                  <a:lnTo>
                    <a:pt x="871" y="11385"/>
                  </a:lnTo>
                  <a:cubicBezTo>
                    <a:pt x="1038" y="11385"/>
                    <a:pt x="1157" y="11184"/>
                    <a:pt x="999" y="11011"/>
                  </a:cubicBezTo>
                  <a:cubicBezTo>
                    <a:pt x="980" y="10991"/>
                    <a:pt x="956" y="10981"/>
                    <a:pt x="928" y="10981"/>
                  </a:cubicBezTo>
                  <a:lnTo>
                    <a:pt x="212" y="10981"/>
                  </a:lnTo>
                  <a:cubicBezTo>
                    <a:pt x="96" y="10981"/>
                    <a:pt x="0" y="11076"/>
                    <a:pt x="0" y="11192"/>
                  </a:cubicBezTo>
                  <a:lnTo>
                    <a:pt x="0" y="11516"/>
                  </a:lnTo>
                  <a:cubicBezTo>
                    <a:pt x="0" y="12787"/>
                    <a:pt x="1029" y="13816"/>
                    <a:pt x="2300" y="13816"/>
                  </a:cubicBezTo>
                  <a:lnTo>
                    <a:pt x="3347" y="13816"/>
                  </a:lnTo>
                  <a:cubicBezTo>
                    <a:pt x="4455" y="13816"/>
                    <a:pt x="5383" y="13026"/>
                    <a:pt x="5599" y="11980"/>
                  </a:cubicBezTo>
                  <a:lnTo>
                    <a:pt x="13095" y="11980"/>
                  </a:lnTo>
                  <a:cubicBezTo>
                    <a:pt x="13497" y="11980"/>
                    <a:pt x="13821" y="11655"/>
                    <a:pt x="13821" y="11254"/>
                  </a:cubicBezTo>
                  <a:lnTo>
                    <a:pt x="13821" y="9682"/>
                  </a:lnTo>
                  <a:cubicBezTo>
                    <a:pt x="13821" y="9682"/>
                    <a:pt x="13647" y="9259"/>
                    <a:pt x="13417" y="9224"/>
                  </a:cubicBezTo>
                  <a:lnTo>
                    <a:pt x="13417" y="8635"/>
                  </a:lnTo>
                  <a:cubicBezTo>
                    <a:pt x="13424" y="8382"/>
                    <a:pt x="13222" y="8174"/>
                    <a:pt x="12972" y="8174"/>
                  </a:cubicBezTo>
                  <a:cubicBezTo>
                    <a:pt x="12968" y="8174"/>
                    <a:pt x="12965" y="8174"/>
                    <a:pt x="12961" y="8174"/>
                  </a:cubicBezTo>
                  <a:lnTo>
                    <a:pt x="12551" y="8174"/>
                  </a:lnTo>
                  <a:cubicBezTo>
                    <a:pt x="12555" y="8118"/>
                    <a:pt x="12558" y="8066"/>
                    <a:pt x="12558" y="8011"/>
                  </a:cubicBezTo>
                  <a:cubicBezTo>
                    <a:pt x="12557" y="7446"/>
                    <a:pt x="12260" y="6922"/>
                    <a:pt x="11776" y="6629"/>
                  </a:cubicBezTo>
                  <a:lnTo>
                    <a:pt x="11353" y="6376"/>
                  </a:lnTo>
                  <a:cubicBezTo>
                    <a:pt x="11247" y="6311"/>
                    <a:pt x="11156" y="6222"/>
                    <a:pt x="11091" y="6115"/>
                  </a:cubicBezTo>
                  <a:cubicBezTo>
                    <a:pt x="10879" y="5769"/>
                    <a:pt x="10502" y="5556"/>
                    <a:pt x="10096" y="5556"/>
                  </a:cubicBezTo>
                  <a:cubicBezTo>
                    <a:pt x="10092" y="5556"/>
                    <a:pt x="10088" y="5556"/>
                    <a:pt x="10084" y="5556"/>
                  </a:cubicBezTo>
                  <a:lnTo>
                    <a:pt x="10019" y="5556"/>
                  </a:lnTo>
                  <a:cubicBezTo>
                    <a:pt x="10017" y="5556"/>
                    <a:pt x="10014" y="5556"/>
                    <a:pt x="10011" y="5556"/>
                  </a:cubicBezTo>
                  <a:cubicBezTo>
                    <a:pt x="9604" y="5556"/>
                    <a:pt x="9226" y="5767"/>
                    <a:pt x="9012" y="6115"/>
                  </a:cubicBezTo>
                  <a:cubicBezTo>
                    <a:pt x="8947" y="6222"/>
                    <a:pt x="8857" y="6311"/>
                    <a:pt x="8750" y="6376"/>
                  </a:cubicBezTo>
                  <a:lnTo>
                    <a:pt x="8328" y="6629"/>
                  </a:lnTo>
                  <a:cubicBezTo>
                    <a:pt x="8241" y="6681"/>
                    <a:pt x="8161" y="6740"/>
                    <a:pt x="8086" y="6807"/>
                  </a:cubicBezTo>
                  <a:cubicBezTo>
                    <a:pt x="8011" y="6740"/>
                    <a:pt x="7930" y="6681"/>
                    <a:pt x="7845" y="6629"/>
                  </a:cubicBezTo>
                  <a:lnTo>
                    <a:pt x="7423" y="6376"/>
                  </a:lnTo>
                  <a:cubicBezTo>
                    <a:pt x="7315" y="6311"/>
                    <a:pt x="7226" y="6222"/>
                    <a:pt x="7161" y="6115"/>
                  </a:cubicBezTo>
                  <a:cubicBezTo>
                    <a:pt x="6948" y="5766"/>
                    <a:pt x="6154" y="5556"/>
                    <a:pt x="6154" y="5556"/>
                  </a:cubicBezTo>
                  <a:lnTo>
                    <a:pt x="6095" y="5556"/>
                  </a:lnTo>
                  <a:cubicBezTo>
                    <a:pt x="5726" y="5558"/>
                    <a:pt x="5379" y="5729"/>
                    <a:pt x="5154" y="6022"/>
                  </a:cubicBezTo>
                  <a:lnTo>
                    <a:pt x="5263" y="2830"/>
                  </a:lnTo>
                  <a:lnTo>
                    <a:pt x="5263" y="2823"/>
                  </a:lnTo>
                  <a:lnTo>
                    <a:pt x="5263" y="741"/>
                  </a:lnTo>
                  <a:cubicBezTo>
                    <a:pt x="5263" y="372"/>
                    <a:pt x="4994" y="51"/>
                    <a:pt x="4627" y="6"/>
                  </a:cubicBezTo>
                  <a:cubicBezTo>
                    <a:pt x="4595" y="2"/>
                    <a:pt x="4563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602;p96">
            <a:extLst>
              <a:ext uri="{FF2B5EF4-FFF2-40B4-BE49-F238E27FC236}">
                <a16:creationId xmlns:a16="http://schemas.microsoft.com/office/drawing/2014/main" id="{1BF0F84D-ABF1-7264-B1BE-FE680CC423B0}"/>
              </a:ext>
            </a:extLst>
          </p:cNvPr>
          <p:cNvGrpSpPr/>
          <p:nvPr/>
        </p:nvGrpSpPr>
        <p:grpSpPr>
          <a:xfrm>
            <a:off x="2445979" y="2341148"/>
            <a:ext cx="372710" cy="225670"/>
            <a:chOff x="2347182" y="3947994"/>
            <a:chExt cx="372710" cy="225670"/>
          </a:xfrm>
        </p:grpSpPr>
        <p:sp>
          <p:nvSpPr>
            <p:cNvPr id="1108" name="Google Shape;1603;p96">
              <a:extLst>
                <a:ext uri="{FF2B5EF4-FFF2-40B4-BE49-F238E27FC236}">
                  <a16:creationId xmlns:a16="http://schemas.microsoft.com/office/drawing/2014/main" id="{18CEF82E-9F26-4C51-07DE-8869CF594E70}"/>
                </a:ext>
              </a:extLst>
            </p:cNvPr>
            <p:cNvSpPr/>
            <p:nvPr/>
          </p:nvSpPr>
          <p:spPr>
            <a:xfrm>
              <a:off x="2409848" y="3967436"/>
              <a:ext cx="247485" cy="151651"/>
            </a:xfrm>
            <a:custGeom>
              <a:avLst/>
              <a:gdLst/>
              <a:ahLst/>
              <a:cxnLst/>
              <a:rect l="l" t="t" r="r" b="b"/>
              <a:pathLst>
                <a:path w="9178" h="5624" extrusionOk="0">
                  <a:moveTo>
                    <a:pt x="5350" y="0"/>
                  </a:moveTo>
                  <a:cubicBezTo>
                    <a:pt x="5066" y="0"/>
                    <a:pt x="4837" y="219"/>
                    <a:pt x="4827" y="495"/>
                  </a:cubicBezTo>
                  <a:lnTo>
                    <a:pt x="525" y="495"/>
                  </a:lnTo>
                  <a:cubicBezTo>
                    <a:pt x="234" y="495"/>
                    <a:pt x="0" y="724"/>
                    <a:pt x="0" y="1007"/>
                  </a:cubicBezTo>
                  <a:lnTo>
                    <a:pt x="0" y="5111"/>
                  </a:lnTo>
                  <a:cubicBezTo>
                    <a:pt x="0" y="5393"/>
                    <a:pt x="235" y="5624"/>
                    <a:pt x="525" y="5624"/>
                  </a:cubicBezTo>
                  <a:lnTo>
                    <a:pt x="8653" y="5624"/>
                  </a:lnTo>
                  <a:cubicBezTo>
                    <a:pt x="8944" y="5624"/>
                    <a:pt x="9178" y="5393"/>
                    <a:pt x="9178" y="5111"/>
                  </a:cubicBezTo>
                  <a:lnTo>
                    <a:pt x="9178" y="1007"/>
                  </a:lnTo>
                  <a:cubicBezTo>
                    <a:pt x="9178" y="724"/>
                    <a:pt x="8943" y="495"/>
                    <a:pt x="8653" y="495"/>
                  </a:cubicBezTo>
                  <a:lnTo>
                    <a:pt x="5873" y="495"/>
                  </a:lnTo>
                  <a:cubicBezTo>
                    <a:pt x="5863" y="219"/>
                    <a:pt x="5632" y="0"/>
                    <a:pt x="5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604;p96">
              <a:extLst>
                <a:ext uri="{FF2B5EF4-FFF2-40B4-BE49-F238E27FC236}">
                  <a16:creationId xmlns:a16="http://schemas.microsoft.com/office/drawing/2014/main" id="{0854D5C4-2598-4F73-F9D5-D40546EDB91C}"/>
                </a:ext>
              </a:extLst>
            </p:cNvPr>
            <p:cNvSpPr/>
            <p:nvPr/>
          </p:nvSpPr>
          <p:spPr>
            <a:xfrm>
              <a:off x="2620067" y="3980757"/>
              <a:ext cx="37266" cy="138330"/>
            </a:xfrm>
            <a:custGeom>
              <a:avLst/>
              <a:gdLst/>
              <a:ahLst/>
              <a:cxnLst/>
              <a:rect l="l" t="t" r="r" b="b"/>
              <a:pathLst>
                <a:path w="1382" h="5130" extrusionOk="0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lnTo>
                    <a:pt x="5" y="1"/>
                  </a:lnTo>
                  <a:cubicBezTo>
                    <a:pt x="5" y="1"/>
                    <a:pt x="4" y="1"/>
                    <a:pt x="3" y="1"/>
                  </a:cubicBezTo>
                  <a:close/>
                  <a:moveTo>
                    <a:pt x="0" y="5130"/>
                  </a:moveTo>
                  <a:cubicBezTo>
                    <a:pt x="1" y="5130"/>
                    <a:pt x="2" y="5130"/>
                    <a:pt x="3" y="5130"/>
                  </a:cubicBezTo>
                  <a:cubicBezTo>
                    <a:pt x="4" y="5130"/>
                    <a:pt x="5" y="5130"/>
                    <a:pt x="5" y="5130"/>
                  </a:cubicBezTo>
                  <a:close/>
                  <a:moveTo>
                    <a:pt x="867" y="1"/>
                  </a:moveTo>
                  <a:cubicBezTo>
                    <a:pt x="866" y="1"/>
                    <a:pt x="865" y="1"/>
                    <a:pt x="865" y="1"/>
                  </a:cubicBezTo>
                  <a:lnTo>
                    <a:pt x="5" y="1"/>
                  </a:lnTo>
                  <a:cubicBezTo>
                    <a:pt x="287" y="2"/>
                    <a:pt x="516" y="230"/>
                    <a:pt x="517" y="513"/>
                  </a:cubicBezTo>
                  <a:lnTo>
                    <a:pt x="517" y="4617"/>
                  </a:lnTo>
                  <a:cubicBezTo>
                    <a:pt x="516" y="4899"/>
                    <a:pt x="287" y="5128"/>
                    <a:pt x="5" y="5130"/>
                  </a:cubicBezTo>
                  <a:lnTo>
                    <a:pt x="865" y="5130"/>
                  </a:lnTo>
                  <a:cubicBezTo>
                    <a:pt x="865" y="5130"/>
                    <a:pt x="866" y="5130"/>
                    <a:pt x="867" y="5130"/>
                  </a:cubicBezTo>
                  <a:cubicBezTo>
                    <a:pt x="1150" y="5130"/>
                    <a:pt x="1380" y="4900"/>
                    <a:pt x="1382" y="4617"/>
                  </a:cubicBezTo>
                  <a:lnTo>
                    <a:pt x="1382" y="513"/>
                  </a:lnTo>
                  <a:cubicBezTo>
                    <a:pt x="1380" y="229"/>
                    <a:pt x="1150" y="1"/>
                    <a:pt x="867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605;p96">
              <a:extLst>
                <a:ext uri="{FF2B5EF4-FFF2-40B4-BE49-F238E27FC236}">
                  <a16:creationId xmlns:a16="http://schemas.microsoft.com/office/drawing/2014/main" id="{D4484B5B-D6FD-E6F7-0ADB-7B55024073E6}"/>
                </a:ext>
              </a:extLst>
            </p:cNvPr>
            <p:cNvSpPr/>
            <p:nvPr/>
          </p:nvSpPr>
          <p:spPr>
            <a:xfrm>
              <a:off x="2353033" y="4063728"/>
              <a:ext cx="361843" cy="69192"/>
            </a:xfrm>
            <a:custGeom>
              <a:avLst/>
              <a:gdLst/>
              <a:ahLst/>
              <a:cxnLst/>
              <a:rect l="l" t="t" r="r" b="b"/>
              <a:pathLst>
                <a:path w="13419" h="2566" extrusionOk="0">
                  <a:moveTo>
                    <a:pt x="1557" y="1"/>
                  </a:moveTo>
                  <a:cubicBezTo>
                    <a:pt x="1414" y="1"/>
                    <a:pt x="1298" y="116"/>
                    <a:pt x="1298" y="259"/>
                  </a:cubicBezTo>
                  <a:lnTo>
                    <a:pt x="1298" y="1551"/>
                  </a:lnTo>
                  <a:cubicBezTo>
                    <a:pt x="1298" y="1693"/>
                    <a:pt x="1413" y="1808"/>
                    <a:pt x="1554" y="1809"/>
                  </a:cubicBezTo>
                  <a:lnTo>
                    <a:pt x="132" y="1809"/>
                  </a:lnTo>
                  <a:cubicBezTo>
                    <a:pt x="60" y="1809"/>
                    <a:pt x="2" y="1867"/>
                    <a:pt x="1" y="1939"/>
                  </a:cubicBezTo>
                  <a:lnTo>
                    <a:pt x="1" y="2565"/>
                  </a:lnTo>
                  <a:lnTo>
                    <a:pt x="13419" y="2565"/>
                  </a:lnTo>
                  <a:lnTo>
                    <a:pt x="13419" y="1939"/>
                  </a:lnTo>
                  <a:cubicBezTo>
                    <a:pt x="13417" y="1867"/>
                    <a:pt x="13359" y="1809"/>
                    <a:pt x="13287" y="1809"/>
                  </a:cubicBezTo>
                  <a:lnTo>
                    <a:pt x="2876" y="1809"/>
                  </a:lnTo>
                  <a:cubicBezTo>
                    <a:pt x="3018" y="1808"/>
                    <a:pt x="3132" y="1693"/>
                    <a:pt x="3133" y="1551"/>
                  </a:cubicBezTo>
                  <a:lnTo>
                    <a:pt x="3133" y="259"/>
                  </a:lnTo>
                  <a:cubicBezTo>
                    <a:pt x="3132" y="116"/>
                    <a:pt x="3016" y="1"/>
                    <a:pt x="2874" y="1"/>
                  </a:cubicBezTo>
                  <a:cubicBezTo>
                    <a:pt x="2873" y="1"/>
                    <a:pt x="2872" y="1"/>
                    <a:pt x="2871" y="1"/>
                  </a:cubicBezTo>
                  <a:lnTo>
                    <a:pt x="1560" y="1"/>
                  </a:lnTo>
                  <a:cubicBezTo>
                    <a:pt x="1559" y="1"/>
                    <a:pt x="1558" y="1"/>
                    <a:pt x="15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606;p96">
              <a:extLst>
                <a:ext uri="{FF2B5EF4-FFF2-40B4-BE49-F238E27FC236}">
                  <a16:creationId xmlns:a16="http://schemas.microsoft.com/office/drawing/2014/main" id="{2344D1A2-1B3B-1945-4567-A33A971188EE}"/>
                </a:ext>
              </a:extLst>
            </p:cNvPr>
            <p:cNvSpPr/>
            <p:nvPr/>
          </p:nvSpPr>
          <p:spPr>
            <a:xfrm>
              <a:off x="2429533" y="4064052"/>
              <a:ext cx="65498" cy="62882"/>
            </a:xfrm>
            <a:custGeom>
              <a:avLst/>
              <a:gdLst/>
              <a:ahLst/>
              <a:cxnLst/>
              <a:rect l="l" t="t" r="r" b="b"/>
              <a:pathLst>
                <a:path w="2429" h="2332" extrusionOk="0">
                  <a:moveTo>
                    <a:pt x="1215" y="1"/>
                  </a:moveTo>
                  <a:cubicBezTo>
                    <a:pt x="1148" y="1"/>
                    <a:pt x="1081" y="26"/>
                    <a:pt x="1029" y="75"/>
                  </a:cubicBezTo>
                  <a:lnTo>
                    <a:pt x="103" y="985"/>
                  </a:lnTo>
                  <a:cubicBezTo>
                    <a:pt x="1" y="1084"/>
                    <a:pt x="1" y="1248"/>
                    <a:pt x="103" y="1348"/>
                  </a:cubicBezTo>
                  <a:lnTo>
                    <a:pt x="1029" y="2257"/>
                  </a:lnTo>
                  <a:cubicBezTo>
                    <a:pt x="1081" y="2306"/>
                    <a:pt x="1148" y="2331"/>
                    <a:pt x="1215" y="2331"/>
                  </a:cubicBezTo>
                  <a:cubicBezTo>
                    <a:pt x="1282" y="2331"/>
                    <a:pt x="1349" y="2306"/>
                    <a:pt x="1400" y="2257"/>
                  </a:cubicBezTo>
                  <a:lnTo>
                    <a:pt x="2326" y="1348"/>
                  </a:lnTo>
                  <a:cubicBezTo>
                    <a:pt x="2428" y="1248"/>
                    <a:pt x="2428" y="1084"/>
                    <a:pt x="2326" y="985"/>
                  </a:cubicBezTo>
                  <a:lnTo>
                    <a:pt x="1400" y="75"/>
                  </a:lnTo>
                  <a:cubicBezTo>
                    <a:pt x="1349" y="26"/>
                    <a:pt x="1282" y="1"/>
                    <a:pt x="1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607;p96">
              <a:extLst>
                <a:ext uri="{FF2B5EF4-FFF2-40B4-BE49-F238E27FC236}">
                  <a16:creationId xmlns:a16="http://schemas.microsoft.com/office/drawing/2014/main" id="{35573EDB-611B-9F1C-E005-F56A7A8E92FF}"/>
                </a:ext>
              </a:extLst>
            </p:cNvPr>
            <p:cNvSpPr/>
            <p:nvPr/>
          </p:nvSpPr>
          <p:spPr>
            <a:xfrm>
              <a:off x="2396015" y="4132893"/>
              <a:ext cx="275906" cy="34947"/>
            </a:xfrm>
            <a:custGeom>
              <a:avLst/>
              <a:gdLst/>
              <a:ahLst/>
              <a:cxnLst/>
              <a:rect l="l" t="t" r="r" b="b"/>
              <a:pathLst>
                <a:path w="10232" h="1296" extrusionOk="0">
                  <a:moveTo>
                    <a:pt x="130" y="0"/>
                  </a:moveTo>
                  <a:cubicBezTo>
                    <a:pt x="58" y="0"/>
                    <a:pt x="0" y="58"/>
                    <a:pt x="0" y="130"/>
                  </a:cubicBezTo>
                  <a:lnTo>
                    <a:pt x="0" y="1166"/>
                  </a:lnTo>
                  <a:cubicBezTo>
                    <a:pt x="0" y="1238"/>
                    <a:pt x="58" y="1296"/>
                    <a:pt x="130" y="1296"/>
                  </a:cubicBezTo>
                  <a:lnTo>
                    <a:pt x="2298" y="1296"/>
                  </a:lnTo>
                  <a:cubicBezTo>
                    <a:pt x="2370" y="1296"/>
                    <a:pt x="2429" y="1238"/>
                    <a:pt x="2429" y="1166"/>
                  </a:cubicBezTo>
                  <a:lnTo>
                    <a:pt x="2429" y="130"/>
                  </a:lnTo>
                  <a:cubicBezTo>
                    <a:pt x="2429" y="58"/>
                    <a:pt x="2370" y="0"/>
                    <a:pt x="2298" y="0"/>
                  </a:cubicBezTo>
                  <a:close/>
                  <a:moveTo>
                    <a:pt x="7932" y="0"/>
                  </a:moveTo>
                  <a:cubicBezTo>
                    <a:pt x="7861" y="0"/>
                    <a:pt x="7802" y="58"/>
                    <a:pt x="7802" y="130"/>
                  </a:cubicBezTo>
                  <a:lnTo>
                    <a:pt x="7802" y="1166"/>
                  </a:lnTo>
                  <a:cubicBezTo>
                    <a:pt x="7802" y="1238"/>
                    <a:pt x="7861" y="1296"/>
                    <a:pt x="7932" y="1296"/>
                  </a:cubicBezTo>
                  <a:lnTo>
                    <a:pt x="10101" y="1296"/>
                  </a:lnTo>
                  <a:cubicBezTo>
                    <a:pt x="10172" y="1296"/>
                    <a:pt x="10231" y="1238"/>
                    <a:pt x="10231" y="1166"/>
                  </a:cubicBezTo>
                  <a:lnTo>
                    <a:pt x="10231" y="130"/>
                  </a:lnTo>
                  <a:cubicBezTo>
                    <a:pt x="10231" y="58"/>
                    <a:pt x="10172" y="0"/>
                    <a:pt x="10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608;p96">
              <a:extLst>
                <a:ext uri="{FF2B5EF4-FFF2-40B4-BE49-F238E27FC236}">
                  <a16:creationId xmlns:a16="http://schemas.microsoft.com/office/drawing/2014/main" id="{3147CD11-08FA-4FB5-C1AC-CA429A1BAA04}"/>
                </a:ext>
              </a:extLst>
            </p:cNvPr>
            <p:cNvSpPr/>
            <p:nvPr/>
          </p:nvSpPr>
          <p:spPr>
            <a:xfrm>
              <a:off x="2353033" y="4112508"/>
              <a:ext cx="361843" cy="34974"/>
            </a:xfrm>
            <a:custGeom>
              <a:avLst/>
              <a:gdLst/>
              <a:ahLst/>
              <a:cxnLst/>
              <a:rect l="l" t="t" r="r" b="b"/>
              <a:pathLst>
                <a:path w="13419" h="1297" extrusionOk="0">
                  <a:moveTo>
                    <a:pt x="136" y="0"/>
                  </a:moveTo>
                  <a:cubicBezTo>
                    <a:pt x="61" y="0"/>
                    <a:pt x="1" y="61"/>
                    <a:pt x="1" y="134"/>
                  </a:cubicBezTo>
                  <a:lnTo>
                    <a:pt x="1" y="1161"/>
                  </a:lnTo>
                  <a:cubicBezTo>
                    <a:pt x="1" y="1236"/>
                    <a:pt x="61" y="1297"/>
                    <a:pt x="136" y="1297"/>
                  </a:cubicBezTo>
                  <a:lnTo>
                    <a:pt x="13283" y="1297"/>
                  </a:lnTo>
                  <a:cubicBezTo>
                    <a:pt x="13358" y="1295"/>
                    <a:pt x="13419" y="1236"/>
                    <a:pt x="13419" y="1161"/>
                  </a:cubicBezTo>
                  <a:lnTo>
                    <a:pt x="13419" y="134"/>
                  </a:lnTo>
                  <a:cubicBezTo>
                    <a:pt x="13419" y="61"/>
                    <a:pt x="13358" y="0"/>
                    <a:pt x="13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609;p96">
              <a:extLst>
                <a:ext uri="{FF2B5EF4-FFF2-40B4-BE49-F238E27FC236}">
                  <a16:creationId xmlns:a16="http://schemas.microsoft.com/office/drawing/2014/main" id="{E79BFED3-9BC3-2403-539A-C99F3285127C}"/>
                </a:ext>
              </a:extLst>
            </p:cNvPr>
            <p:cNvSpPr/>
            <p:nvPr/>
          </p:nvSpPr>
          <p:spPr>
            <a:xfrm>
              <a:off x="2690230" y="4112508"/>
              <a:ext cx="24646" cy="34974"/>
            </a:xfrm>
            <a:custGeom>
              <a:avLst/>
              <a:gdLst/>
              <a:ahLst/>
              <a:cxnLst/>
              <a:rect l="l" t="t" r="r" b="b"/>
              <a:pathLst>
                <a:path w="914" h="1297" extrusionOk="0">
                  <a:moveTo>
                    <a:pt x="0" y="0"/>
                  </a:moveTo>
                  <a:cubicBezTo>
                    <a:pt x="72" y="0"/>
                    <a:pt x="130" y="58"/>
                    <a:pt x="130" y="130"/>
                  </a:cubicBezTo>
                  <a:lnTo>
                    <a:pt x="130" y="1167"/>
                  </a:lnTo>
                  <a:cubicBezTo>
                    <a:pt x="130" y="1238"/>
                    <a:pt x="72" y="1297"/>
                    <a:pt x="0" y="1297"/>
                  </a:cubicBezTo>
                  <a:lnTo>
                    <a:pt x="782" y="1297"/>
                  </a:lnTo>
                  <a:cubicBezTo>
                    <a:pt x="854" y="1297"/>
                    <a:pt x="912" y="1238"/>
                    <a:pt x="914" y="1167"/>
                  </a:cubicBezTo>
                  <a:lnTo>
                    <a:pt x="914" y="130"/>
                  </a:lnTo>
                  <a:cubicBezTo>
                    <a:pt x="912" y="58"/>
                    <a:pt x="854" y="0"/>
                    <a:pt x="784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610;p96">
              <a:extLst>
                <a:ext uri="{FF2B5EF4-FFF2-40B4-BE49-F238E27FC236}">
                  <a16:creationId xmlns:a16="http://schemas.microsoft.com/office/drawing/2014/main" id="{4EF1F172-6D40-9C5F-2681-76E728A74A28}"/>
                </a:ext>
              </a:extLst>
            </p:cNvPr>
            <p:cNvSpPr/>
            <p:nvPr/>
          </p:nvSpPr>
          <p:spPr>
            <a:xfrm>
              <a:off x="2550875" y="3953226"/>
              <a:ext cx="28259" cy="27747"/>
            </a:xfrm>
            <a:custGeom>
              <a:avLst/>
              <a:gdLst/>
              <a:ahLst/>
              <a:cxnLst/>
              <a:rect l="l" t="t" r="r" b="b"/>
              <a:pathLst>
                <a:path w="1048" h="1029" extrusionOk="0">
                  <a:moveTo>
                    <a:pt x="525" y="0"/>
                  </a:moveTo>
                  <a:cubicBezTo>
                    <a:pt x="234" y="0"/>
                    <a:pt x="0" y="231"/>
                    <a:pt x="0" y="514"/>
                  </a:cubicBezTo>
                  <a:cubicBezTo>
                    <a:pt x="0" y="798"/>
                    <a:pt x="234" y="1029"/>
                    <a:pt x="525" y="1029"/>
                  </a:cubicBezTo>
                  <a:cubicBezTo>
                    <a:pt x="814" y="1029"/>
                    <a:pt x="1048" y="798"/>
                    <a:pt x="1048" y="514"/>
                  </a:cubicBezTo>
                  <a:cubicBezTo>
                    <a:pt x="1048" y="231"/>
                    <a:pt x="814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611;p96">
              <a:extLst>
                <a:ext uri="{FF2B5EF4-FFF2-40B4-BE49-F238E27FC236}">
                  <a16:creationId xmlns:a16="http://schemas.microsoft.com/office/drawing/2014/main" id="{E2082678-F840-1F9B-7A19-CF34E553CD16}"/>
                </a:ext>
              </a:extLst>
            </p:cNvPr>
            <p:cNvSpPr/>
            <p:nvPr/>
          </p:nvSpPr>
          <p:spPr>
            <a:xfrm>
              <a:off x="2529654" y="3953226"/>
              <a:ext cx="106053" cy="27747"/>
            </a:xfrm>
            <a:custGeom>
              <a:avLst/>
              <a:gdLst/>
              <a:ahLst/>
              <a:cxnLst/>
              <a:rect l="l" t="t" r="r" b="b"/>
              <a:pathLst>
                <a:path w="3933" h="1029" extrusionOk="0">
                  <a:moveTo>
                    <a:pt x="525" y="0"/>
                  </a:moveTo>
                  <a:cubicBezTo>
                    <a:pt x="235" y="0"/>
                    <a:pt x="0" y="231"/>
                    <a:pt x="0" y="514"/>
                  </a:cubicBezTo>
                  <a:cubicBezTo>
                    <a:pt x="0" y="798"/>
                    <a:pt x="235" y="1029"/>
                    <a:pt x="525" y="1029"/>
                  </a:cubicBezTo>
                  <a:cubicBezTo>
                    <a:pt x="815" y="1029"/>
                    <a:pt x="1049" y="798"/>
                    <a:pt x="1049" y="514"/>
                  </a:cubicBezTo>
                  <a:cubicBezTo>
                    <a:pt x="1049" y="231"/>
                    <a:pt x="815" y="0"/>
                    <a:pt x="525" y="0"/>
                  </a:cubicBezTo>
                  <a:close/>
                  <a:moveTo>
                    <a:pt x="3408" y="0"/>
                  </a:moveTo>
                  <a:cubicBezTo>
                    <a:pt x="3117" y="0"/>
                    <a:pt x="2883" y="231"/>
                    <a:pt x="2883" y="514"/>
                  </a:cubicBezTo>
                  <a:cubicBezTo>
                    <a:pt x="2883" y="798"/>
                    <a:pt x="3117" y="1029"/>
                    <a:pt x="3408" y="1029"/>
                  </a:cubicBezTo>
                  <a:cubicBezTo>
                    <a:pt x="3697" y="1029"/>
                    <a:pt x="3932" y="798"/>
                    <a:pt x="3932" y="514"/>
                  </a:cubicBezTo>
                  <a:cubicBezTo>
                    <a:pt x="3932" y="231"/>
                    <a:pt x="3697" y="0"/>
                    <a:pt x="3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612;p96">
              <a:extLst>
                <a:ext uri="{FF2B5EF4-FFF2-40B4-BE49-F238E27FC236}">
                  <a16:creationId xmlns:a16="http://schemas.microsoft.com/office/drawing/2014/main" id="{079681C9-54C7-E45C-84FD-330D8CDBF9BD}"/>
                </a:ext>
              </a:extLst>
            </p:cNvPr>
            <p:cNvSpPr/>
            <p:nvPr/>
          </p:nvSpPr>
          <p:spPr>
            <a:xfrm>
              <a:off x="2347182" y="3947994"/>
              <a:ext cx="372710" cy="225670"/>
            </a:xfrm>
            <a:custGeom>
              <a:avLst/>
              <a:gdLst/>
              <a:ahLst/>
              <a:cxnLst/>
              <a:rect l="l" t="t" r="r" b="b"/>
              <a:pathLst>
                <a:path w="13822" h="8369" extrusionOk="0">
                  <a:moveTo>
                    <a:pt x="7292" y="397"/>
                  </a:moveTo>
                  <a:cubicBezTo>
                    <a:pt x="7469" y="397"/>
                    <a:pt x="7613" y="537"/>
                    <a:pt x="7613" y="708"/>
                  </a:cubicBezTo>
                  <a:cubicBezTo>
                    <a:pt x="7613" y="880"/>
                    <a:pt x="7469" y="1020"/>
                    <a:pt x="7292" y="1020"/>
                  </a:cubicBezTo>
                  <a:cubicBezTo>
                    <a:pt x="7115" y="1020"/>
                    <a:pt x="6971" y="880"/>
                    <a:pt x="6971" y="708"/>
                  </a:cubicBezTo>
                  <a:cubicBezTo>
                    <a:pt x="6971" y="537"/>
                    <a:pt x="7115" y="397"/>
                    <a:pt x="7292" y="397"/>
                  </a:cubicBezTo>
                  <a:close/>
                  <a:moveTo>
                    <a:pt x="8079" y="397"/>
                  </a:moveTo>
                  <a:cubicBezTo>
                    <a:pt x="8256" y="397"/>
                    <a:pt x="8400" y="537"/>
                    <a:pt x="8400" y="708"/>
                  </a:cubicBezTo>
                  <a:cubicBezTo>
                    <a:pt x="8400" y="880"/>
                    <a:pt x="8256" y="1020"/>
                    <a:pt x="8079" y="1020"/>
                  </a:cubicBezTo>
                  <a:cubicBezTo>
                    <a:pt x="8037" y="1020"/>
                    <a:pt x="7995" y="1012"/>
                    <a:pt x="7956" y="997"/>
                  </a:cubicBezTo>
                  <a:cubicBezTo>
                    <a:pt x="8038" y="814"/>
                    <a:pt x="8038" y="603"/>
                    <a:pt x="7956" y="420"/>
                  </a:cubicBezTo>
                  <a:cubicBezTo>
                    <a:pt x="7995" y="406"/>
                    <a:pt x="8037" y="397"/>
                    <a:pt x="8079" y="397"/>
                  </a:cubicBezTo>
                  <a:close/>
                  <a:moveTo>
                    <a:pt x="10175" y="397"/>
                  </a:moveTo>
                  <a:cubicBezTo>
                    <a:pt x="10352" y="397"/>
                    <a:pt x="10496" y="537"/>
                    <a:pt x="10496" y="708"/>
                  </a:cubicBezTo>
                  <a:cubicBezTo>
                    <a:pt x="10496" y="880"/>
                    <a:pt x="10352" y="1020"/>
                    <a:pt x="10175" y="1020"/>
                  </a:cubicBezTo>
                  <a:cubicBezTo>
                    <a:pt x="9996" y="1020"/>
                    <a:pt x="9852" y="880"/>
                    <a:pt x="9852" y="708"/>
                  </a:cubicBezTo>
                  <a:cubicBezTo>
                    <a:pt x="9852" y="537"/>
                    <a:pt x="9996" y="397"/>
                    <a:pt x="10175" y="397"/>
                  </a:cubicBezTo>
                  <a:close/>
                  <a:moveTo>
                    <a:pt x="6242" y="2053"/>
                  </a:moveTo>
                  <a:cubicBezTo>
                    <a:pt x="6121" y="2053"/>
                    <a:pt x="6027" y="2159"/>
                    <a:pt x="6041" y="2280"/>
                  </a:cubicBezTo>
                  <a:cubicBezTo>
                    <a:pt x="6057" y="2382"/>
                    <a:pt x="6145" y="2457"/>
                    <a:pt x="6247" y="2457"/>
                  </a:cubicBezTo>
                  <a:cubicBezTo>
                    <a:pt x="6248" y="2457"/>
                    <a:pt x="6249" y="2457"/>
                    <a:pt x="6250" y="2457"/>
                  </a:cubicBezTo>
                  <a:lnTo>
                    <a:pt x="6498" y="2457"/>
                  </a:lnTo>
                  <a:cubicBezTo>
                    <a:pt x="6602" y="2457"/>
                    <a:pt x="6690" y="2383"/>
                    <a:pt x="6706" y="2280"/>
                  </a:cubicBezTo>
                  <a:cubicBezTo>
                    <a:pt x="6720" y="2159"/>
                    <a:pt x="6626" y="2053"/>
                    <a:pt x="6504" y="2053"/>
                  </a:cubicBezTo>
                  <a:close/>
                  <a:moveTo>
                    <a:pt x="3886" y="2808"/>
                  </a:moveTo>
                  <a:cubicBezTo>
                    <a:pt x="3764" y="2808"/>
                    <a:pt x="3670" y="2914"/>
                    <a:pt x="3684" y="3035"/>
                  </a:cubicBezTo>
                  <a:cubicBezTo>
                    <a:pt x="3700" y="3138"/>
                    <a:pt x="3788" y="3212"/>
                    <a:pt x="3890" y="3212"/>
                  </a:cubicBezTo>
                  <a:cubicBezTo>
                    <a:pt x="3891" y="3212"/>
                    <a:pt x="3892" y="3212"/>
                    <a:pt x="3893" y="3212"/>
                  </a:cubicBezTo>
                  <a:lnTo>
                    <a:pt x="4141" y="3212"/>
                  </a:lnTo>
                  <a:cubicBezTo>
                    <a:pt x="4142" y="3212"/>
                    <a:pt x="4143" y="3212"/>
                    <a:pt x="4144" y="3212"/>
                  </a:cubicBezTo>
                  <a:cubicBezTo>
                    <a:pt x="4246" y="3212"/>
                    <a:pt x="4334" y="3138"/>
                    <a:pt x="4348" y="3035"/>
                  </a:cubicBezTo>
                  <a:cubicBezTo>
                    <a:pt x="4364" y="2914"/>
                    <a:pt x="4269" y="2808"/>
                    <a:pt x="4148" y="2808"/>
                  </a:cubicBezTo>
                  <a:close/>
                  <a:moveTo>
                    <a:pt x="9653" y="3078"/>
                  </a:moveTo>
                  <a:cubicBezTo>
                    <a:pt x="9551" y="3078"/>
                    <a:pt x="9463" y="3153"/>
                    <a:pt x="9447" y="3256"/>
                  </a:cubicBezTo>
                  <a:cubicBezTo>
                    <a:pt x="9433" y="3377"/>
                    <a:pt x="9527" y="3483"/>
                    <a:pt x="9649" y="3483"/>
                  </a:cubicBezTo>
                  <a:lnTo>
                    <a:pt x="9910" y="3483"/>
                  </a:lnTo>
                  <a:cubicBezTo>
                    <a:pt x="10032" y="3483"/>
                    <a:pt x="10127" y="3377"/>
                    <a:pt x="10111" y="3256"/>
                  </a:cubicBezTo>
                  <a:cubicBezTo>
                    <a:pt x="10096" y="3153"/>
                    <a:pt x="10009" y="3078"/>
                    <a:pt x="9906" y="3078"/>
                  </a:cubicBezTo>
                  <a:cubicBezTo>
                    <a:pt x="9905" y="3078"/>
                    <a:pt x="9904" y="3078"/>
                    <a:pt x="9903" y="3078"/>
                  </a:cubicBezTo>
                  <a:lnTo>
                    <a:pt x="9656" y="3078"/>
                  </a:lnTo>
                  <a:cubicBezTo>
                    <a:pt x="9655" y="3078"/>
                    <a:pt x="9654" y="3078"/>
                    <a:pt x="9653" y="3078"/>
                  </a:cubicBezTo>
                  <a:close/>
                  <a:moveTo>
                    <a:pt x="8862" y="3322"/>
                  </a:moveTo>
                  <a:cubicBezTo>
                    <a:pt x="8740" y="3322"/>
                    <a:pt x="8646" y="3429"/>
                    <a:pt x="8661" y="3550"/>
                  </a:cubicBezTo>
                  <a:cubicBezTo>
                    <a:pt x="8676" y="3651"/>
                    <a:pt x="8764" y="3727"/>
                    <a:pt x="8867" y="3727"/>
                  </a:cubicBezTo>
                  <a:cubicBezTo>
                    <a:pt x="8868" y="3727"/>
                    <a:pt x="8869" y="3727"/>
                    <a:pt x="8870" y="3727"/>
                  </a:cubicBezTo>
                  <a:lnTo>
                    <a:pt x="9117" y="3727"/>
                  </a:lnTo>
                  <a:lnTo>
                    <a:pt x="9119" y="3725"/>
                  </a:lnTo>
                  <a:cubicBezTo>
                    <a:pt x="9120" y="3725"/>
                    <a:pt x="9121" y="3725"/>
                    <a:pt x="9122" y="3725"/>
                  </a:cubicBezTo>
                  <a:cubicBezTo>
                    <a:pt x="9224" y="3725"/>
                    <a:pt x="9311" y="3649"/>
                    <a:pt x="9325" y="3550"/>
                  </a:cubicBezTo>
                  <a:cubicBezTo>
                    <a:pt x="9341" y="3429"/>
                    <a:pt x="9246" y="3322"/>
                    <a:pt x="9125" y="3322"/>
                  </a:cubicBezTo>
                  <a:close/>
                  <a:moveTo>
                    <a:pt x="7292" y="4887"/>
                  </a:moveTo>
                  <a:cubicBezTo>
                    <a:pt x="7171" y="4887"/>
                    <a:pt x="7076" y="4993"/>
                    <a:pt x="7092" y="5114"/>
                  </a:cubicBezTo>
                  <a:cubicBezTo>
                    <a:pt x="7107" y="5217"/>
                    <a:pt x="7194" y="5291"/>
                    <a:pt x="7298" y="5291"/>
                  </a:cubicBezTo>
                  <a:cubicBezTo>
                    <a:pt x="7299" y="5291"/>
                    <a:pt x="7300" y="5291"/>
                    <a:pt x="7301" y="5291"/>
                  </a:cubicBezTo>
                  <a:lnTo>
                    <a:pt x="7547" y="5291"/>
                  </a:lnTo>
                  <a:cubicBezTo>
                    <a:pt x="7548" y="5291"/>
                    <a:pt x="7549" y="5291"/>
                    <a:pt x="7550" y="5291"/>
                  </a:cubicBezTo>
                  <a:cubicBezTo>
                    <a:pt x="7652" y="5291"/>
                    <a:pt x="7740" y="5217"/>
                    <a:pt x="7756" y="5114"/>
                  </a:cubicBezTo>
                  <a:cubicBezTo>
                    <a:pt x="7770" y="4993"/>
                    <a:pt x="7677" y="4887"/>
                    <a:pt x="7554" y="4887"/>
                  </a:cubicBezTo>
                  <a:close/>
                  <a:moveTo>
                    <a:pt x="3103" y="4509"/>
                  </a:moveTo>
                  <a:cubicBezTo>
                    <a:pt x="3134" y="4509"/>
                    <a:pt x="3158" y="4533"/>
                    <a:pt x="3160" y="4564"/>
                  </a:cubicBezTo>
                  <a:lnTo>
                    <a:pt x="3160" y="5009"/>
                  </a:lnTo>
                  <a:lnTo>
                    <a:pt x="3016" y="5150"/>
                  </a:lnTo>
                  <a:cubicBezTo>
                    <a:pt x="2833" y="5330"/>
                    <a:pt x="2833" y="5627"/>
                    <a:pt x="3016" y="5807"/>
                  </a:cubicBezTo>
                  <a:lnTo>
                    <a:pt x="3122" y="5912"/>
                  </a:lnTo>
                  <a:lnTo>
                    <a:pt x="1788" y="5912"/>
                  </a:lnTo>
                  <a:cubicBezTo>
                    <a:pt x="1757" y="5912"/>
                    <a:pt x="1731" y="5889"/>
                    <a:pt x="1729" y="5858"/>
                  </a:cubicBezTo>
                  <a:lnTo>
                    <a:pt x="1729" y="4564"/>
                  </a:lnTo>
                  <a:cubicBezTo>
                    <a:pt x="1731" y="4533"/>
                    <a:pt x="1757" y="4509"/>
                    <a:pt x="1787" y="4509"/>
                  </a:cubicBezTo>
                  <a:cubicBezTo>
                    <a:pt x="1788" y="4509"/>
                    <a:pt x="1789" y="4509"/>
                    <a:pt x="1790" y="4509"/>
                  </a:cubicBezTo>
                  <a:lnTo>
                    <a:pt x="3101" y="4509"/>
                  </a:lnTo>
                  <a:cubicBezTo>
                    <a:pt x="3102" y="4509"/>
                    <a:pt x="3103" y="4509"/>
                    <a:pt x="3103" y="4509"/>
                  </a:cubicBezTo>
                  <a:close/>
                  <a:moveTo>
                    <a:pt x="4269" y="4519"/>
                  </a:moveTo>
                  <a:cubicBezTo>
                    <a:pt x="4284" y="4519"/>
                    <a:pt x="4300" y="4525"/>
                    <a:pt x="4312" y="4536"/>
                  </a:cubicBezTo>
                  <a:lnTo>
                    <a:pt x="5239" y="5444"/>
                  </a:lnTo>
                  <a:cubicBezTo>
                    <a:pt x="5260" y="5464"/>
                    <a:pt x="5260" y="5499"/>
                    <a:pt x="5239" y="5519"/>
                  </a:cubicBezTo>
                  <a:lnTo>
                    <a:pt x="4837" y="5912"/>
                  </a:lnTo>
                  <a:lnTo>
                    <a:pt x="3700" y="5912"/>
                  </a:lnTo>
                  <a:lnTo>
                    <a:pt x="3298" y="5519"/>
                  </a:lnTo>
                  <a:cubicBezTo>
                    <a:pt x="3277" y="5499"/>
                    <a:pt x="3277" y="5464"/>
                    <a:pt x="3298" y="5444"/>
                  </a:cubicBezTo>
                  <a:lnTo>
                    <a:pt x="4225" y="4536"/>
                  </a:lnTo>
                  <a:cubicBezTo>
                    <a:pt x="4237" y="4525"/>
                    <a:pt x="4253" y="4519"/>
                    <a:pt x="4269" y="4519"/>
                  </a:cubicBezTo>
                  <a:close/>
                  <a:moveTo>
                    <a:pt x="10992" y="1430"/>
                  </a:moveTo>
                  <a:cubicBezTo>
                    <a:pt x="11169" y="1430"/>
                    <a:pt x="11313" y="1570"/>
                    <a:pt x="11313" y="1741"/>
                  </a:cubicBezTo>
                  <a:lnTo>
                    <a:pt x="11313" y="2051"/>
                  </a:lnTo>
                  <a:lnTo>
                    <a:pt x="11237" y="2051"/>
                  </a:lnTo>
                  <a:cubicBezTo>
                    <a:pt x="11236" y="2051"/>
                    <a:pt x="11235" y="2051"/>
                    <a:pt x="11234" y="2051"/>
                  </a:cubicBezTo>
                  <a:cubicBezTo>
                    <a:pt x="11130" y="2051"/>
                    <a:pt x="11042" y="2127"/>
                    <a:pt x="11028" y="2228"/>
                  </a:cubicBezTo>
                  <a:cubicBezTo>
                    <a:pt x="11012" y="2349"/>
                    <a:pt x="11107" y="2456"/>
                    <a:pt x="11228" y="2456"/>
                  </a:cubicBezTo>
                  <a:lnTo>
                    <a:pt x="11314" y="2456"/>
                  </a:lnTo>
                  <a:lnTo>
                    <a:pt x="11314" y="5860"/>
                  </a:lnTo>
                  <a:cubicBezTo>
                    <a:pt x="11314" y="5878"/>
                    <a:pt x="11312" y="5895"/>
                    <a:pt x="11309" y="5912"/>
                  </a:cubicBezTo>
                  <a:lnTo>
                    <a:pt x="9819" y="5912"/>
                  </a:lnTo>
                  <a:cubicBezTo>
                    <a:pt x="9817" y="5912"/>
                    <a:pt x="9815" y="5912"/>
                    <a:pt x="9813" y="5912"/>
                  </a:cubicBezTo>
                  <a:cubicBezTo>
                    <a:pt x="9723" y="5912"/>
                    <a:pt x="9646" y="5973"/>
                    <a:pt x="9624" y="6059"/>
                  </a:cubicBezTo>
                  <a:cubicBezTo>
                    <a:pt x="9597" y="6182"/>
                    <a:pt x="9697" y="6290"/>
                    <a:pt x="9822" y="6290"/>
                  </a:cubicBezTo>
                  <a:lnTo>
                    <a:pt x="13421" y="6290"/>
                  </a:lnTo>
                  <a:lnTo>
                    <a:pt x="13418" y="7182"/>
                  </a:lnTo>
                  <a:lnTo>
                    <a:pt x="407" y="7182"/>
                  </a:lnTo>
                  <a:lnTo>
                    <a:pt x="407" y="6317"/>
                  </a:lnTo>
                  <a:lnTo>
                    <a:pt x="9004" y="6317"/>
                  </a:lnTo>
                  <a:cubicBezTo>
                    <a:pt x="9005" y="6317"/>
                    <a:pt x="9005" y="6317"/>
                    <a:pt x="9006" y="6317"/>
                  </a:cubicBezTo>
                  <a:cubicBezTo>
                    <a:pt x="9110" y="6317"/>
                    <a:pt x="9197" y="6241"/>
                    <a:pt x="9212" y="6140"/>
                  </a:cubicBezTo>
                  <a:cubicBezTo>
                    <a:pt x="9228" y="6019"/>
                    <a:pt x="9133" y="5912"/>
                    <a:pt x="9012" y="5912"/>
                  </a:cubicBezTo>
                  <a:lnTo>
                    <a:pt x="5425" y="5912"/>
                  </a:lnTo>
                  <a:lnTo>
                    <a:pt x="5531" y="5807"/>
                  </a:lnTo>
                  <a:cubicBezTo>
                    <a:pt x="5716" y="5627"/>
                    <a:pt x="5716" y="5330"/>
                    <a:pt x="5531" y="5150"/>
                  </a:cubicBezTo>
                  <a:lnTo>
                    <a:pt x="4602" y="4237"/>
                  </a:lnTo>
                  <a:cubicBezTo>
                    <a:pt x="4511" y="4148"/>
                    <a:pt x="4392" y="4104"/>
                    <a:pt x="4274" y="4104"/>
                  </a:cubicBezTo>
                  <a:cubicBezTo>
                    <a:pt x="4155" y="4104"/>
                    <a:pt x="4037" y="4148"/>
                    <a:pt x="3945" y="4237"/>
                  </a:cubicBezTo>
                  <a:lnTo>
                    <a:pt x="3566" y="4610"/>
                  </a:lnTo>
                  <a:lnTo>
                    <a:pt x="3566" y="4565"/>
                  </a:lnTo>
                  <a:cubicBezTo>
                    <a:pt x="3565" y="4309"/>
                    <a:pt x="3356" y="4103"/>
                    <a:pt x="3099" y="4103"/>
                  </a:cubicBezTo>
                  <a:lnTo>
                    <a:pt x="2540" y="4103"/>
                  </a:lnTo>
                  <a:lnTo>
                    <a:pt x="2540" y="2456"/>
                  </a:lnTo>
                  <a:lnTo>
                    <a:pt x="2592" y="2456"/>
                  </a:lnTo>
                  <a:cubicBezTo>
                    <a:pt x="2593" y="2456"/>
                    <a:pt x="2594" y="2456"/>
                    <a:pt x="2595" y="2456"/>
                  </a:cubicBezTo>
                  <a:cubicBezTo>
                    <a:pt x="2698" y="2456"/>
                    <a:pt x="2785" y="2382"/>
                    <a:pt x="2800" y="2279"/>
                  </a:cubicBezTo>
                  <a:cubicBezTo>
                    <a:pt x="2816" y="2158"/>
                    <a:pt x="2720" y="2051"/>
                    <a:pt x="2599" y="2051"/>
                  </a:cubicBezTo>
                  <a:lnTo>
                    <a:pt x="2540" y="2051"/>
                  </a:lnTo>
                  <a:lnTo>
                    <a:pt x="2540" y="1741"/>
                  </a:lnTo>
                  <a:cubicBezTo>
                    <a:pt x="2540" y="1570"/>
                    <a:pt x="2684" y="1430"/>
                    <a:pt x="2862" y="1430"/>
                  </a:cubicBezTo>
                  <a:close/>
                  <a:moveTo>
                    <a:pt x="4052" y="7586"/>
                  </a:moveTo>
                  <a:lnTo>
                    <a:pt x="4050" y="7964"/>
                  </a:lnTo>
                  <a:lnTo>
                    <a:pt x="2027" y="7964"/>
                  </a:lnTo>
                  <a:lnTo>
                    <a:pt x="2027" y="7586"/>
                  </a:lnTo>
                  <a:close/>
                  <a:moveTo>
                    <a:pt x="11826" y="7586"/>
                  </a:moveTo>
                  <a:lnTo>
                    <a:pt x="11825" y="7964"/>
                  </a:lnTo>
                  <a:lnTo>
                    <a:pt x="9802" y="7964"/>
                  </a:lnTo>
                  <a:lnTo>
                    <a:pt x="9802" y="7586"/>
                  </a:lnTo>
                  <a:close/>
                  <a:moveTo>
                    <a:pt x="7282" y="1"/>
                  </a:moveTo>
                  <a:cubicBezTo>
                    <a:pt x="7279" y="1"/>
                    <a:pt x="7277" y="1"/>
                    <a:pt x="7275" y="1"/>
                  </a:cubicBezTo>
                  <a:cubicBezTo>
                    <a:pt x="6874" y="1"/>
                    <a:pt x="6550" y="321"/>
                    <a:pt x="6550" y="716"/>
                  </a:cubicBezTo>
                  <a:cubicBezTo>
                    <a:pt x="6550" y="824"/>
                    <a:pt x="6574" y="929"/>
                    <a:pt x="6622" y="1027"/>
                  </a:cubicBezTo>
                  <a:lnTo>
                    <a:pt x="2857" y="1027"/>
                  </a:lnTo>
                  <a:cubicBezTo>
                    <a:pt x="2458" y="1027"/>
                    <a:pt x="2133" y="1347"/>
                    <a:pt x="2133" y="1741"/>
                  </a:cubicBezTo>
                  <a:lnTo>
                    <a:pt x="2133" y="4104"/>
                  </a:lnTo>
                  <a:lnTo>
                    <a:pt x="1787" y="4104"/>
                  </a:lnTo>
                  <a:cubicBezTo>
                    <a:pt x="1786" y="4104"/>
                    <a:pt x="1785" y="4104"/>
                    <a:pt x="1784" y="4104"/>
                  </a:cubicBezTo>
                  <a:cubicBezTo>
                    <a:pt x="1530" y="4104"/>
                    <a:pt x="1324" y="4308"/>
                    <a:pt x="1323" y="4562"/>
                  </a:cubicBezTo>
                  <a:lnTo>
                    <a:pt x="1323" y="5830"/>
                  </a:lnTo>
                  <a:cubicBezTo>
                    <a:pt x="1323" y="5849"/>
                    <a:pt x="1324" y="5868"/>
                    <a:pt x="1327" y="5885"/>
                  </a:cubicBezTo>
                  <a:lnTo>
                    <a:pt x="336" y="5885"/>
                  </a:lnTo>
                  <a:cubicBezTo>
                    <a:pt x="152" y="5885"/>
                    <a:pt x="0" y="6033"/>
                    <a:pt x="0" y="6219"/>
                  </a:cubicBezTo>
                  <a:lnTo>
                    <a:pt x="0" y="7254"/>
                  </a:lnTo>
                  <a:cubicBezTo>
                    <a:pt x="0" y="7438"/>
                    <a:pt x="152" y="7586"/>
                    <a:pt x="336" y="7586"/>
                  </a:cubicBezTo>
                  <a:lnTo>
                    <a:pt x="1620" y="7586"/>
                  </a:lnTo>
                  <a:lnTo>
                    <a:pt x="1620" y="8033"/>
                  </a:lnTo>
                  <a:cubicBezTo>
                    <a:pt x="1618" y="8218"/>
                    <a:pt x="1768" y="8367"/>
                    <a:pt x="1953" y="8369"/>
                  </a:cubicBezTo>
                  <a:lnTo>
                    <a:pt x="4121" y="8369"/>
                  </a:lnTo>
                  <a:cubicBezTo>
                    <a:pt x="4305" y="8367"/>
                    <a:pt x="4455" y="8218"/>
                    <a:pt x="4454" y="8033"/>
                  </a:cubicBezTo>
                  <a:lnTo>
                    <a:pt x="4454" y="7586"/>
                  </a:lnTo>
                  <a:lnTo>
                    <a:pt x="9394" y="7586"/>
                  </a:lnTo>
                  <a:lnTo>
                    <a:pt x="9394" y="8033"/>
                  </a:lnTo>
                  <a:cubicBezTo>
                    <a:pt x="9394" y="8218"/>
                    <a:pt x="9542" y="8367"/>
                    <a:pt x="9727" y="8369"/>
                  </a:cubicBezTo>
                  <a:lnTo>
                    <a:pt x="11897" y="8369"/>
                  </a:lnTo>
                  <a:cubicBezTo>
                    <a:pt x="12081" y="8367"/>
                    <a:pt x="12229" y="8218"/>
                    <a:pt x="12229" y="8033"/>
                  </a:cubicBezTo>
                  <a:lnTo>
                    <a:pt x="12229" y="7586"/>
                  </a:lnTo>
                  <a:lnTo>
                    <a:pt x="13490" y="7586"/>
                  </a:lnTo>
                  <a:cubicBezTo>
                    <a:pt x="13673" y="7586"/>
                    <a:pt x="13821" y="7437"/>
                    <a:pt x="13821" y="7254"/>
                  </a:cubicBezTo>
                  <a:lnTo>
                    <a:pt x="13821" y="6219"/>
                  </a:lnTo>
                  <a:cubicBezTo>
                    <a:pt x="13821" y="6036"/>
                    <a:pt x="13674" y="5886"/>
                    <a:pt x="13491" y="5885"/>
                  </a:cubicBezTo>
                  <a:lnTo>
                    <a:pt x="11716" y="5885"/>
                  </a:lnTo>
                  <a:cubicBezTo>
                    <a:pt x="11718" y="5868"/>
                    <a:pt x="11718" y="5849"/>
                    <a:pt x="11718" y="5832"/>
                  </a:cubicBezTo>
                  <a:lnTo>
                    <a:pt x="11718" y="1740"/>
                  </a:lnTo>
                  <a:cubicBezTo>
                    <a:pt x="11718" y="1347"/>
                    <a:pt x="11394" y="1027"/>
                    <a:pt x="10995" y="1027"/>
                  </a:cubicBezTo>
                  <a:lnTo>
                    <a:pt x="10800" y="1027"/>
                  </a:lnTo>
                  <a:cubicBezTo>
                    <a:pt x="10848" y="929"/>
                    <a:pt x="10872" y="824"/>
                    <a:pt x="10872" y="716"/>
                  </a:cubicBezTo>
                  <a:cubicBezTo>
                    <a:pt x="10872" y="321"/>
                    <a:pt x="10548" y="1"/>
                    <a:pt x="10147" y="1"/>
                  </a:cubicBezTo>
                  <a:cubicBezTo>
                    <a:pt x="9747" y="1"/>
                    <a:pt x="9424" y="321"/>
                    <a:pt x="9424" y="716"/>
                  </a:cubicBezTo>
                  <a:cubicBezTo>
                    <a:pt x="9423" y="824"/>
                    <a:pt x="9449" y="929"/>
                    <a:pt x="9496" y="1027"/>
                  </a:cubicBezTo>
                  <a:lnTo>
                    <a:pt x="8710" y="1027"/>
                  </a:lnTo>
                  <a:cubicBezTo>
                    <a:pt x="8757" y="929"/>
                    <a:pt x="8782" y="824"/>
                    <a:pt x="8782" y="716"/>
                  </a:cubicBezTo>
                  <a:cubicBezTo>
                    <a:pt x="8782" y="321"/>
                    <a:pt x="8457" y="1"/>
                    <a:pt x="8057" y="1"/>
                  </a:cubicBezTo>
                  <a:cubicBezTo>
                    <a:pt x="8055" y="1"/>
                    <a:pt x="8052" y="1"/>
                    <a:pt x="8050" y="1"/>
                  </a:cubicBezTo>
                  <a:cubicBezTo>
                    <a:pt x="7914" y="1"/>
                    <a:pt x="7781" y="41"/>
                    <a:pt x="7665" y="115"/>
                  </a:cubicBezTo>
                  <a:cubicBezTo>
                    <a:pt x="7550" y="41"/>
                    <a:pt x="7418" y="1"/>
                    <a:pt x="7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632;p96">
            <a:extLst>
              <a:ext uri="{FF2B5EF4-FFF2-40B4-BE49-F238E27FC236}">
                <a16:creationId xmlns:a16="http://schemas.microsoft.com/office/drawing/2014/main" id="{6EA9A5AC-EBDB-77A3-BDB0-394E1D318BED}"/>
              </a:ext>
            </a:extLst>
          </p:cNvPr>
          <p:cNvGrpSpPr/>
          <p:nvPr/>
        </p:nvGrpSpPr>
        <p:grpSpPr>
          <a:xfrm>
            <a:off x="818749" y="2267507"/>
            <a:ext cx="377025" cy="372953"/>
            <a:chOff x="720140" y="3875890"/>
            <a:chExt cx="377025" cy="372953"/>
          </a:xfrm>
        </p:grpSpPr>
        <p:sp>
          <p:nvSpPr>
            <p:cNvPr id="1149" name="Google Shape;1633;p96">
              <a:extLst>
                <a:ext uri="{FF2B5EF4-FFF2-40B4-BE49-F238E27FC236}">
                  <a16:creationId xmlns:a16="http://schemas.microsoft.com/office/drawing/2014/main" id="{AF2BA375-64D2-C700-CC95-3DD2A7719369}"/>
                </a:ext>
              </a:extLst>
            </p:cNvPr>
            <p:cNvSpPr/>
            <p:nvPr/>
          </p:nvSpPr>
          <p:spPr>
            <a:xfrm>
              <a:off x="951338" y="3986851"/>
              <a:ext cx="65498" cy="64096"/>
            </a:xfrm>
            <a:custGeom>
              <a:avLst/>
              <a:gdLst/>
              <a:ahLst/>
              <a:cxnLst/>
              <a:rect l="l" t="t" r="r" b="b"/>
              <a:pathLst>
                <a:path w="2429" h="2377" extrusionOk="0">
                  <a:moveTo>
                    <a:pt x="1215" y="0"/>
                  </a:moveTo>
                  <a:cubicBezTo>
                    <a:pt x="1148" y="0"/>
                    <a:pt x="1081" y="26"/>
                    <a:pt x="1030" y="77"/>
                  </a:cubicBezTo>
                  <a:lnTo>
                    <a:pt x="103" y="1004"/>
                  </a:lnTo>
                  <a:cubicBezTo>
                    <a:pt x="1" y="1106"/>
                    <a:pt x="1" y="1271"/>
                    <a:pt x="103" y="1374"/>
                  </a:cubicBezTo>
                  <a:lnTo>
                    <a:pt x="1030" y="2300"/>
                  </a:lnTo>
                  <a:cubicBezTo>
                    <a:pt x="1081" y="2351"/>
                    <a:pt x="1148" y="2377"/>
                    <a:pt x="1215" y="2377"/>
                  </a:cubicBezTo>
                  <a:cubicBezTo>
                    <a:pt x="1282" y="2377"/>
                    <a:pt x="1349" y="2351"/>
                    <a:pt x="1400" y="2300"/>
                  </a:cubicBezTo>
                  <a:lnTo>
                    <a:pt x="2326" y="1374"/>
                  </a:lnTo>
                  <a:cubicBezTo>
                    <a:pt x="2428" y="1271"/>
                    <a:pt x="2428" y="1106"/>
                    <a:pt x="2326" y="1004"/>
                  </a:cubicBezTo>
                  <a:lnTo>
                    <a:pt x="1400" y="77"/>
                  </a:lnTo>
                  <a:cubicBezTo>
                    <a:pt x="1349" y="26"/>
                    <a:pt x="1282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634;p96">
              <a:extLst>
                <a:ext uri="{FF2B5EF4-FFF2-40B4-BE49-F238E27FC236}">
                  <a16:creationId xmlns:a16="http://schemas.microsoft.com/office/drawing/2014/main" id="{B964A5D1-02AE-48A4-8C15-9161E15AA547}"/>
                </a:ext>
              </a:extLst>
            </p:cNvPr>
            <p:cNvSpPr/>
            <p:nvPr/>
          </p:nvSpPr>
          <p:spPr>
            <a:xfrm>
              <a:off x="855882" y="3881337"/>
              <a:ext cx="33059" cy="28313"/>
            </a:xfrm>
            <a:custGeom>
              <a:avLst/>
              <a:gdLst/>
              <a:ahLst/>
              <a:cxnLst/>
              <a:rect l="l" t="t" r="r" b="b"/>
              <a:pathLst>
                <a:path w="1226" h="1050" extrusionOk="0">
                  <a:moveTo>
                    <a:pt x="698" y="0"/>
                  </a:moveTo>
                  <a:cubicBezTo>
                    <a:pt x="569" y="0"/>
                    <a:pt x="438" y="48"/>
                    <a:pt x="331" y="155"/>
                  </a:cubicBezTo>
                  <a:cubicBezTo>
                    <a:pt x="1" y="485"/>
                    <a:pt x="236" y="1050"/>
                    <a:pt x="703" y="1050"/>
                  </a:cubicBezTo>
                  <a:cubicBezTo>
                    <a:pt x="992" y="1050"/>
                    <a:pt x="1226" y="815"/>
                    <a:pt x="1226" y="525"/>
                  </a:cubicBezTo>
                  <a:cubicBezTo>
                    <a:pt x="1226" y="209"/>
                    <a:pt x="968" y="0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635;p96">
              <a:extLst>
                <a:ext uri="{FF2B5EF4-FFF2-40B4-BE49-F238E27FC236}">
                  <a16:creationId xmlns:a16="http://schemas.microsoft.com/office/drawing/2014/main" id="{F59DD9B0-7B84-1671-6141-88017759DE21}"/>
                </a:ext>
              </a:extLst>
            </p:cNvPr>
            <p:cNvSpPr/>
            <p:nvPr/>
          </p:nvSpPr>
          <p:spPr>
            <a:xfrm>
              <a:off x="755303" y="4072627"/>
              <a:ext cx="304030" cy="126736"/>
            </a:xfrm>
            <a:custGeom>
              <a:avLst/>
              <a:gdLst/>
              <a:ahLst/>
              <a:cxnLst/>
              <a:rect l="l" t="t" r="r" b="b"/>
              <a:pathLst>
                <a:path w="11275" h="4700" extrusionOk="0">
                  <a:moveTo>
                    <a:pt x="393" y="1"/>
                  </a:moveTo>
                  <a:cubicBezTo>
                    <a:pt x="177" y="1"/>
                    <a:pt x="1" y="177"/>
                    <a:pt x="1" y="393"/>
                  </a:cubicBezTo>
                  <a:cubicBezTo>
                    <a:pt x="1" y="609"/>
                    <a:pt x="177" y="785"/>
                    <a:pt x="393" y="785"/>
                  </a:cubicBezTo>
                  <a:lnTo>
                    <a:pt x="651" y="785"/>
                  </a:lnTo>
                  <a:lnTo>
                    <a:pt x="2774" y="3351"/>
                  </a:lnTo>
                  <a:cubicBezTo>
                    <a:pt x="3480" y="4205"/>
                    <a:pt x="4531" y="4699"/>
                    <a:pt x="5638" y="4699"/>
                  </a:cubicBezTo>
                  <a:cubicBezTo>
                    <a:pt x="6746" y="4698"/>
                    <a:pt x="7795" y="4204"/>
                    <a:pt x="8501" y="3351"/>
                  </a:cubicBezTo>
                  <a:lnTo>
                    <a:pt x="10625" y="785"/>
                  </a:lnTo>
                  <a:lnTo>
                    <a:pt x="10883" y="785"/>
                  </a:lnTo>
                  <a:cubicBezTo>
                    <a:pt x="11099" y="785"/>
                    <a:pt x="11275" y="609"/>
                    <a:pt x="11275" y="393"/>
                  </a:cubicBezTo>
                  <a:cubicBezTo>
                    <a:pt x="11275" y="177"/>
                    <a:pt x="11099" y="1"/>
                    <a:pt x="10883" y="1"/>
                  </a:cubicBezTo>
                  <a:close/>
                </a:path>
              </a:pathLst>
            </a:custGeom>
            <a:solidFill>
              <a:srgbClr val="B2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636;p96">
              <a:extLst>
                <a:ext uri="{FF2B5EF4-FFF2-40B4-BE49-F238E27FC236}">
                  <a16:creationId xmlns:a16="http://schemas.microsoft.com/office/drawing/2014/main" id="{05DE5BE9-1C06-A8AE-475F-7796ACBEA2A6}"/>
                </a:ext>
              </a:extLst>
            </p:cNvPr>
            <p:cNvSpPr/>
            <p:nvPr/>
          </p:nvSpPr>
          <p:spPr>
            <a:xfrm>
              <a:off x="772237" y="4093767"/>
              <a:ext cx="270135" cy="105999"/>
            </a:xfrm>
            <a:custGeom>
              <a:avLst/>
              <a:gdLst/>
              <a:ahLst/>
              <a:cxnLst/>
              <a:rect l="l" t="t" r="r" b="b"/>
              <a:pathLst>
                <a:path w="10018" h="3931" extrusionOk="0">
                  <a:moveTo>
                    <a:pt x="1" y="1"/>
                  </a:moveTo>
                  <a:lnTo>
                    <a:pt x="2133" y="2577"/>
                  </a:lnTo>
                  <a:cubicBezTo>
                    <a:pt x="2842" y="3434"/>
                    <a:pt x="3897" y="3931"/>
                    <a:pt x="5009" y="3931"/>
                  </a:cubicBezTo>
                  <a:cubicBezTo>
                    <a:pt x="6123" y="3931"/>
                    <a:pt x="7177" y="3434"/>
                    <a:pt x="7886" y="2577"/>
                  </a:cubicBezTo>
                  <a:lnTo>
                    <a:pt x="10017" y="1"/>
                  </a:lnTo>
                  <a:close/>
                </a:path>
              </a:pathLst>
            </a:custGeom>
            <a:solidFill>
              <a:srgbClr val="736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637;p96">
              <a:extLst>
                <a:ext uri="{FF2B5EF4-FFF2-40B4-BE49-F238E27FC236}">
                  <a16:creationId xmlns:a16="http://schemas.microsoft.com/office/drawing/2014/main" id="{1FC6A303-8D62-FA27-801A-F4AEB8FD595E}"/>
                </a:ext>
              </a:extLst>
            </p:cNvPr>
            <p:cNvSpPr/>
            <p:nvPr/>
          </p:nvSpPr>
          <p:spPr>
            <a:xfrm>
              <a:off x="894982" y="4093767"/>
              <a:ext cx="147391" cy="105999"/>
            </a:xfrm>
            <a:custGeom>
              <a:avLst/>
              <a:gdLst/>
              <a:ahLst/>
              <a:cxnLst/>
              <a:rect l="l" t="t" r="r" b="b"/>
              <a:pathLst>
                <a:path w="5466" h="3931" extrusionOk="0">
                  <a:moveTo>
                    <a:pt x="4552" y="1"/>
                  </a:moveTo>
                  <a:lnTo>
                    <a:pt x="2419" y="2577"/>
                  </a:lnTo>
                  <a:cubicBezTo>
                    <a:pt x="1811" y="3311"/>
                    <a:pt x="947" y="3785"/>
                    <a:pt x="0" y="3902"/>
                  </a:cubicBezTo>
                  <a:cubicBezTo>
                    <a:pt x="152" y="3921"/>
                    <a:pt x="304" y="3931"/>
                    <a:pt x="457" y="3931"/>
                  </a:cubicBezTo>
                  <a:cubicBezTo>
                    <a:pt x="1571" y="3931"/>
                    <a:pt x="2625" y="3434"/>
                    <a:pt x="3334" y="2577"/>
                  </a:cubicBezTo>
                  <a:lnTo>
                    <a:pt x="5465" y="1"/>
                  </a:lnTo>
                  <a:close/>
                </a:path>
              </a:pathLst>
            </a:custGeom>
            <a:solidFill>
              <a:srgbClr val="625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638;p96">
              <a:extLst>
                <a:ext uri="{FF2B5EF4-FFF2-40B4-BE49-F238E27FC236}">
                  <a16:creationId xmlns:a16="http://schemas.microsoft.com/office/drawing/2014/main" id="{D9E4D57C-167B-8612-2A1D-159A373F57DC}"/>
                </a:ext>
              </a:extLst>
            </p:cNvPr>
            <p:cNvSpPr/>
            <p:nvPr/>
          </p:nvSpPr>
          <p:spPr>
            <a:xfrm>
              <a:off x="782672" y="3976685"/>
              <a:ext cx="71215" cy="67197"/>
            </a:xfrm>
            <a:custGeom>
              <a:avLst/>
              <a:gdLst/>
              <a:ahLst/>
              <a:cxnLst/>
              <a:rect l="l" t="t" r="r" b="b"/>
              <a:pathLst>
                <a:path w="2641" h="2492" extrusionOk="0">
                  <a:moveTo>
                    <a:pt x="635" y="1"/>
                  </a:moveTo>
                  <a:cubicBezTo>
                    <a:pt x="609" y="1"/>
                    <a:pt x="583" y="11"/>
                    <a:pt x="562" y="31"/>
                  </a:cubicBezTo>
                  <a:cubicBezTo>
                    <a:pt x="0" y="594"/>
                    <a:pt x="0" y="1506"/>
                    <a:pt x="562" y="2069"/>
                  </a:cubicBezTo>
                  <a:cubicBezTo>
                    <a:pt x="844" y="2351"/>
                    <a:pt x="1212" y="2492"/>
                    <a:pt x="1581" y="2492"/>
                  </a:cubicBezTo>
                  <a:cubicBezTo>
                    <a:pt x="1950" y="2492"/>
                    <a:pt x="2319" y="2351"/>
                    <a:pt x="2601" y="2069"/>
                  </a:cubicBezTo>
                  <a:cubicBezTo>
                    <a:pt x="2641" y="2027"/>
                    <a:pt x="2641" y="1963"/>
                    <a:pt x="2599" y="1921"/>
                  </a:cubicBezTo>
                  <a:lnTo>
                    <a:pt x="710" y="32"/>
                  </a:lnTo>
                  <a:cubicBezTo>
                    <a:pt x="690" y="11"/>
                    <a:pt x="663" y="1"/>
                    <a:pt x="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639;p96">
              <a:extLst>
                <a:ext uri="{FF2B5EF4-FFF2-40B4-BE49-F238E27FC236}">
                  <a16:creationId xmlns:a16="http://schemas.microsoft.com/office/drawing/2014/main" id="{BB38B3ED-CFA5-F1C9-620D-83B98A4AF4B4}"/>
                </a:ext>
              </a:extLst>
            </p:cNvPr>
            <p:cNvSpPr/>
            <p:nvPr/>
          </p:nvSpPr>
          <p:spPr>
            <a:xfrm>
              <a:off x="805377" y="3990788"/>
              <a:ext cx="34192" cy="32412"/>
            </a:xfrm>
            <a:custGeom>
              <a:avLst/>
              <a:gdLst/>
              <a:ahLst/>
              <a:cxnLst/>
              <a:rect l="l" t="t" r="r" b="b"/>
              <a:pathLst>
                <a:path w="1268" h="1202" extrusionOk="0">
                  <a:moveTo>
                    <a:pt x="360" y="0"/>
                  </a:moveTo>
                  <a:cubicBezTo>
                    <a:pt x="322" y="23"/>
                    <a:pt x="288" y="52"/>
                    <a:pt x="257" y="82"/>
                  </a:cubicBezTo>
                  <a:cubicBezTo>
                    <a:pt x="1" y="339"/>
                    <a:pt x="1" y="754"/>
                    <a:pt x="257" y="1009"/>
                  </a:cubicBezTo>
                  <a:cubicBezTo>
                    <a:pt x="385" y="1137"/>
                    <a:pt x="553" y="1201"/>
                    <a:pt x="721" y="1201"/>
                  </a:cubicBezTo>
                  <a:cubicBezTo>
                    <a:pt x="888" y="1201"/>
                    <a:pt x="1056" y="1138"/>
                    <a:pt x="1184" y="1010"/>
                  </a:cubicBezTo>
                  <a:cubicBezTo>
                    <a:pt x="1215" y="979"/>
                    <a:pt x="1243" y="944"/>
                    <a:pt x="1267" y="908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640;p96">
              <a:extLst>
                <a:ext uri="{FF2B5EF4-FFF2-40B4-BE49-F238E27FC236}">
                  <a16:creationId xmlns:a16="http://schemas.microsoft.com/office/drawing/2014/main" id="{1A63CF90-FF1A-60CD-C93C-641FF0D58365}"/>
                </a:ext>
              </a:extLst>
            </p:cNvPr>
            <p:cNvSpPr/>
            <p:nvPr/>
          </p:nvSpPr>
          <p:spPr>
            <a:xfrm>
              <a:off x="899215" y="3888402"/>
              <a:ext cx="71242" cy="67197"/>
            </a:xfrm>
            <a:custGeom>
              <a:avLst/>
              <a:gdLst/>
              <a:ahLst/>
              <a:cxnLst/>
              <a:rect l="l" t="t" r="r" b="b"/>
              <a:pathLst>
                <a:path w="2642" h="2492" extrusionOk="0">
                  <a:moveTo>
                    <a:pt x="2005" y="1"/>
                  </a:moveTo>
                  <a:cubicBezTo>
                    <a:pt x="1978" y="1"/>
                    <a:pt x="1951" y="11"/>
                    <a:pt x="1931" y="31"/>
                  </a:cubicBezTo>
                  <a:lnTo>
                    <a:pt x="42" y="1921"/>
                  </a:lnTo>
                  <a:cubicBezTo>
                    <a:pt x="2" y="1962"/>
                    <a:pt x="0" y="2028"/>
                    <a:pt x="41" y="2070"/>
                  </a:cubicBezTo>
                  <a:cubicBezTo>
                    <a:pt x="322" y="2351"/>
                    <a:pt x="691" y="2491"/>
                    <a:pt x="1059" y="2491"/>
                  </a:cubicBezTo>
                  <a:cubicBezTo>
                    <a:pt x="1428" y="2491"/>
                    <a:pt x="1797" y="2350"/>
                    <a:pt x="2079" y="2068"/>
                  </a:cubicBezTo>
                  <a:cubicBezTo>
                    <a:pt x="2641" y="1506"/>
                    <a:pt x="2641" y="593"/>
                    <a:pt x="2079" y="31"/>
                  </a:cubicBezTo>
                  <a:cubicBezTo>
                    <a:pt x="2058" y="11"/>
                    <a:pt x="2031" y="1"/>
                    <a:pt x="2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641;p96">
              <a:extLst>
                <a:ext uri="{FF2B5EF4-FFF2-40B4-BE49-F238E27FC236}">
                  <a16:creationId xmlns:a16="http://schemas.microsoft.com/office/drawing/2014/main" id="{9BDD4575-DC04-070B-A930-92B7B7AC3E9F}"/>
                </a:ext>
              </a:extLst>
            </p:cNvPr>
            <p:cNvSpPr/>
            <p:nvPr/>
          </p:nvSpPr>
          <p:spPr>
            <a:xfrm>
              <a:off x="913533" y="3902478"/>
              <a:ext cx="35162" cy="32439"/>
            </a:xfrm>
            <a:custGeom>
              <a:avLst/>
              <a:gdLst/>
              <a:ahLst/>
              <a:cxnLst/>
              <a:rect l="l" t="t" r="r" b="b"/>
              <a:pathLst>
                <a:path w="1304" h="1203" extrusionOk="0">
                  <a:moveTo>
                    <a:pt x="910" y="0"/>
                  </a:moveTo>
                  <a:lnTo>
                    <a:pt x="1" y="908"/>
                  </a:lnTo>
                  <a:cubicBezTo>
                    <a:pt x="25" y="946"/>
                    <a:pt x="54" y="979"/>
                    <a:pt x="85" y="1010"/>
                  </a:cubicBezTo>
                  <a:cubicBezTo>
                    <a:pt x="213" y="1139"/>
                    <a:pt x="381" y="1203"/>
                    <a:pt x="548" y="1203"/>
                  </a:cubicBezTo>
                  <a:cubicBezTo>
                    <a:pt x="716" y="1203"/>
                    <a:pt x="883" y="1139"/>
                    <a:pt x="1011" y="1010"/>
                  </a:cubicBezTo>
                  <a:cubicBezTo>
                    <a:pt x="1303" y="718"/>
                    <a:pt x="1254" y="230"/>
                    <a:pt x="910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642;p96">
              <a:extLst>
                <a:ext uri="{FF2B5EF4-FFF2-40B4-BE49-F238E27FC236}">
                  <a16:creationId xmlns:a16="http://schemas.microsoft.com/office/drawing/2014/main" id="{367FCC3A-6E0E-D91A-09EC-BBED49348FB5}"/>
                </a:ext>
              </a:extLst>
            </p:cNvPr>
            <p:cNvSpPr/>
            <p:nvPr/>
          </p:nvSpPr>
          <p:spPr>
            <a:xfrm>
              <a:off x="769406" y="4207290"/>
              <a:ext cx="275933" cy="35729"/>
            </a:xfrm>
            <a:custGeom>
              <a:avLst/>
              <a:gdLst/>
              <a:ahLst/>
              <a:cxnLst/>
              <a:rect l="l" t="t" r="r" b="b"/>
              <a:pathLst>
                <a:path w="10233" h="1325" extrusionOk="0">
                  <a:moveTo>
                    <a:pt x="130" y="0"/>
                  </a:moveTo>
                  <a:cubicBezTo>
                    <a:pt x="58" y="0"/>
                    <a:pt x="1" y="60"/>
                    <a:pt x="1" y="132"/>
                  </a:cubicBezTo>
                  <a:lnTo>
                    <a:pt x="1" y="1193"/>
                  </a:lnTo>
                  <a:cubicBezTo>
                    <a:pt x="1" y="1265"/>
                    <a:pt x="58" y="1323"/>
                    <a:pt x="130" y="1325"/>
                  </a:cubicBezTo>
                  <a:lnTo>
                    <a:pt x="2299" y="1325"/>
                  </a:lnTo>
                  <a:cubicBezTo>
                    <a:pt x="2371" y="1325"/>
                    <a:pt x="2428" y="1265"/>
                    <a:pt x="2430" y="1193"/>
                  </a:cubicBezTo>
                  <a:lnTo>
                    <a:pt x="2430" y="134"/>
                  </a:lnTo>
                  <a:cubicBezTo>
                    <a:pt x="2430" y="61"/>
                    <a:pt x="2372" y="2"/>
                    <a:pt x="2299" y="0"/>
                  </a:cubicBezTo>
                  <a:close/>
                  <a:moveTo>
                    <a:pt x="7934" y="2"/>
                  </a:moveTo>
                  <a:cubicBezTo>
                    <a:pt x="7860" y="2"/>
                    <a:pt x="7802" y="60"/>
                    <a:pt x="7802" y="133"/>
                  </a:cubicBezTo>
                  <a:lnTo>
                    <a:pt x="7802" y="1193"/>
                  </a:lnTo>
                  <a:cubicBezTo>
                    <a:pt x="7802" y="1265"/>
                    <a:pt x="7860" y="1325"/>
                    <a:pt x="7934" y="1325"/>
                  </a:cubicBezTo>
                  <a:lnTo>
                    <a:pt x="10102" y="1325"/>
                  </a:lnTo>
                  <a:cubicBezTo>
                    <a:pt x="10174" y="1325"/>
                    <a:pt x="10232" y="1265"/>
                    <a:pt x="10232" y="1193"/>
                  </a:cubicBezTo>
                  <a:lnTo>
                    <a:pt x="10232" y="133"/>
                  </a:lnTo>
                  <a:cubicBezTo>
                    <a:pt x="10233" y="61"/>
                    <a:pt x="10174" y="2"/>
                    <a:pt x="10102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643;p96">
              <a:extLst>
                <a:ext uri="{FF2B5EF4-FFF2-40B4-BE49-F238E27FC236}">
                  <a16:creationId xmlns:a16="http://schemas.microsoft.com/office/drawing/2014/main" id="{A4DF060E-8A2F-C839-E469-F7B6F764D183}"/>
                </a:ext>
              </a:extLst>
            </p:cNvPr>
            <p:cNvSpPr/>
            <p:nvPr/>
          </p:nvSpPr>
          <p:spPr>
            <a:xfrm>
              <a:off x="726396" y="4023362"/>
              <a:ext cx="362922" cy="198570"/>
            </a:xfrm>
            <a:custGeom>
              <a:avLst/>
              <a:gdLst/>
              <a:ahLst/>
              <a:cxnLst/>
              <a:rect l="l" t="t" r="r" b="b"/>
              <a:pathLst>
                <a:path w="13459" h="7364" extrusionOk="0">
                  <a:moveTo>
                    <a:pt x="529" y="0"/>
                  </a:moveTo>
                  <a:cubicBezTo>
                    <a:pt x="259" y="0"/>
                    <a:pt x="1" y="210"/>
                    <a:pt x="1" y="525"/>
                  </a:cubicBezTo>
                  <a:cubicBezTo>
                    <a:pt x="1" y="815"/>
                    <a:pt x="236" y="1050"/>
                    <a:pt x="525" y="1050"/>
                  </a:cubicBezTo>
                  <a:cubicBezTo>
                    <a:pt x="737" y="1050"/>
                    <a:pt x="929" y="922"/>
                    <a:pt x="1009" y="726"/>
                  </a:cubicBezTo>
                  <a:cubicBezTo>
                    <a:pt x="1090" y="530"/>
                    <a:pt x="1045" y="305"/>
                    <a:pt x="896" y="155"/>
                  </a:cubicBezTo>
                  <a:cubicBezTo>
                    <a:pt x="789" y="48"/>
                    <a:pt x="658" y="0"/>
                    <a:pt x="529" y="0"/>
                  </a:cubicBezTo>
                  <a:close/>
                  <a:moveTo>
                    <a:pt x="12898" y="0"/>
                  </a:moveTo>
                  <a:cubicBezTo>
                    <a:pt x="12628" y="0"/>
                    <a:pt x="12370" y="210"/>
                    <a:pt x="12370" y="525"/>
                  </a:cubicBezTo>
                  <a:cubicBezTo>
                    <a:pt x="12370" y="815"/>
                    <a:pt x="12605" y="1050"/>
                    <a:pt x="12894" y="1050"/>
                  </a:cubicBezTo>
                  <a:cubicBezTo>
                    <a:pt x="13106" y="1050"/>
                    <a:pt x="13298" y="922"/>
                    <a:pt x="13378" y="726"/>
                  </a:cubicBezTo>
                  <a:cubicBezTo>
                    <a:pt x="13459" y="530"/>
                    <a:pt x="13414" y="305"/>
                    <a:pt x="13264" y="155"/>
                  </a:cubicBezTo>
                  <a:cubicBezTo>
                    <a:pt x="13158" y="48"/>
                    <a:pt x="13026" y="0"/>
                    <a:pt x="12898" y="0"/>
                  </a:cubicBezTo>
                  <a:close/>
                  <a:moveTo>
                    <a:pt x="135" y="6039"/>
                  </a:moveTo>
                  <a:cubicBezTo>
                    <a:pt x="61" y="6039"/>
                    <a:pt x="4" y="6098"/>
                    <a:pt x="4" y="6170"/>
                  </a:cubicBezTo>
                  <a:lnTo>
                    <a:pt x="4" y="7232"/>
                  </a:lnTo>
                  <a:cubicBezTo>
                    <a:pt x="4" y="7304"/>
                    <a:pt x="61" y="7363"/>
                    <a:pt x="135" y="7363"/>
                  </a:cubicBezTo>
                  <a:lnTo>
                    <a:pt x="13289" y="7363"/>
                  </a:lnTo>
                  <a:cubicBezTo>
                    <a:pt x="13361" y="7363"/>
                    <a:pt x="13420" y="7304"/>
                    <a:pt x="13420" y="7232"/>
                  </a:cubicBezTo>
                  <a:lnTo>
                    <a:pt x="13420" y="6172"/>
                  </a:lnTo>
                  <a:cubicBezTo>
                    <a:pt x="13420" y="6100"/>
                    <a:pt x="13361" y="6041"/>
                    <a:pt x="13289" y="60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644;p96">
              <a:extLst>
                <a:ext uri="{FF2B5EF4-FFF2-40B4-BE49-F238E27FC236}">
                  <a16:creationId xmlns:a16="http://schemas.microsoft.com/office/drawing/2014/main" id="{A840CEC1-A8B6-EE9C-B5F0-6E53A7B1374A}"/>
                </a:ext>
              </a:extLst>
            </p:cNvPr>
            <p:cNvSpPr/>
            <p:nvPr/>
          </p:nvSpPr>
          <p:spPr>
            <a:xfrm>
              <a:off x="1063621" y="4186203"/>
              <a:ext cx="24646" cy="35729"/>
            </a:xfrm>
            <a:custGeom>
              <a:avLst/>
              <a:gdLst/>
              <a:ahLst/>
              <a:cxnLst/>
              <a:rect l="l" t="t" r="r" b="b"/>
              <a:pathLst>
                <a:path w="914" h="1325" extrusionOk="0">
                  <a:moveTo>
                    <a:pt x="1" y="0"/>
                  </a:moveTo>
                  <a:cubicBezTo>
                    <a:pt x="73" y="2"/>
                    <a:pt x="132" y="61"/>
                    <a:pt x="132" y="133"/>
                  </a:cubicBezTo>
                  <a:lnTo>
                    <a:pt x="132" y="1192"/>
                  </a:lnTo>
                  <a:cubicBezTo>
                    <a:pt x="132" y="1264"/>
                    <a:pt x="73" y="1323"/>
                    <a:pt x="1" y="1324"/>
                  </a:cubicBezTo>
                  <a:lnTo>
                    <a:pt x="783" y="1324"/>
                  </a:lnTo>
                  <a:cubicBezTo>
                    <a:pt x="855" y="1324"/>
                    <a:pt x="914" y="1265"/>
                    <a:pt x="914" y="1193"/>
                  </a:cubicBezTo>
                  <a:lnTo>
                    <a:pt x="914" y="133"/>
                  </a:lnTo>
                  <a:cubicBezTo>
                    <a:pt x="914" y="61"/>
                    <a:pt x="856" y="2"/>
                    <a:pt x="783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645;p96">
              <a:extLst>
                <a:ext uri="{FF2B5EF4-FFF2-40B4-BE49-F238E27FC236}">
                  <a16:creationId xmlns:a16="http://schemas.microsoft.com/office/drawing/2014/main" id="{2794921B-DE6F-7E87-D7FC-9D80EF716AE9}"/>
                </a:ext>
              </a:extLst>
            </p:cNvPr>
            <p:cNvSpPr/>
            <p:nvPr/>
          </p:nvSpPr>
          <p:spPr>
            <a:xfrm>
              <a:off x="720140" y="3875890"/>
              <a:ext cx="377025" cy="372953"/>
            </a:xfrm>
            <a:custGeom>
              <a:avLst/>
              <a:gdLst/>
              <a:ahLst/>
              <a:cxnLst/>
              <a:rect l="l" t="t" r="r" b="b"/>
              <a:pathLst>
                <a:path w="13982" h="13831" extrusionOk="0">
                  <a:moveTo>
                    <a:pt x="5737" y="406"/>
                  </a:moveTo>
                  <a:cubicBezTo>
                    <a:pt x="6023" y="406"/>
                    <a:pt x="6167" y="752"/>
                    <a:pt x="5964" y="955"/>
                  </a:cubicBezTo>
                  <a:cubicBezTo>
                    <a:pt x="5899" y="1020"/>
                    <a:pt x="5818" y="1049"/>
                    <a:pt x="5739" y="1049"/>
                  </a:cubicBezTo>
                  <a:cubicBezTo>
                    <a:pt x="5574" y="1049"/>
                    <a:pt x="5415" y="921"/>
                    <a:pt x="5415" y="727"/>
                  </a:cubicBezTo>
                  <a:cubicBezTo>
                    <a:pt x="5415" y="550"/>
                    <a:pt x="5559" y="406"/>
                    <a:pt x="5737" y="406"/>
                  </a:cubicBezTo>
                  <a:close/>
                  <a:moveTo>
                    <a:pt x="5737" y="0"/>
                  </a:moveTo>
                  <a:cubicBezTo>
                    <a:pt x="5643" y="0"/>
                    <a:pt x="5549" y="19"/>
                    <a:pt x="5458" y="56"/>
                  </a:cubicBezTo>
                  <a:cubicBezTo>
                    <a:pt x="5188" y="168"/>
                    <a:pt x="5010" y="433"/>
                    <a:pt x="5010" y="727"/>
                  </a:cubicBezTo>
                  <a:cubicBezTo>
                    <a:pt x="5010" y="1128"/>
                    <a:pt x="5336" y="1452"/>
                    <a:pt x="5737" y="1453"/>
                  </a:cubicBezTo>
                  <a:cubicBezTo>
                    <a:pt x="6030" y="1453"/>
                    <a:pt x="6296" y="1276"/>
                    <a:pt x="6408" y="1005"/>
                  </a:cubicBezTo>
                  <a:cubicBezTo>
                    <a:pt x="6520" y="733"/>
                    <a:pt x="6458" y="420"/>
                    <a:pt x="6251" y="213"/>
                  </a:cubicBezTo>
                  <a:cubicBezTo>
                    <a:pt x="6112" y="74"/>
                    <a:pt x="5926" y="0"/>
                    <a:pt x="5737" y="0"/>
                  </a:cubicBezTo>
                  <a:close/>
                  <a:moveTo>
                    <a:pt x="8088" y="1266"/>
                  </a:moveTo>
                  <a:cubicBezTo>
                    <a:pt x="8144" y="1344"/>
                    <a:pt x="8173" y="1437"/>
                    <a:pt x="8173" y="1534"/>
                  </a:cubicBezTo>
                  <a:lnTo>
                    <a:pt x="8174" y="1531"/>
                  </a:lnTo>
                  <a:lnTo>
                    <a:pt x="8174" y="1531"/>
                  </a:lnTo>
                  <a:cubicBezTo>
                    <a:pt x="8174" y="1799"/>
                    <a:pt x="7955" y="1986"/>
                    <a:pt x="7720" y="1986"/>
                  </a:cubicBezTo>
                  <a:cubicBezTo>
                    <a:pt x="7631" y="1986"/>
                    <a:pt x="7539" y="1959"/>
                    <a:pt x="7457" y="1898"/>
                  </a:cubicBezTo>
                  <a:lnTo>
                    <a:pt x="8088" y="1266"/>
                  </a:lnTo>
                  <a:close/>
                  <a:moveTo>
                    <a:pt x="8645" y="708"/>
                  </a:moveTo>
                  <a:lnTo>
                    <a:pt x="8645" y="708"/>
                  </a:lnTo>
                  <a:cubicBezTo>
                    <a:pt x="9068" y="1201"/>
                    <a:pt x="9039" y="1933"/>
                    <a:pt x="8581" y="2391"/>
                  </a:cubicBezTo>
                  <a:cubicBezTo>
                    <a:pt x="8340" y="2632"/>
                    <a:pt x="8023" y="2754"/>
                    <a:pt x="7705" y="2754"/>
                  </a:cubicBezTo>
                  <a:cubicBezTo>
                    <a:pt x="7419" y="2754"/>
                    <a:pt x="7132" y="2655"/>
                    <a:pt x="6899" y="2456"/>
                  </a:cubicBezTo>
                  <a:lnTo>
                    <a:pt x="7169" y="2187"/>
                  </a:lnTo>
                  <a:cubicBezTo>
                    <a:pt x="7329" y="2322"/>
                    <a:pt x="7526" y="2389"/>
                    <a:pt x="7722" y="2389"/>
                  </a:cubicBezTo>
                  <a:cubicBezTo>
                    <a:pt x="7942" y="2389"/>
                    <a:pt x="8161" y="2304"/>
                    <a:pt x="8327" y="2138"/>
                  </a:cubicBezTo>
                  <a:cubicBezTo>
                    <a:pt x="8643" y="1822"/>
                    <a:pt x="8664" y="1318"/>
                    <a:pt x="8376" y="978"/>
                  </a:cubicBezTo>
                  <a:lnTo>
                    <a:pt x="8645" y="708"/>
                  </a:lnTo>
                  <a:close/>
                  <a:moveTo>
                    <a:pt x="8648" y="262"/>
                  </a:moveTo>
                  <a:cubicBezTo>
                    <a:pt x="8570" y="262"/>
                    <a:pt x="8491" y="291"/>
                    <a:pt x="8431" y="351"/>
                  </a:cubicBezTo>
                  <a:lnTo>
                    <a:pt x="7941" y="841"/>
                  </a:lnTo>
                  <a:lnTo>
                    <a:pt x="7030" y="1751"/>
                  </a:lnTo>
                  <a:lnTo>
                    <a:pt x="7029" y="1753"/>
                  </a:lnTo>
                  <a:lnTo>
                    <a:pt x="6539" y="2243"/>
                  </a:lnTo>
                  <a:cubicBezTo>
                    <a:pt x="6419" y="2362"/>
                    <a:pt x="6419" y="2555"/>
                    <a:pt x="6538" y="2675"/>
                  </a:cubicBezTo>
                  <a:lnTo>
                    <a:pt x="6539" y="2674"/>
                  </a:lnTo>
                  <a:cubicBezTo>
                    <a:pt x="6539" y="2675"/>
                    <a:pt x="6540" y="2675"/>
                    <a:pt x="6540" y="2675"/>
                  </a:cubicBezTo>
                  <a:cubicBezTo>
                    <a:pt x="6863" y="3002"/>
                    <a:pt x="7288" y="3166"/>
                    <a:pt x="7713" y="3166"/>
                  </a:cubicBezTo>
                  <a:cubicBezTo>
                    <a:pt x="8133" y="3166"/>
                    <a:pt x="8554" y="3006"/>
                    <a:pt x="8874" y="2685"/>
                  </a:cubicBezTo>
                  <a:cubicBezTo>
                    <a:pt x="9521" y="2040"/>
                    <a:pt x="9517" y="991"/>
                    <a:pt x="8866" y="351"/>
                  </a:cubicBezTo>
                  <a:lnTo>
                    <a:pt x="8863" y="348"/>
                  </a:lnTo>
                  <a:cubicBezTo>
                    <a:pt x="8803" y="290"/>
                    <a:pt x="8726" y="262"/>
                    <a:pt x="8648" y="262"/>
                  </a:cubicBezTo>
                  <a:close/>
                  <a:moveTo>
                    <a:pt x="3893" y="1037"/>
                  </a:moveTo>
                  <a:cubicBezTo>
                    <a:pt x="3884" y="1037"/>
                    <a:pt x="3876" y="1037"/>
                    <a:pt x="3868" y="1038"/>
                  </a:cubicBezTo>
                  <a:cubicBezTo>
                    <a:pt x="3766" y="1054"/>
                    <a:pt x="3691" y="1144"/>
                    <a:pt x="3692" y="1247"/>
                  </a:cubicBezTo>
                  <a:lnTo>
                    <a:pt x="3692" y="1764"/>
                  </a:lnTo>
                  <a:cubicBezTo>
                    <a:pt x="3692" y="1818"/>
                    <a:pt x="3712" y="1870"/>
                    <a:pt x="3751" y="1907"/>
                  </a:cubicBezTo>
                  <a:lnTo>
                    <a:pt x="3930" y="2086"/>
                  </a:lnTo>
                  <a:lnTo>
                    <a:pt x="3645" y="2086"/>
                  </a:lnTo>
                  <a:cubicBezTo>
                    <a:pt x="3644" y="2086"/>
                    <a:pt x="3643" y="2086"/>
                    <a:pt x="3642" y="2086"/>
                  </a:cubicBezTo>
                  <a:cubicBezTo>
                    <a:pt x="3539" y="2086"/>
                    <a:pt x="3451" y="2160"/>
                    <a:pt x="3436" y="2263"/>
                  </a:cubicBezTo>
                  <a:lnTo>
                    <a:pt x="3434" y="2264"/>
                  </a:lnTo>
                  <a:cubicBezTo>
                    <a:pt x="3420" y="2385"/>
                    <a:pt x="3514" y="2491"/>
                    <a:pt x="3635" y="2491"/>
                  </a:cubicBezTo>
                  <a:cubicBezTo>
                    <a:pt x="3636" y="2491"/>
                    <a:pt x="3637" y="2491"/>
                    <a:pt x="3637" y="2491"/>
                  </a:cubicBezTo>
                  <a:lnTo>
                    <a:pt x="4339" y="2491"/>
                  </a:lnTo>
                  <a:lnTo>
                    <a:pt x="5329" y="3480"/>
                  </a:lnTo>
                  <a:cubicBezTo>
                    <a:pt x="5368" y="3520"/>
                    <a:pt x="5420" y="3540"/>
                    <a:pt x="5472" y="3540"/>
                  </a:cubicBezTo>
                  <a:cubicBezTo>
                    <a:pt x="5524" y="3540"/>
                    <a:pt x="5575" y="3520"/>
                    <a:pt x="5614" y="3480"/>
                  </a:cubicBezTo>
                  <a:cubicBezTo>
                    <a:pt x="5693" y="3401"/>
                    <a:pt x="5693" y="3273"/>
                    <a:pt x="5614" y="3194"/>
                  </a:cubicBezTo>
                  <a:lnTo>
                    <a:pt x="5150" y="2728"/>
                  </a:lnTo>
                  <a:lnTo>
                    <a:pt x="5150" y="2027"/>
                  </a:lnTo>
                  <a:cubicBezTo>
                    <a:pt x="5150" y="1913"/>
                    <a:pt x="5058" y="1824"/>
                    <a:pt x="4947" y="1824"/>
                  </a:cubicBezTo>
                  <a:cubicBezTo>
                    <a:pt x="4939" y="1824"/>
                    <a:pt x="4931" y="1824"/>
                    <a:pt x="4923" y="1825"/>
                  </a:cubicBezTo>
                  <a:cubicBezTo>
                    <a:pt x="4819" y="1841"/>
                    <a:pt x="4744" y="1930"/>
                    <a:pt x="4745" y="2034"/>
                  </a:cubicBezTo>
                  <a:lnTo>
                    <a:pt x="4745" y="2336"/>
                  </a:lnTo>
                  <a:lnTo>
                    <a:pt x="4565" y="2156"/>
                  </a:lnTo>
                  <a:lnTo>
                    <a:pt x="4097" y="1688"/>
                  </a:lnTo>
                  <a:lnTo>
                    <a:pt x="4097" y="1240"/>
                  </a:lnTo>
                  <a:cubicBezTo>
                    <a:pt x="4097" y="1126"/>
                    <a:pt x="4003" y="1037"/>
                    <a:pt x="3893" y="1037"/>
                  </a:cubicBezTo>
                  <a:close/>
                  <a:moveTo>
                    <a:pt x="10967" y="1577"/>
                  </a:moveTo>
                  <a:cubicBezTo>
                    <a:pt x="10958" y="1577"/>
                    <a:pt x="10950" y="1578"/>
                    <a:pt x="10942" y="1579"/>
                  </a:cubicBezTo>
                  <a:cubicBezTo>
                    <a:pt x="10838" y="1594"/>
                    <a:pt x="10763" y="1684"/>
                    <a:pt x="10765" y="1788"/>
                  </a:cubicBezTo>
                  <a:lnTo>
                    <a:pt x="10765" y="2220"/>
                  </a:lnTo>
                  <a:lnTo>
                    <a:pt x="10299" y="2685"/>
                  </a:lnTo>
                  <a:lnTo>
                    <a:pt x="9781" y="3204"/>
                  </a:lnTo>
                  <a:cubicBezTo>
                    <a:pt x="9713" y="3271"/>
                    <a:pt x="9699" y="3394"/>
                    <a:pt x="9755" y="3470"/>
                  </a:cubicBezTo>
                  <a:cubicBezTo>
                    <a:pt x="9795" y="3526"/>
                    <a:pt x="9857" y="3555"/>
                    <a:pt x="9920" y="3555"/>
                  </a:cubicBezTo>
                  <a:cubicBezTo>
                    <a:pt x="9971" y="3555"/>
                    <a:pt x="10022" y="3536"/>
                    <a:pt x="10062" y="3496"/>
                  </a:cubicBezTo>
                  <a:lnTo>
                    <a:pt x="10527" y="3031"/>
                  </a:lnTo>
                  <a:lnTo>
                    <a:pt x="11229" y="3031"/>
                  </a:lnTo>
                  <a:cubicBezTo>
                    <a:pt x="11351" y="3031"/>
                    <a:pt x="11445" y="2924"/>
                    <a:pt x="11430" y="2803"/>
                  </a:cubicBezTo>
                  <a:cubicBezTo>
                    <a:pt x="11415" y="2700"/>
                    <a:pt x="11327" y="2626"/>
                    <a:pt x="11224" y="2626"/>
                  </a:cubicBezTo>
                  <a:cubicBezTo>
                    <a:pt x="11223" y="2626"/>
                    <a:pt x="11222" y="2626"/>
                    <a:pt x="11221" y="2626"/>
                  </a:cubicBezTo>
                  <a:lnTo>
                    <a:pt x="10932" y="2626"/>
                  </a:lnTo>
                  <a:lnTo>
                    <a:pt x="11111" y="2447"/>
                  </a:lnTo>
                  <a:cubicBezTo>
                    <a:pt x="11148" y="2410"/>
                    <a:pt x="11170" y="2358"/>
                    <a:pt x="11170" y="2305"/>
                  </a:cubicBezTo>
                  <a:lnTo>
                    <a:pt x="11170" y="1780"/>
                  </a:lnTo>
                  <a:cubicBezTo>
                    <a:pt x="11170" y="1666"/>
                    <a:pt x="11077" y="1577"/>
                    <a:pt x="10967" y="1577"/>
                  </a:cubicBezTo>
                  <a:close/>
                  <a:moveTo>
                    <a:pt x="3518" y="4541"/>
                  </a:moveTo>
                  <a:lnTo>
                    <a:pt x="4149" y="5173"/>
                  </a:lnTo>
                  <a:cubicBezTo>
                    <a:pt x="4069" y="5231"/>
                    <a:pt x="3976" y="5260"/>
                    <a:pt x="3884" y="5260"/>
                  </a:cubicBezTo>
                  <a:cubicBezTo>
                    <a:pt x="3767" y="5260"/>
                    <a:pt x="3651" y="5215"/>
                    <a:pt x="3564" y="5127"/>
                  </a:cubicBezTo>
                  <a:cubicBezTo>
                    <a:pt x="3405" y="4970"/>
                    <a:pt x="3387" y="4721"/>
                    <a:pt x="3518" y="4541"/>
                  </a:cubicBezTo>
                  <a:close/>
                  <a:moveTo>
                    <a:pt x="2959" y="3983"/>
                  </a:moveTo>
                  <a:lnTo>
                    <a:pt x="3228" y="4253"/>
                  </a:lnTo>
                  <a:cubicBezTo>
                    <a:pt x="2940" y="4593"/>
                    <a:pt x="2962" y="5097"/>
                    <a:pt x="3276" y="5412"/>
                  </a:cubicBezTo>
                  <a:cubicBezTo>
                    <a:pt x="3442" y="5579"/>
                    <a:pt x="3662" y="5663"/>
                    <a:pt x="3882" y="5663"/>
                  </a:cubicBezTo>
                  <a:cubicBezTo>
                    <a:pt x="4079" y="5663"/>
                    <a:pt x="4277" y="5596"/>
                    <a:pt x="4437" y="5460"/>
                  </a:cubicBezTo>
                  <a:lnTo>
                    <a:pt x="4706" y="5731"/>
                  </a:lnTo>
                  <a:cubicBezTo>
                    <a:pt x="4473" y="5930"/>
                    <a:pt x="4186" y="6029"/>
                    <a:pt x="3900" y="6029"/>
                  </a:cubicBezTo>
                  <a:cubicBezTo>
                    <a:pt x="3582" y="6029"/>
                    <a:pt x="3265" y="5907"/>
                    <a:pt x="3024" y="5666"/>
                  </a:cubicBezTo>
                  <a:cubicBezTo>
                    <a:pt x="2565" y="5208"/>
                    <a:pt x="2538" y="4476"/>
                    <a:pt x="2959" y="3983"/>
                  </a:cubicBezTo>
                  <a:close/>
                  <a:moveTo>
                    <a:pt x="9789" y="4317"/>
                  </a:moveTo>
                  <a:cubicBezTo>
                    <a:pt x="9804" y="4317"/>
                    <a:pt x="9820" y="4323"/>
                    <a:pt x="9831" y="4335"/>
                  </a:cubicBezTo>
                  <a:lnTo>
                    <a:pt x="10758" y="5261"/>
                  </a:lnTo>
                  <a:cubicBezTo>
                    <a:pt x="10782" y="5284"/>
                    <a:pt x="10782" y="5322"/>
                    <a:pt x="10758" y="5346"/>
                  </a:cubicBezTo>
                  <a:lnTo>
                    <a:pt x="9831" y="6273"/>
                  </a:lnTo>
                  <a:cubicBezTo>
                    <a:pt x="9820" y="6284"/>
                    <a:pt x="9804" y="6290"/>
                    <a:pt x="9789" y="6290"/>
                  </a:cubicBezTo>
                  <a:cubicBezTo>
                    <a:pt x="9774" y="6290"/>
                    <a:pt x="9759" y="6284"/>
                    <a:pt x="9748" y="6273"/>
                  </a:cubicBezTo>
                  <a:lnTo>
                    <a:pt x="8821" y="5346"/>
                  </a:lnTo>
                  <a:cubicBezTo>
                    <a:pt x="8798" y="5322"/>
                    <a:pt x="8798" y="5284"/>
                    <a:pt x="8821" y="5261"/>
                  </a:cubicBezTo>
                  <a:lnTo>
                    <a:pt x="9748" y="4335"/>
                  </a:lnTo>
                  <a:cubicBezTo>
                    <a:pt x="9759" y="4323"/>
                    <a:pt x="9774" y="4317"/>
                    <a:pt x="9789" y="4317"/>
                  </a:cubicBezTo>
                  <a:close/>
                  <a:moveTo>
                    <a:pt x="13128" y="5672"/>
                  </a:moveTo>
                  <a:cubicBezTo>
                    <a:pt x="13413" y="5672"/>
                    <a:pt x="13557" y="6018"/>
                    <a:pt x="13354" y="6221"/>
                  </a:cubicBezTo>
                  <a:cubicBezTo>
                    <a:pt x="13289" y="6286"/>
                    <a:pt x="13208" y="6316"/>
                    <a:pt x="13129" y="6316"/>
                  </a:cubicBezTo>
                  <a:cubicBezTo>
                    <a:pt x="12964" y="6316"/>
                    <a:pt x="12805" y="6187"/>
                    <a:pt x="12805" y="5993"/>
                  </a:cubicBezTo>
                  <a:cubicBezTo>
                    <a:pt x="12806" y="5816"/>
                    <a:pt x="12949" y="5673"/>
                    <a:pt x="13126" y="5673"/>
                  </a:cubicBezTo>
                  <a:lnTo>
                    <a:pt x="13128" y="5672"/>
                  </a:lnTo>
                  <a:close/>
                  <a:moveTo>
                    <a:pt x="760" y="5671"/>
                  </a:moveTo>
                  <a:cubicBezTo>
                    <a:pt x="839" y="5671"/>
                    <a:pt x="920" y="5701"/>
                    <a:pt x="985" y="5767"/>
                  </a:cubicBezTo>
                  <a:cubicBezTo>
                    <a:pt x="1188" y="5970"/>
                    <a:pt x="1044" y="6316"/>
                    <a:pt x="757" y="6316"/>
                  </a:cubicBezTo>
                  <a:cubicBezTo>
                    <a:pt x="580" y="6314"/>
                    <a:pt x="436" y="6172"/>
                    <a:pt x="436" y="5994"/>
                  </a:cubicBezTo>
                  <a:lnTo>
                    <a:pt x="436" y="5993"/>
                  </a:lnTo>
                  <a:cubicBezTo>
                    <a:pt x="436" y="5799"/>
                    <a:pt x="595" y="5671"/>
                    <a:pt x="760" y="5671"/>
                  </a:cubicBezTo>
                  <a:close/>
                  <a:moveTo>
                    <a:pt x="2956" y="3537"/>
                  </a:moveTo>
                  <a:cubicBezTo>
                    <a:pt x="2878" y="3537"/>
                    <a:pt x="2800" y="3566"/>
                    <a:pt x="2740" y="3626"/>
                  </a:cubicBezTo>
                  <a:cubicBezTo>
                    <a:pt x="2740" y="3626"/>
                    <a:pt x="2740" y="3626"/>
                    <a:pt x="2738" y="3627"/>
                  </a:cubicBezTo>
                  <a:cubicBezTo>
                    <a:pt x="2269" y="4097"/>
                    <a:pt x="2127" y="4804"/>
                    <a:pt x="2382" y="5418"/>
                  </a:cubicBezTo>
                  <a:cubicBezTo>
                    <a:pt x="2636" y="6032"/>
                    <a:pt x="3235" y="6432"/>
                    <a:pt x="3901" y="6432"/>
                  </a:cubicBezTo>
                  <a:lnTo>
                    <a:pt x="3902" y="6431"/>
                  </a:lnTo>
                  <a:cubicBezTo>
                    <a:pt x="3904" y="6431"/>
                    <a:pt x="3906" y="6431"/>
                    <a:pt x="3908" y="6431"/>
                  </a:cubicBezTo>
                  <a:cubicBezTo>
                    <a:pt x="4341" y="6431"/>
                    <a:pt x="4758" y="6257"/>
                    <a:pt x="5065" y="5950"/>
                  </a:cubicBezTo>
                  <a:lnTo>
                    <a:pt x="5067" y="5948"/>
                  </a:lnTo>
                  <a:cubicBezTo>
                    <a:pt x="5185" y="5829"/>
                    <a:pt x="5183" y="5634"/>
                    <a:pt x="5064" y="5516"/>
                  </a:cubicBezTo>
                  <a:lnTo>
                    <a:pt x="4574" y="5026"/>
                  </a:lnTo>
                  <a:lnTo>
                    <a:pt x="3663" y="4119"/>
                  </a:lnTo>
                  <a:lnTo>
                    <a:pt x="3663" y="4117"/>
                  </a:lnTo>
                  <a:lnTo>
                    <a:pt x="3173" y="3627"/>
                  </a:lnTo>
                  <a:cubicBezTo>
                    <a:pt x="3113" y="3567"/>
                    <a:pt x="3035" y="3537"/>
                    <a:pt x="2956" y="3537"/>
                  </a:cubicBezTo>
                  <a:close/>
                  <a:moveTo>
                    <a:pt x="9789" y="3912"/>
                  </a:moveTo>
                  <a:cubicBezTo>
                    <a:pt x="9671" y="3912"/>
                    <a:pt x="9552" y="3957"/>
                    <a:pt x="9461" y="4048"/>
                  </a:cubicBezTo>
                  <a:lnTo>
                    <a:pt x="8534" y="4974"/>
                  </a:lnTo>
                  <a:cubicBezTo>
                    <a:pt x="8447" y="5062"/>
                    <a:pt x="8398" y="5180"/>
                    <a:pt x="8399" y="5303"/>
                  </a:cubicBezTo>
                  <a:cubicBezTo>
                    <a:pt x="8398" y="5427"/>
                    <a:pt x="8447" y="5545"/>
                    <a:pt x="8534" y="5631"/>
                  </a:cubicBezTo>
                  <a:lnTo>
                    <a:pt x="9461" y="6559"/>
                  </a:lnTo>
                  <a:cubicBezTo>
                    <a:pt x="9552" y="6649"/>
                    <a:pt x="9671" y="6694"/>
                    <a:pt x="9789" y="6694"/>
                  </a:cubicBezTo>
                  <a:cubicBezTo>
                    <a:pt x="9908" y="6694"/>
                    <a:pt x="10027" y="6649"/>
                    <a:pt x="10118" y="6559"/>
                  </a:cubicBezTo>
                  <a:lnTo>
                    <a:pt x="11044" y="5631"/>
                  </a:lnTo>
                  <a:cubicBezTo>
                    <a:pt x="11226" y="5450"/>
                    <a:pt x="11226" y="5156"/>
                    <a:pt x="11044" y="4974"/>
                  </a:cubicBezTo>
                  <a:lnTo>
                    <a:pt x="10118" y="4048"/>
                  </a:lnTo>
                  <a:cubicBezTo>
                    <a:pt x="10027" y="3957"/>
                    <a:pt x="9908" y="3912"/>
                    <a:pt x="9789" y="3912"/>
                  </a:cubicBezTo>
                  <a:close/>
                  <a:moveTo>
                    <a:pt x="12208" y="7513"/>
                  </a:moveTo>
                  <a:cubicBezTo>
                    <a:pt x="12302" y="7513"/>
                    <a:pt x="12383" y="7584"/>
                    <a:pt x="12399" y="7677"/>
                  </a:cubicBezTo>
                  <a:cubicBezTo>
                    <a:pt x="12412" y="7791"/>
                    <a:pt x="12324" y="7890"/>
                    <a:pt x="12208" y="7890"/>
                  </a:cubicBezTo>
                  <a:lnTo>
                    <a:pt x="1674" y="7890"/>
                  </a:lnTo>
                  <a:cubicBezTo>
                    <a:pt x="1560" y="7890"/>
                    <a:pt x="1472" y="7791"/>
                    <a:pt x="1485" y="7677"/>
                  </a:cubicBezTo>
                  <a:cubicBezTo>
                    <a:pt x="1499" y="7583"/>
                    <a:pt x="1583" y="7513"/>
                    <a:pt x="1678" y="7513"/>
                  </a:cubicBezTo>
                  <a:cubicBezTo>
                    <a:pt x="1679" y="7513"/>
                    <a:pt x="1680" y="7513"/>
                    <a:pt x="1681" y="7513"/>
                  </a:cubicBezTo>
                  <a:lnTo>
                    <a:pt x="12203" y="7513"/>
                  </a:lnTo>
                  <a:cubicBezTo>
                    <a:pt x="12204" y="7513"/>
                    <a:pt x="12206" y="7513"/>
                    <a:pt x="12208" y="7513"/>
                  </a:cubicBezTo>
                  <a:close/>
                  <a:moveTo>
                    <a:pt x="11512" y="8295"/>
                  </a:moveTo>
                  <a:lnTo>
                    <a:pt x="9658" y="10537"/>
                  </a:lnTo>
                  <a:cubicBezTo>
                    <a:pt x="9396" y="10854"/>
                    <a:pt x="9098" y="11121"/>
                    <a:pt x="8797" y="11306"/>
                  </a:cubicBezTo>
                  <a:cubicBezTo>
                    <a:pt x="8791" y="11311"/>
                    <a:pt x="8785" y="11315"/>
                    <a:pt x="8779" y="11319"/>
                  </a:cubicBezTo>
                  <a:lnTo>
                    <a:pt x="5106" y="11319"/>
                  </a:lnTo>
                  <a:lnTo>
                    <a:pt x="5104" y="11317"/>
                  </a:lnTo>
                  <a:cubicBezTo>
                    <a:pt x="4796" y="11128"/>
                    <a:pt x="4492" y="10858"/>
                    <a:pt x="4227" y="10537"/>
                  </a:cubicBezTo>
                  <a:lnTo>
                    <a:pt x="2371" y="8295"/>
                  </a:lnTo>
                  <a:close/>
                  <a:moveTo>
                    <a:pt x="4068" y="13047"/>
                  </a:moveTo>
                  <a:lnTo>
                    <a:pt x="4070" y="13424"/>
                  </a:lnTo>
                  <a:lnTo>
                    <a:pt x="2044" y="13424"/>
                  </a:lnTo>
                  <a:lnTo>
                    <a:pt x="2044" y="13047"/>
                  </a:lnTo>
                  <a:close/>
                  <a:moveTo>
                    <a:pt x="11842" y="13047"/>
                  </a:moveTo>
                  <a:lnTo>
                    <a:pt x="11844" y="13424"/>
                  </a:lnTo>
                  <a:lnTo>
                    <a:pt x="9818" y="13424"/>
                  </a:lnTo>
                  <a:lnTo>
                    <a:pt x="9818" y="13047"/>
                  </a:lnTo>
                  <a:close/>
                  <a:moveTo>
                    <a:pt x="6759" y="3207"/>
                  </a:moveTo>
                  <a:cubicBezTo>
                    <a:pt x="6758" y="3207"/>
                    <a:pt x="6757" y="3207"/>
                    <a:pt x="6757" y="3207"/>
                  </a:cubicBezTo>
                  <a:cubicBezTo>
                    <a:pt x="6646" y="3207"/>
                    <a:pt x="6553" y="3296"/>
                    <a:pt x="6552" y="3408"/>
                  </a:cubicBezTo>
                  <a:lnTo>
                    <a:pt x="6552" y="7108"/>
                  </a:lnTo>
                  <a:lnTo>
                    <a:pt x="6173" y="7108"/>
                  </a:lnTo>
                  <a:lnTo>
                    <a:pt x="6173" y="4993"/>
                  </a:lnTo>
                  <a:cubicBezTo>
                    <a:pt x="6175" y="4718"/>
                    <a:pt x="6019" y="4466"/>
                    <a:pt x="5773" y="4345"/>
                  </a:cubicBezTo>
                  <a:cubicBezTo>
                    <a:pt x="5671" y="4294"/>
                    <a:pt x="5559" y="4269"/>
                    <a:pt x="5448" y="4269"/>
                  </a:cubicBezTo>
                  <a:cubicBezTo>
                    <a:pt x="5339" y="4269"/>
                    <a:pt x="5230" y="4293"/>
                    <a:pt x="5130" y="4341"/>
                  </a:cubicBezTo>
                  <a:cubicBezTo>
                    <a:pt x="5041" y="4382"/>
                    <a:pt x="4993" y="4483"/>
                    <a:pt x="5018" y="4580"/>
                  </a:cubicBezTo>
                  <a:cubicBezTo>
                    <a:pt x="5043" y="4670"/>
                    <a:pt x="5125" y="4727"/>
                    <a:pt x="5212" y="4727"/>
                  </a:cubicBezTo>
                  <a:cubicBezTo>
                    <a:pt x="5242" y="4727"/>
                    <a:pt x="5273" y="4720"/>
                    <a:pt x="5303" y="4705"/>
                  </a:cubicBezTo>
                  <a:cubicBezTo>
                    <a:pt x="5349" y="4682"/>
                    <a:pt x="5397" y="4672"/>
                    <a:pt x="5445" y="4672"/>
                  </a:cubicBezTo>
                  <a:cubicBezTo>
                    <a:pt x="5565" y="4672"/>
                    <a:pt x="5680" y="4738"/>
                    <a:pt x="5735" y="4853"/>
                  </a:cubicBezTo>
                  <a:cubicBezTo>
                    <a:pt x="5758" y="4900"/>
                    <a:pt x="5770" y="4950"/>
                    <a:pt x="5768" y="5002"/>
                  </a:cubicBezTo>
                  <a:lnTo>
                    <a:pt x="5768" y="7107"/>
                  </a:lnTo>
                  <a:lnTo>
                    <a:pt x="1740" y="7107"/>
                  </a:lnTo>
                  <a:lnTo>
                    <a:pt x="1313" y="6468"/>
                  </a:lnTo>
                  <a:cubicBezTo>
                    <a:pt x="1527" y="6216"/>
                    <a:pt x="1543" y="5850"/>
                    <a:pt x="1351" y="5581"/>
                  </a:cubicBezTo>
                  <a:cubicBezTo>
                    <a:pt x="1212" y="5384"/>
                    <a:pt x="988" y="5274"/>
                    <a:pt x="757" y="5274"/>
                  </a:cubicBezTo>
                  <a:cubicBezTo>
                    <a:pt x="671" y="5274"/>
                    <a:pt x="584" y="5289"/>
                    <a:pt x="501" y="5320"/>
                  </a:cubicBezTo>
                  <a:cubicBezTo>
                    <a:pt x="193" y="5438"/>
                    <a:pt x="1" y="5748"/>
                    <a:pt x="36" y="6078"/>
                  </a:cubicBezTo>
                  <a:cubicBezTo>
                    <a:pt x="70" y="6407"/>
                    <a:pt x="324" y="6670"/>
                    <a:pt x="651" y="6719"/>
                  </a:cubicBezTo>
                  <a:cubicBezTo>
                    <a:pt x="686" y="6724"/>
                    <a:pt x="722" y="6727"/>
                    <a:pt x="757" y="6727"/>
                  </a:cubicBezTo>
                  <a:cubicBezTo>
                    <a:pt x="831" y="6727"/>
                    <a:pt x="905" y="6716"/>
                    <a:pt x="976" y="6693"/>
                  </a:cubicBezTo>
                  <a:lnTo>
                    <a:pt x="1328" y="7219"/>
                  </a:lnTo>
                  <a:cubicBezTo>
                    <a:pt x="1158" y="7340"/>
                    <a:pt x="1066" y="7542"/>
                    <a:pt x="1082" y="7749"/>
                  </a:cubicBezTo>
                  <a:cubicBezTo>
                    <a:pt x="1105" y="8050"/>
                    <a:pt x="1384" y="8295"/>
                    <a:pt x="1687" y="8295"/>
                  </a:cubicBezTo>
                  <a:lnTo>
                    <a:pt x="1851" y="8295"/>
                  </a:lnTo>
                  <a:lnTo>
                    <a:pt x="3918" y="10795"/>
                  </a:lnTo>
                  <a:cubicBezTo>
                    <a:pt x="4074" y="10984"/>
                    <a:pt x="4244" y="11158"/>
                    <a:pt x="4428" y="11318"/>
                  </a:cubicBezTo>
                  <a:lnTo>
                    <a:pt x="378" y="11318"/>
                  </a:lnTo>
                  <a:cubicBezTo>
                    <a:pt x="194" y="11318"/>
                    <a:pt x="46" y="11468"/>
                    <a:pt x="46" y="11652"/>
                  </a:cubicBezTo>
                  <a:lnTo>
                    <a:pt x="46" y="12713"/>
                  </a:lnTo>
                  <a:cubicBezTo>
                    <a:pt x="46" y="12897"/>
                    <a:pt x="195" y="13047"/>
                    <a:pt x="378" y="13047"/>
                  </a:cubicBezTo>
                  <a:lnTo>
                    <a:pt x="1638" y="13047"/>
                  </a:lnTo>
                  <a:lnTo>
                    <a:pt x="1638" y="13496"/>
                  </a:lnTo>
                  <a:cubicBezTo>
                    <a:pt x="1638" y="13681"/>
                    <a:pt x="1787" y="13829"/>
                    <a:pt x="1972" y="13831"/>
                  </a:cubicBezTo>
                  <a:lnTo>
                    <a:pt x="4139" y="13831"/>
                  </a:lnTo>
                  <a:cubicBezTo>
                    <a:pt x="4323" y="13831"/>
                    <a:pt x="4473" y="13681"/>
                    <a:pt x="4473" y="13496"/>
                  </a:cubicBezTo>
                  <a:lnTo>
                    <a:pt x="4473" y="13047"/>
                  </a:lnTo>
                  <a:lnTo>
                    <a:pt x="9413" y="13047"/>
                  </a:lnTo>
                  <a:lnTo>
                    <a:pt x="9413" y="13496"/>
                  </a:lnTo>
                  <a:cubicBezTo>
                    <a:pt x="9413" y="13681"/>
                    <a:pt x="9563" y="13831"/>
                    <a:pt x="9746" y="13831"/>
                  </a:cubicBezTo>
                  <a:lnTo>
                    <a:pt x="11914" y="13831"/>
                  </a:lnTo>
                  <a:cubicBezTo>
                    <a:pt x="12099" y="13831"/>
                    <a:pt x="12247" y="13681"/>
                    <a:pt x="12247" y="13496"/>
                  </a:cubicBezTo>
                  <a:lnTo>
                    <a:pt x="12247" y="13047"/>
                  </a:lnTo>
                  <a:lnTo>
                    <a:pt x="13506" y="13047"/>
                  </a:lnTo>
                  <a:cubicBezTo>
                    <a:pt x="13691" y="13047"/>
                    <a:pt x="13841" y="12897"/>
                    <a:pt x="13841" y="12713"/>
                  </a:cubicBezTo>
                  <a:lnTo>
                    <a:pt x="13841" y="11652"/>
                  </a:lnTo>
                  <a:cubicBezTo>
                    <a:pt x="13839" y="11468"/>
                    <a:pt x="13691" y="11319"/>
                    <a:pt x="13506" y="11319"/>
                  </a:cubicBezTo>
                  <a:lnTo>
                    <a:pt x="12056" y="11319"/>
                  </a:lnTo>
                  <a:cubicBezTo>
                    <a:pt x="12055" y="11319"/>
                    <a:pt x="12054" y="11319"/>
                    <a:pt x="12053" y="11319"/>
                  </a:cubicBezTo>
                  <a:cubicBezTo>
                    <a:pt x="11950" y="11319"/>
                    <a:pt x="11862" y="11394"/>
                    <a:pt x="11847" y="11497"/>
                  </a:cubicBezTo>
                  <a:cubicBezTo>
                    <a:pt x="11832" y="11618"/>
                    <a:pt x="11926" y="11724"/>
                    <a:pt x="12048" y="11724"/>
                  </a:cubicBezTo>
                  <a:lnTo>
                    <a:pt x="13434" y="11724"/>
                  </a:lnTo>
                  <a:lnTo>
                    <a:pt x="13434" y="12642"/>
                  </a:lnTo>
                  <a:lnTo>
                    <a:pt x="423" y="12642"/>
                  </a:lnTo>
                  <a:lnTo>
                    <a:pt x="423" y="11724"/>
                  </a:lnTo>
                  <a:lnTo>
                    <a:pt x="11211" y="11724"/>
                  </a:lnTo>
                  <a:cubicBezTo>
                    <a:pt x="11212" y="11724"/>
                    <a:pt x="11213" y="11724"/>
                    <a:pt x="11214" y="11724"/>
                  </a:cubicBezTo>
                  <a:cubicBezTo>
                    <a:pt x="11317" y="11724"/>
                    <a:pt x="11405" y="11648"/>
                    <a:pt x="11420" y="11547"/>
                  </a:cubicBezTo>
                  <a:cubicBezTo>
                    <a:pt x="11435" y="11426"/>
                    <a:pt x="11341" y="11319"/>
                    <a:pt x="11219" y="11319"/>
                  </a:cubicBezTo>
                  <a:lnTo>
                    <a:pt x="9465" y="11319"/>
                  </a:lnTo>
                  <a:cubicBezTo>
                    <a:pt x="9650" y="11160"/>
                    <a:pt x="9820" y="10984"/>
                    <a:pt x="9975" y="10795"/>
                  </a:cubicBezTo>
                  <a:lnTo>
                    <a:pt x="12043" y="8297"/>
                  </a:lnTo>
                  <a:lnTo>
                    <a:pt x="12193" y="8297"/>
                  </a:lnTo>
                  <a:cubicBezTo>
                    <a:pt x="12436" y="8297"/>
                    <a:pt x="12703" y="8108"/>
                    <a:pt x="12773" y="7876"/>
                  </a:cubicBezTo>
                  <a:cubicBezTo>
                    <a:pt x="12858" y="7608"/>
                    <a:pt x="12750" y="7317"/>
                    <a:pt x="12511" y="7172"/>
                  </a:cubicBezTo>
                  <a:lnTo>
                    <a:pt x="12862" y="6643"/>
                  </a:lnTo>
                  <a:cubicBezTo>
                    <a:pt x="12948" y="6676"/>
                    <a:pt x="13038" y="6692"/>
                    <a:pt x="13129" y="6692"/>
                  </a:cubicBezTo>
                  <a:cubicBezTo>
                    <a:pt x="13196" y="6692"/>
                    <a:pt x="13262" y="6684"/>
                    <a:pt x="13328" y="6666"/>
                  </a:cubicBezTo>
                  <a:cubicBezTo>
                    <a:pt x="13577" y="6600"/>
                    <a:pt x="13773" y="6407"/>
                    <a:pt x="13842" y="6157"/>
                  </a:cubicBezTo>
                  <a:cubicBezTo>
                    <a:pt x="13982" y="5666"/>
                    <a:pt x="13603" y="5209"/>
                    <a:pt x="13131" y="5209"/>
                  </a:cubicBezTo>
                  <a:cubicBezTo>
                    <a:pt x="13062" y="5209"/>
                    <a:pt x="12991" y="5219"/>
                    <a:pt x="12919" y="5240"/>
                  </a:cubicBezTo>
                  <a:cubicBezTo>
                    <a:pt x="12672" y="5309"/>
                    <a:pt x="12481" y="5502"/>
                    <a:pt x="12414" y="5748"/>
                  </a:cubicBezTo>
                  <a:cubicBezTo>
                    <a:pt x="12352" y="5970"/>
                    <a:pt x="12396" y="6208"/>
                    <a:pt x="12533" y="6392"/>
                  </a:cubicBezTo>
                  <a:lnTo>
                    <a:pt x="12073" y="7081"/>
                  </a:lnTo>
                  <a:lnTo>
                    <a:pt x="7739" y="7081"/>
                  </a:lnTo>
                  <a:lnTo>
                    <a:pt x="7739" y="4257"/>
                  </a:lnTo>
                  <a:cubicBezTo>
                    <a:pt x="7744" y="4134"/>
                    <a:pt x="7814" y="4025"/>
                    <a:pt x="7924" y="3969"/>
                  </a:cubicBezTo>
                  <a:cubicBezTo>
                    <a:pt x="7969" y="3946"/>
                    <a:pt x="8018" y="3935"/>
                    <a:pt x="8068" y="3935"/>
                  </a:cubicBezTo>
                  <a:cubicBezTo>
                    <a:pt x="8117" y="3935"/>
                    <a:pt x="8166" y="3946"/>
                    <a:pt x="8212" y="3969"/>
                  </a:cubicBezTo>
                  <a:cubicBezTo>
                    <a:pt x="8240" y="3982"/>
                    <a:pt x="8269" y="3988"/>
                    <a:pt x="8298" y="3988"/>
                  </a:cubicBezTo>
                  <a:cubicBezTo>
                    <a:pt x="8372" y="3988"/>
                    <a:pt x="8443" y="3947"/>
                    <a:pt x="8480" y="3877"/>
                  </a:cubicBezTo>
                  <a:cubicBezTo>
                    <a:pt x="8529" y="3779"/>
                    <a:pt x="8490" y="3658"/>
                    <a:pt x="8392" y="3607"/>
                  </a:cubicBezTo>
                  <a:cubicBezTo>
                    <a:pt x="8290" y="3556"/>
                    <a:pt x="8178" y="3530"/>
                    <a:pt x="8067" y="3530"/>
                  </a:cubicBezTo>
                  <a:cubicBezTo>
                    <a:pt x="7956" y="3530"/>
                    <a:pt x="7844" y="3556"/>
                    <a:pt x="7742" y="3607"/>
                  </a:cubicBezTo>
                  <a:cubicBezTo>
                    <a:pt x="7496" y="3730"/>
                    <a:pt x="7339" y="3980"/>
                    <a:pt x="7334" y="4257"/>
                  </a:cubicBezTo>
                  <a:lnTo>
                    <a:pt x="7334" y="7108"/>
                  </a:lnTo>
                  <a:lnTo>
                    <a:pt x="6957" y="7108"/>
                  </a:lnTo>
                  <a:lnTo>
                    <a:pt x="6957" y="3408"/>
                  </a:lnTo>
                  <a:cubicBezTo>
                    <a:pt x="6960" y="3298"/>
                    <a:pt x="6870" y="3207"/>
                    <a:pt x="6759" y="3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9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Struggles</a:t>
            </a:r>
            <a:endParaRPr dirty="0"/>
          </a:p>
        </p:txBody>
      </p:sp>
      <p:sp>
        <p:nvSpPr>
          <p:cNvPr id="1077" name="Google Shape;1077;p91"/>
          <p:cNvSpPr txBox="1">
            <a:spLocks noGrp="1"/>
          </p:cNvSpPr>
          <p:nvPr>
            <p:ph type="subTitle" idx="1"/>
          </p:nvPr>
        </p:nvSpPr>
        <p:spPr>
          <a:xfrm rot="-268">
            <a:off x="720000" y="1975572"/>
            <a:ext cx="3852000" cy="11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/>
            <a:r>
              <a:rPr lang="en" dirty="0"/>
              <a:t>Efficient net keep predicting 1 class</a:t>
            </a:r>
          </a:p>
          <a:p>
            <a:pPr marL="285750" indent="-285750" algn="l"/>
            <a:r>
              <a:rPr lang="en" dirty="0"/>
              <a:t>100% accuracy</a:t>
            </a:r>
          </a:p>
          <a:p>
            <a:pPr marL="285750" indent="-285750" algn="l"/>
            <a:r>
              <a:rPr lang="en" dirty="0"/>
              <a:t>Data collection</a:t>
            </a:r>
            <a:endParaRPr dirty="0"/>
          </a:p>
        </p:txBody>
      </p:sp>
      <p:grpSp>
        <p:nvGrpSpPr>
          <p:cNvPr id="1078" name="Google Shape;1078;p91"/>
          <p:cNvGrpSpPr/>
          <p:nvPr/>
        </p:nvGrpSpPr>
        <p:grpSpPr>
          <a:xfrm>
            <a:off x="4989912" y="1758217"/>
            <a:ext cx="3143667" cy="1992557"/>
            <a:chOff x="1669418" y="1581286"/>
            <a:chExt cx="4461000" cy="2827525"/>
          </a:xfrm>
        </p:grpSpPr>
        <p:sp>
          <p:nvSpPr>
            <p:cNvPr id="1079" name="Google Shape;1079;p91"/>
            <p:cNvSpPr/>
            <p:nvPr/>
          </p:nvSpPr>
          <p:spPr>
            <a:xfrm>
              <a:off x="1669418" y="1581286"/>
              <a:ext cx="4461000" cy="2308928"/>
            </a:xfrm>
            <a:prstGeom prst="roundRect">
              <a:avLst>
                <a:gd name="adj" fmla="val 3857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1"/>
            <p:cNvSpPr/>
            <p:nvPr/>
          </p:nvSpPr>
          <p:spPr>
            <a:xfrm>
              <a:off x="3136306" y="3890163"/>
              <a:ext cx="1523257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081" name="Google Shape;1081;p91"/>
            <p:cNvCxnSpPr/>
            <p:nvPr/>
          </p:nvCxnSpPr>
          <p:spPr>
            <a:xfrm>
              <a:off x="3152769" y="4359730"/>
              <a:ext cx="150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90" name="Google Shape;1090;p91"/>
          <p:cNvSpPr/>
          <p:nvPr/>
        </p:nvSpPr>
        <p:spPr>
          <a:xfrm>
            <a:off x="2414026" y="1638603"/>
            <a:ext cx="464400" cy="464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91"/>
          <p:cNvSpPr/>
          <p:nvPr/>
        </p:nvSpPr>
        <p:spPr>
          <a:xfrm>
            <a:off x="2476304" y="1712693"/>
            <a:ext cx="339858" cy="316255"/>
          </a:xfrm>
          <a:custGeom>
            <a:avLst/>
            <a:gdLst/>
            <a:ahLst/>
            <a:cxnLst/>
            <a:rect l="l" t="t" r="r" b="b"/>
            <a:pathLst>
              <a:path w="21133" h="19663" extrusionOk="0">
                <a:moveTo>
                  <a:pt x="1810" y="1"/>
                </a:moveTo>
                <a:lnTo>
                  <a:pt x="1561" y="227"/>
                </a:lnTo>
                <a:cubicBezTo>
                  <a:pt x="2738" y="1720"/>
                  <a:pt x="3054" y="2377"/>
                  <a:pt x="3303" y="3485"/>
                </a:cubicBezTo>
                <a:cubicBezTo>
                  <a:pt x="3438" y="4073"/>
                  <a:pt x="3733" y="4367"/>
                  <a:pt x="3982" y="4367"/>
                </a:cubicBezTo>
                <a:cubicBezTo>
                  <a:pt x="4298" y="4367"/>
                  <a:pt x="4751" y="3846"/>
                  <a:pt x="4751" y="3190"/>
                </a:cubicBezTo>
                <a:cubicBezTo>
                  <a:pt x="4751" y="3100"/>
                  <a:pt x="4751" y="3009"/>
                  <a:pt x="4729" y="2919"/>
                </a:cubicBezTo>
                <a:cubicBezTo>
                  <a:pt x="4592" y="2195"/>
                  <a:pt x="3868" y="1312"/>
                  <a:pt x="1810" y="1"/>
                </a:cubicBezTo>
                <a:close/>
                <a:moveTo>
                  <a:pt x="12262" y="1901"/>
                </a:moveTo>
                <a:cubicBezTo>
                  <a:pt x="12331" y="3077"/>
                  <a:pt x="12331" y="3530"/>
                  <a:pt x="12331" y="4435"/>
                </a:cubicBezTo>
                <a:lnTo>
                  <a:pt x="10521" y="4435"/>
                </a:lnTo>
                <a:cubicBezTo>
                  <a:pt x="10045" y="4435"/>
                  <a:pt x="9525" y="4390"/>
                  <a:pt x="9027" y="4344"/>
                </a:cubicBezTo>
                <a:lnTo>
                  <a:pt x="9027" y="4344"/>
                </a:lnTo>
                <a:lnTo>
                  <a:pt x="9593" y="5159"/>
                </a:lnTo>
                <a:cubicBezTo>
                  <a:pt x="9932" y="5024"/>
                  <a:pt x="10543" y="4933"/>
                  <a:pt x="10973" y="4933"/>
                </a:cubicBezTo>
                <a:lnTo>
                  <a:pt x="12330" y="4933"/>
                </a:lnTo>
                <a:lnTo>
                  <a:pt x="12330" y="7400"/>
                </a:lnTo>
                <a:lnTo>
                  <a:pt x="9864" y="7400"/>
                </a:lnTo>
                <a:cubicBezTo>
                  <a:pt x="9388" y="7400"/>
                  <a:pt x="8869" y="7354"/>
                  <a:pt x="8371" y="7309"/>
                </a:cubicBezTo>
                <a:lnTo>
                  <a:pt x="8371" y="7309"/>
                </a:lnTo>
                <a:lnTo>
                  <a:pt x="8936" y="8124"/>
                </a:lnTo>
                <a:cubicBezTo>
                  <a:pt x="9275" y="7987"/>
                  <a:pt x="9886" y="7897"/>
                  <a:pt x="10316" y="7897"/>
                </a:cubicBezTo>
                <a:lnTo>
                  <a:pt x="17127" y="7897"/>
                </a:lnTo>
                <a:cubicBezTo>
                  <a:pt x="17330" y="7897"/>
                  <a:pt x="17421" y="7874"/>
                  <a:pt x="17421" y="7784"/>
                </a:cubicBezTo>
                <a:cubicBezTo>
                  <a:pt x="17421" y="7739"/>
                  <a:pt x="17353" y="7626"/>
                  <a:pt x="17217" y="7490"/>
                </a:cubicBezTo>
                <a:lnTo>
                  <a:pt x="16176" y="6381"/>
                </a:lnTo>
                <a:lnTo>
                  <a:pt x="15430" y="7400"/>
                </a:lnTo>
                <a:lnTo>
                  <a:pt x="13326" y="7400"/>
                </a:lnTo>
                <a:lnTo>
                  <a:pt x="13326" y="4933"/>
                </a:lnTo>
                <a:lnTo>
                  <a:pt x="16199" y="4933"/>
                </a:lnTo>
                <a:cubicBezTo>
                  <a:pt x="16426" y="4933"/>
                  <a:pt x="16517" y="4888"/>
                  <a:pt x="16517" y="4798"/>
                </a:cubicBezTo>
                <a:cubicBezTo>
                  <a:pt x="16517" y="4729"/>
                  <a:pt x="16448" y="4616"/>
                  <a:pt x="16289" y="4481"/>
                </a:cubicBezTo>
                <a:lnTo>
                  <a:pt x="15204" y="3462"/>
                </a:lnTo>
                <a:lnTo>
                  <a:pt x="14615" y="4435"/>
                </a:lnTo>
                <a:lnTo>
                  <a:pt x="13326" y="4435"/>
                </a:lnTo>
                <a:lnTo>
                  <a:pt x="13326" y="3190"/>
                </a:lnTo>
                <a:cubicBezTo>
                  <a:pt x="13507" y="3033"/>
                  <a:pt x="13824" y="2738"/>
                  <a:pt x="13824" y="2670"/>
                </a:cubicBezTo>
                <a:cubicBezTo>
                  <a:pt x="13824" y="2625"/>
                  <a:pt x="13756" y="2557"/>
                  <a:pt x="13598" y="2490"/>
                </a:cubicBezTo>
                <a:lnTo>
                  <a:pt x="12262" y="1901"/>
                </a:lnTo>
                <a:close/>
                <a:moveTo>
                  <a:pt x="14526" y="10160"/>
                </a:moveTo>
                <a:lnTo>
                  <a:pt x="14526" y="12807"/>
                </a:lnTo>
                <a:lnTo>
                  <a:pt x="11018" y="12807"/>
                </a:lnTo>
                <a:lnTo>
                  <a:pt x="11018" y="10160"/>
                </a:lnTo>
                <a:close/>
                <a:moveTo>
                  <a:pt x="9977" y="8756"/>
                </a:moveTo>
                <a:cubicBezTo>
                  <a:pt x="10023" y="9458"/>
                  <a:pt x="10045" y="9979"/>
                  <a:pt x="10045" y="10521"/>
                </a:cubicBezTo>
                <a:lnTo>
                  <a:pt x="10045" y="11675"/>
                </a:lnTo>
                <a:cubicBezTo>
                  <a:pt x="10045" y="12196"/>
                  <a:pt x="10023" y="12716"/>
                  <a:pt x="9977" y="14050"/>
                </a:cubicBezTo>
                <a:lnTo>
                  <a:pt x="9977" y="14187"/>
                </a:lnTo>
                <a:cubicBezTo>
                  <a:pt x="9977" y="14435"/>
                  <a:pt x="10023" y="14548"/>
                  <a:pt x="10181" y="14548"/>
                </a:cubicBezTo>
                <a:cubicBezTo>
                  <a:pt x="10271" y="14548"/>
                  <a:pt x="10407" y="14504"/>
                  <a:pt x="10610" y="14413"/>
                </a:cubicBezTo>
                <a:cubicBezTo>
                  <a:pt x="10995" y="14255"/>
                  <a:pt x="11018" y="14187"/>
                  <a:pt x="11018" y="13848"/>
                </a:cubicBezTo>
                <a:lnTo>
                  <a:pt x="11018" y="13305"/>
                </a:lnTo>
                <a:lnTo>
                  <a:pt x="14526" y="13305"/>
                </a:lnTo>
                <a:lnTo>
                  <a:pt x="14526" y="14209"/>
                </a:lnTo>
                <a:cubicBezTo>
                  <a:pt x="14526" y="14413"/>
                  <a:pt x="14548" y="14504"/>
                  <a:pt x="14683" y="14504"/>
                </a:cubicBezTo>
                <a:cubicBezTo>
                  <a:pt x="14774" y="14504"/>
                  <a:pt x="14909" y="14459"/>
                  <a:pt x="15137" y="14368"/>
                </a:cubicBezTo>
                <a:cubicBezTo>
                  <a:pt x="15521" y="14209"/>
                  <a:pt x="15589" y="14142"/>
                  <a:pt x="15589" y="13802"/>
                </a:cubicBezTo>
                <a:cubicBezTo>
                  <a:pt x="15589" y="13735"/>
                  <a:pt x="15498" y="11947"/>
                  <a:pt x="15498" y="11607"/>
                </a:cubicBezTo>
                <a:lnTo>
                  <a:pt x="15498" y="10544"/>
                </a:lnTo>
                <a:cubicBezTo>
                  <a:pt x="16132" y="10182"/>
                  <a:pt x="16132" y="10182"/>
                  <a:pt x="16132" y="10092"/>
                </a:cubicBezTo>
                <a:cubicBezTo>
                  <a:pt x="16132" y="10023"/>
                  <a:pt x="16064" y="9956"/>
                  <a:pt x="15928" y="9866"/>
                </a:cubicBezTo>
                <a:lnTo>
                  <a:pt x="14593" y="8893"/>
                </a:lnTo>
                <a:lnTo>
                  <a:pt x="14163" y="9662"/>
                </a:lnTo>
                <a:lnTo>
                  <a:pt x="11086" y="9662"/>
                </a:lnTo>
                <a:lnTo>
                  <a:pt x="9977" y="8756"/>
                </a:lnTo>
                <a:close/>
                <a:moveTo>
                  <a:pt x="7104" y="69"/>
                </a:moveTo>
                <a:lnTo>
                  <a:pt x="7104" y="69"/>
                </a:lnTo>
                <a:cubicBezTo>
                  <a:pt x="7126" y="1766"/>
                  <a:pt x="7150" y="3146"/>
                  <a:pt x="7150" y="4344"/>
                </a:cubicBezTo>
                <a:cubicBezTo>
                  <a:pt x="7150" y="12173"/>
                  <a:pt x="6924" y="13508"/>
                  <a:pt x="4977" y="16065"/>
                </a:cubicBezTo>
                <a:cubicBezTo>
                  <a:pt x="4547" y="15567"/>
                  <a:pt x="4253" y="15091"/>
                  <a:pt x="4253" y="14798"/>
                </a:cubicBezTo>
                <a:lnTo>
                  <a:pt x="4253" y="8145"/>
                </a:lnTo>
                <a:lnTo>
                  <a:pt x="5022" y="7784"/>
                </a:lnTo>
                <a:cubicBezTo>
                  <a:pt x="5113" y="7738"/>
                  <a:pt x="5159" y="7693"/>
                  <a:pt x="5159" y="7647"/>
                </a:cubicBezTo>
                <a:cubicBezTo>
                  <a:pt x="5159" y="7580"/>
                  <a:pt x="5113" y="7512"/>
                  <a:pt x="5000" y="7421"/>
                </a:cubicBezTo>
                <a:lnTo>
                  <a:pt x="3688" y="6358"/>
                </a:lnTo>
                <a:lnTo>
                  <a:pt x="2964" y="7308"/>
                </a:lnTo>
                <a:lnTo>
                  <a:pt x="1651" y="7308"/>
                </a:lnTo>
                <a:cubicBezTo>
                  <a:pt x="1130" y="7308"/>
                  <a:pt x="565" y="7286"/>
                  <a:pt x="0" y="7217"/>
                </a:cubicBezTo>
                <a:lnTo>
                  <a:pt x="0" y="7217"/>
                </a:lnTo>
                <a:lnTo>
                  <a:pt x="588" y="8077"/>
                </a:lnTo>
                <a:cubicBezTo>
                  <a:pt x="973" y="7919"/>
                  <a:pt x="1629" y="7829"/>
                  <a:pt x="2104" y="7829"/>
                </a:cubicBezTo>
                <a:lnTo>
                  <a:pt x="3258" y="7829"/>
                </a:lnTo>
                <a:lnTo>
                  <a:pt x="3258" y="14865"/>
                </a:lnTo>
                <a:cubicBezTo>
                  <a:pt x="1539" y="16540"/>
                  <a:pt x="837" y="17241"/>
                  <a:pt x="0" y="18168"/>
                </a:cubicBezTo>
                <a:lnTo>
                  <a:pt x="904" y="19164"/>
                </a:lnTo>
                <a:cubicBezTo>
                  <a:pt x="973" y="19232"/>
                  <a:pt x="1041" y="19277"/>
                  <a:pt x="1108" y="19277"/>
                </a:cubicBezTo>
                <a:cubicBezTo>
                  <a:pt x="1199" y="19277"/>
                  <a:pt x="1289" y="19209"/>
                  <a:pt x="1358" y="19074"/>
                </a:cubicBezTo>
                <a:cubicBezTo>
                  <a:pt x="1923" y="17716"/>
                  <a:pt x="2308" y="17038"/>
                  <a:pt x="3326" y="15634"/>
                </a:cubicBezTo>
                <a:cubicBezTo>
                  <a:pt x="3484" y="15408"/>
                  <a:pt x="3620" y="15273"/>
                  <a:pt x="3756" y="15273"/>
                </a:cubicBezTo>
                <a:cubicBezTo>
                  <a:pt x="3914" y="15273"/>
                  <a:pt x="4049" y="15430"/>
                  <a:pt x="4231" y="15815"/>
                </a:cubicBezTo>
                <a:cubicBezTo>
                  <a:pt x="5203" y="17851"/>
                  <a:pt x="6968" y="19118"/>
                  <a:pt x="9141" y="19255"/>
                </a:cubicBezTo>
                <a:cubicBezTo>
                  <a:pt x="12173" y="19459"/>
                  <a:pt x="15521" y="19594"/>
                  <a:pt x="18711" y="19662"/>
                </a:cubicBezTo>
                <a:cubicBezTo>
                  <a:pt x="19051" y="19662"/>
                  <a:pt x="19119" y="19640"/>
                  <a:pt x="19232" y="19323"/>
                </a:cubicBezTo>
                <a:cubicBezTo>
                  <a:pt x="19413" y="18825"/>
                  <a:pt x="19503" y="18667"/>
                  <a:pt x="21064" y="18349"/>
                </a:cubicBezTo>
                <a:lnTo>
                  <a:pt x="21132" y="18010"/>
                </a:lnTo>
                <a:lnTo>
                  <a:pt x="21132" y="18010"/>
                </a:lnTo>
                <a:cubicBezTo>
                  <a:pt x="18530" y="18259"/>
                  <a:pt x="15702" y="18373"/>
                  <a:pt x="13145" y="18373"/>
                </a:cubicBezTo>
                <a:cubicBezTo>
                  <a:pt x="11358" y="18373"/>
                  <a:pt x="9706" y="18305"/>
                  <a:pt x="8348" y="18192"/>
                </a:cubicBezTo>
                <a:cubicBezTo>
                  <a:pt x="7376" y="18101"/>
                  <a:pt x="6131" y="17241"/>
                  <a:pt x="5294" y="16404"/>
                </a:cubicBezTo>
                <a:cubicBezTo>
                  <a:pt x="7081" y="14572"/>
                  <a:pt x="7783" y="13100"/>
                  <a:pt x="7963" y="10182"/>
                </a:cubicBezTo>
                <a:cubicBezTo>
                  <a:pt x="8122" y="7558"/>
                  <a:pt x="8191" y="5024"/>
                  <a:pt x="8145" y="1697"/>
                </a:cubicBezTo>
                <a:lnTo>
                  <a:pt x="17739" y="1697"/>
                </a:lnTo>
                <a:lnTo>
                  <a:pt x="17739" y="14594"/>
                </a:lnTo>
                <a:cubicBezTo>
                  <a:pt x="17739" y="15228"/>
                  <a:pt x="17602" y="15567"/>
                  <a:pt x="16720" y="15567"/>
                </a:cubicBezTo>
                <a:cubicBezTo>
                  <a:pt x="16155" y="15567"/>
                  <a:pt x="15296" y="15409"/>
                  <a:pt x="13938" y="15115"/>
                </a:cubicBezTo>
                <a:lnTo>
                  <a:pt x="13870" y="15432"/>
                </a:lnTo>
                <a:cubicBezTo>
                  <a:pt x="16042" y="16043"/>
                  <a:pt x="16472" y="16359"/>
                  <a:pt x="16494" y="16970"/>
                </a:cubicBezTo>
                <a:cubicBezTo>
                  <a:pt x="16494" y="17128"/>
                  <a:pt x="16607" y="17219"/>
                  <a:pt x="16766" y="17219"/>
                </a:cubicBezTo>
                <a:cubicBezTo>
                  <a:pt x="16833" y="17219"/>
                  <a:pt x="16879" y="17219"/>
                  <a:pt x="16946" y="17197"/>
                </a:cubicBezTo>
                <a:cubicBezTo>
                  <a:pt x="18508" y="16654"/>
                  <a:pt x="18756" y="16043"/>
                  <a:pt x="18756" y="14730"/>
                </a:cubicBezTo>
                <a:lnTo>
                  <a:pt x="18756" y="2151"/>
                </a:lnTo>
                <a:lnTo>
                  <a:pt x="19480" y="1743"/>
                </a:lnTo>
                <a:cubicBezTo>
                  <a:pt x="19617" y="1675"/>
                  <a:pt x="19662" y="1607"/>
                  <a:pt x="19662" y="1562"/>
                </a:cubicBezTo>
                <a:cubicBezTo>
                  <a:pt x="19662" y="1494"/>
                  <a:pt x="19617" y="1426"/>
                  <a:pt x="19480" y="1336"/>
                </a:cubicBezTo>
                <a:lnTo>
                  <a:pt x="17897" y="158"/>
                </a:lnTo>
                <a:lnTo>
                  <a:pt x="17308" y="1199"/>
                </a:lnTo>
                <a:lnTo>
                  <a:pt x="8552" y="1199"/>
                </a:lnTo>
                <a:lnTo>
                  <a:pt x="7104" y="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5201B-5E79-E66A-D62C-3F29969A5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948" y="1876903"/>
            <a:ext cx="2863084" cy="13896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China icon pack</a:t>
            </a:r>
            <a:endParaRPr/>
          </a:p>
        </p:txBody>
      </p:sp>
      <p:grpSp>
        <p:nvGrpSpPr>
          <p:cNvPr id="1149" name="Google Shape;1149;p96"/>
          <p:cNvGrpSpPr/>
          <p:nvPr/>
        </p:nvGrpSpPr>
        <p:grpSpPr>
          <a:xfrm>
            <a:off x="6451511" y="2066202"/>
            <a:ext cx="311203" cy="372737"/>
            <a:chOff x="6448315" y="2062683"/>
            <a:chExt cx="311203" cy="372737"/>
          </a:xfrm>
        </p:grpSpPr>
        <p:sp>
          <p:nvSpPr>
            <p:cNvPr id="1150" name="Google Shape;1150;p96"/>
            <p:cNvSpPr/>
            <p:nvPr/>
          </p:nvSpPr>
          <p:spPr>
            <a:xfrm>
              <a:off x="6536221" y="2075033"/>
              <a:ext cx="134744" cy="354536"/>
            </a:xfrm>
            <a:custGeom>
              <a:avLst/>
              <a:gdLst/>
              <a:ahLst/>
              <a:cxnLst/>
              <a:rect l="l" t="t" r="r" b="b"/>
              <a:pathLst>
                <a:path w="4997" h="13148" extrusionOk="0">
                  <a:moveTo>
                    <a:pt x="1185" y="1"/>
                  </a:moveTo>
                  <a:cubicBezTo>
                    <a:pt x="1113" y="1"/>
                    <a:pt x="1054" y="60"/>
                    <a:pt x="1055" y="132"/>
                  </a:cubicBezTo>
                  <a:lnTo>
                    <a:pt x="1055" y="9292"/>
                  </a:lnTo>
                  <a:cubicBezTo>
                    <a:pt x="1054" y="9364"/>
                    <a:pt x="1113" y="9422"/>
                    <a:pt x="1185" y="9423"/>
                  </a:cubicBezTo>
                  <a:lnTo>
                    <a:pt x="3840" y="9423"/>
                  </a:lnTo>
                  <a:cubicBezTo>
                    <a:pt x="3912" y="9422"/>
                    <a:pt x="3970" y="9364"/>
                    <a:pt x="3970" y="9292"/>
                  </a:cubicBezTo>
                  <a:lnTo>
                    <a:pt x="3970" y="132"/>
                  </a:lnTo>
                  <a:cubicBezTo>
                    <a:pt x="3970" y="60"/>
                    <a:pt x="3912" y="1"/>
                    <a:pt x="3840" y="1"/>
                  </a:cubicBezTo>
                  <a:close/>
                  <a:moveTo>
                    <a:pt x="132" y="11825"/>
                  </a:moveTo>
                  <a:cubicBezTo>
                    <a:pt x="60" y="11826"/>
                    <a:pt x="0" y="11885"/>
                    <a:pt x="2" y="11957"/>
                  </a:cubicBezTo>
                  <a:lnTo>
                    <a:pt x="2" y="12354"/>
                  </a:lnTo>
                  <a:cubicBezTo>
                    <a:pt x="2" y="12792"/>
                    <a:pt x="351" y="13147"/>
                    <a:pt x="781" y="13147"/>
                  </a:cubicBezTo>
                  <a:lnTo>
                    <a:pt x="4216" y="13147"/>
                  </a:lnTo>
                  <a:cubicBezTo>
                    <a:pt x="4647" y="13147"/>
                    <a:pt x="4996" y="12792"/>
                    <a:pt x="4996" y="12354"/>
                  </a:cubicBezTo>
                  <a:lnTo>
                    <a:pt x="4996" y="11957"/>
                  </a:lnTo>
                  <a:cubicBezTo>
                    <a:pt x="4997" y="11885"/>
                    <a:pt x="4938" y="11826"/>
                    <a:pt x="4866" y="118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6"/>
            <p:cNvSpPr/>
            <p:nvPr/>
          </p:nvSpPr>
          <p:spPr>
            <a:xfrm>
              <a:off x="6622105" y="2075033"/>
              <a:ext cx="48861" cy="354536"/>
            </a:xfrm>
            <a:custGeom>
              <a:avLst/>
              <a:gdLst/>
              <a:ahLst/>
              <a:cxnLst/>
              <a:rect l="l" t="t" r="r" b="b"/>
              <a:pathLst>
                <a:path w="1812" h="13148" extrusionOk="0">
                  <a:moveTo>
                    <a:pt x="132" y="1"/>
                  </a:moveTo>
                  <a:cubicBezTo>
                    <a:pt x="60" y="1"/>
                    <a:pt x="2" y="60"/>
                    <a:pt x="2" y="132"/>
                  </a:cubicBezTo>
                  <a:lnTo>
                    <a:pt x="2" y="9292"/>
                  </a:lnTo>
                  <a:cubicBezTo>
                    <a:pt x="1" y="9364"/>
                    <a:pt x="60" y="9422"/>
                    <a:pt x="132" y="9423"/>
                  </a:cubicBezTo>
                  <a:lnTo>
                    <a:pt x="655" y="9423"/>
                  </a:lnTo>
                  <a:cubicBezTo>
                    <a:pt x="727" y="9422"/>
                    <a:pt x="785" y="9364"/>
                    <a:pt x="785" y="9292"/>
                  </a:cubicBezTo>
                  <a:lnTo>
                    <a:pt x="785" y="132"/>
                  </a:lnTo>
                  <a:cubicBezTo>
                    <a:pt x="785" y="60"/>
                    <a:pt x="727" y="1"/>
                    <a:pt x="655" y="1"/>
                  </a:cubicBezTo>
                  <a:close/>
                  <a:moveTo>
                    <a:pt x="844" y="11825"/>
                  </a:moveTo>
                  <a:cubicBezTo>
                    <a:pt x="916" y="11825"/>
                    <a:pt x="975" y="11885"/>
                    <a:pt x="973" y="11957"/>
                  </a:cubicBezTo>
                  <a:lnTo>
                    <a:pt x="973" y="12354"/>
                  </a:lnTo>
                  <a:cubicBezTo>
                    <a:pt x="973" y="12792"/>
                    <a:pt x="623" y="13147"/>
                    <a:pt x="190" y="13147"/>
                  </a:cubicBezTo>
                  <a:lnTo>
                    <a:pt x="1027" y="13147"/>
                  </a:lnTo>
                  <a:cubicBezTo>
                    <a:pt x="1459" y="13147"/>
                    <a:pt x="1811" y="12792"/>
                    <a:pt x="1811" y="12354"/>
                  </a:cubicBezTo>
                  <a:lnTo>
                    <a:pt x="1811" y="11957"/>
                  </a:lnTo>
                  <a:cubicBezTo>
                    <a:pt x="1812" y="11885"/>
                    <a:pt x="1753" y="11825"/>
                    <a:pt x="1681" y="11825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6"/>
            <p:cNvSpPr/>
            <p:nvPr/>
          </p:nvSpPr>
          <p:spPr>
            <a:xfrm>
              <a:off x="6448315" y="2067779"/>
              <a:ext cx="311203" cy="338519"/>
            </a:xfrm>
            <a:custGeom>
              <a:avLst/>
              <a:gdLst/>
              <a:ahLst/>
              <a:cxnLst/>
              <a:rect l="l" t="t" r="r" b="b"/>
              <a:pathLst>
                <a:path w="11541" h="12554" extrusionOk="0">
                  <a:moveTo>
                    <a:pt x="4311" y="0"/>
                  </a:moveTo>
                  <a:cubicBezTo>
                    <a:pt x="4021" y="2"/>
                    <a:pt x="3788" y="237"/>
                    <a:pt x="3789" y="526"/>
                  </a:cubicBezTo>
                  <a:cubicBezTo>
                    <a:pt x="3788" y="816"/>
                    <a:pt x="4021" y="1052"/>
                    <a:pt x="4311" y="1052"/>
                  </a:cubicBezTo>
                  <a:lnTo>
                    <a:pt x="4311" y="1053"/>
                  </a:lnTo>
                  <a:lnTo>
                    <a:pt x="7231" y="1053"/>
                  </a:lnTo>
                  <a:cubicBezTo>
                    <a:pt x="7521" y="1052"/>
                    <a:pt x="7754" y="816"/>
                    <a:pt x="7753" y="526"/>
                  </a:cubicBezTo>
                  <a:cubicBezTo>
                    <a:pt x="7754" y="237"/>
                    <a:pt x="7521" y="2"/>
                    <a:pt x="7231" y="0"/>
                  </a:cubicBezTo>
                  <a:close/>
                  <a:moveTo>
                    <a:pt x="4141" y="2349"/>
                  </a:moveTo>
                  <a:cubicBezTo>
                    <a:pt x="1742" y="2349"/>
                    <a:pt x="0" y="4651"/>
                    <a:pt x="631" y="6988"/>
                  </a:cubicBezTo>
                  <a:lnTo>
                    <a:pt x="1716" y="11006"/>
                  </a:lnTo>
                  <a:cubicBezTo>
                    <a:pt x="1962" y="11919"/>
                    <a:pt x="2784" y="12553"/>
                    <a:pt x="3721" y="12553"/>
                  </a:cubicBezTo>
                  <a:lnTo>
                    <a:pt x="7820" y="12553"/>
                  </a:lnTo>
                  <a:cubicBezTo>
                    <a:pt x="8758" y="12553"/>
                    <a:pt x="9580" y="11919"/>
                    <a:pt x="9826" y="11006"/>
                  </a:cubicBezTo>
                  <a:lnTo>
                    <a:pt x="10911" y="6988"/>
                  </a:lnTo>
                  <a:cubicBezTo>
                    <a:pt x="11540" y="4651"/>
                    <a:pt x="9799" y="2349"/>
                    <a:pt x="7401" y="23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6"/>
            <p:cNvSpPr/>
            <p:nvPr/>
          </p:nvSpPr>
          <p:spPr>
            <a:xfrm>
              <a:off x="6539214" y="2067779"/>
              <a:ext cx="220304" cy="338519"/>
            </a:xfrm>
            <a:custGeom>
              <a:avLst/>
              <a:gdLst/>
              <a:ahLst/>
              <a:cxnLst/>
              <a:rect l="l" t="t" r="r" b="b"/>
              <a:pathLst>
                <a:path w="8170" h="12554" extrusionOk="0">
                  <a:moveTo>
                    <a:pt x="3111" y="0"/>
                  </a:moveTo>
                  <a:cubicBezTo>
                    <a:pt x="3398" y="6"/>
                    <a:pt x="3628" y="239"/>
                    <a:pt x="3628" y="526"/>
                  </a:cubicBezTo>
                  <a:cubicBezTo>
                    <a:pt x="3628" y="814"/>
                    <a:pt x="3398" y="1048"/>
                    <a:pt x="3111" y="1053"/>
                  </a:cubicBezTo>
                  <a:lnTo>
                    <a:pt x="3854" y="1053"/>
                  </a:lnTo>
                  <a:cubicBezTo>
                    <a:pt x="4141" y="1048"/>
                    <a:pt x="4372" y="814"/>
                    <a:pt x="4372" y="526"/>
                  </a:cubicBezTo>
                  <a:cubicBezTo>
                    <a:pt x="4372" y="239"/>
                    <a:pt x="4141" y="6"/>
                    <a:pt x="3854" y="0"/>
                  </a:cubicBezTo>
                  <a:close/>
                  <a:moveTo>
                    <a:pt x="3020" y="2349"/>
                  </a:moveTo>
                  <a:cubicBezTo>
                    <a:pt x="5419" y="2349"/>
                    <a:pt x="7159" y="4651"/>
                    <a:pt x="6530" y="6986"/>
                  </a:cubicBezTo>
                  <a:lnTo>
                    <a:pt x="6523" y="7014"/>
                  </a:lnTo>
                  <a:cubicBezTo>
                    <a:pt x="5699" y="10068"/>
                    <a:pt x="3078" y="12249"/>
                    <a:pt x="0" y="12525"/>
                  </a:cubicBezTo>
                  <a:cubicBezTo>
                    <a:pt x="116" y="12543"/>
                    <a:pt x="232" y="12553"/>
                    <a:pt x="349" y="12553"/>
                  </a:cubicBezTo>
                  <a:lnTo>
                    <a:pt x="4448" y="12553"/>
                  </a:lnTo>
                  <a:cubicBezTo>
                    <a:pt x="5386" y="12553"/>
                    <a:pt x="6207" y="11919"/>
                    <a:pt x="6453" y="11006"/>
                  </a:cubicBezTo>
                  <a:lnTo>
                    <a:pt x="7538" y="6988"/>
                  </a:lnTo>
                  <a:cubicBezTo>
                    <a:pt x="8169" y="4651"/>
                    <a:pt x="6426" y="2349"/>
                    <a:pt x="4029" y="2349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6"/>
            <p:cNvSpPr/>
            <p:nvPr/>
          </p:nvSpPr>
          <p:spPr>
            <a:xfrm>
              <a:off x="6474525" y="2162049"/>
              <a:ext cx="258756" cy="25994"/>
            </a:xfrm>
            <a:custGeom>
              <a:avLst/>
              <a:gdLst/>
              <a:ahLst/>
              <a:cxnLst/>
              <a:rect l="l" t="t" r="r" b="b"/>
              <a:pathLst>
                <a:path w="9596" h="964" extrusionOk="0">
                  <a:moveTo>
                    <a:pt x="544" y="1"/>
                  </a:moveTo>
                  <a:cubicBezTo>
                    <a:pt x="333" y="223"/>
                    <a:pt x="150" y="472"/>
                    <a:pt x="1" y="740"/>
                  </a:cubicBezTo>
                  <a:cubicBezTo>
                    <a:pt x="1538" y="887"/>
                    <a:pt x="3160" y="963"/>
                    <a:pt x="4798" y="963"/>
                  </a:cubicBezTo>
                  <a:cubicBezTo>
                    <a:pt x="6438" y="963"/>
                    <a:pt x="8060" y="887"/>
                    <a:pt x="9596" y="740"/>
                  </a:cubicBezTo>
                  <a:cubicBezTo>
                    <a:pt x="9446" y="472"/>
                    <a:pt x="9265" y="223"/>
                    <a:pt x="9054" y="1"/>
                  </a:cubicBezTo>
                  <a:cubicBezTo>
                    <a:pt x="7683" y="118"/>
                    <a:pt x="6248" y="178"/>
                    <a:pt x="4798" y="178"/>
                  </a:cubicBezTo>
                  <a:cubicBezTo>
                    <a:pt x="3350" y="178"/>
                    <a:pt x="1915" y="118"/>
                    <a:pt x="544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6"/>
            <p:cNvSpPr/>
            <p:nvPr/>
          </p:nvSpPr>
          <p:spPr>
            <a:xfrm>
              <a:off x="6693212" y="2162049"/>
              <a:ext cx="40070" cy="22192"/>
            </a:xfrm>
            <a:custGeom>
              <a:avLst/>
              <a:gdLst/>
              <a:ahLst/>
              <a:cxnLst/>
              <a:rect l="l" t="t" r="r" b="b"/>
              <a:pathLst>
                <a:path w="1486" h="823" extrusionOk="0">
                  <a:moveTo>
                    <a:pt x="943" y="1"/>
                  </a:moveTo>
                  <a:cubicBezTo>
                    <a:pt x="632" y="27"/>
                    <a:pt x="317" y="51"/>
                    <a:pt x="0" y="72"/>
                  </a:cubicBezTo>
                  <a:cubicBezTo>
                    <a:pt x="205" y="299"/>
                    <a:pt x="381" y="551"/>
                    <a:pt x="523" y="822"/>
                  </a:cubicBezTo>
                  <a:cubicBezTo>
                    <a:pt x="848" y="799"/>
                    <a:pt x="1169" y="772"/>
                    <a:pt x="1486" y="741"/>
                  </a:cubicBezTo>
                  <a:cubicBezTo>
                    <a:pt x="1336" y="472"/>
                    <a:pt x="1155" y="224"/>
                    <a:pt x="943" y="1"/>
                  </a:cubicBezTo>
                  <a:close/>
                </a:path>
              </a:pathLst>
            </a:custGeom>
            <a:solidFill>
              <a:srgbClr val="B2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6"/>
            <p:cNvSpPr/>
            <p:nvPr/>
          </p:nvSpPr>
          <p:spPr>
            <a:xfrm>
              <a:off x="6534037" y="2226441"/>
              <a:ext cx="35081" cy="35729"/>
            </a:xfrm>
            <a:custGeom>
              <a:avLst/>
              <a:gdLst/>
              <a:ahLst/>
              <a:cxnLst/>
              <a:rect l="l" t="t" r="r" b="b"/>
              <a:pathLst>
                <a:path w="1301" h="1325" extrusionOk="0">
                  <a:moveTo>
                    <a:pt x="835" y="0"/>
                  </a:moveTo>
                  <a:cubicBezTo>
                    <a:pt x="681" y="2"/>
                    <a:pt x="555" y="128"/>
                    <a:pt x="558" y="284"/>
                  </a:cubicBezTo>
                  <a:cubicBezTo>
                    <a:pt x="560" y="440"/>
                    <a:pt x="434" y="566"/>
                    <a:pt x="280" y="568"/>
                  </a:cubicBezTo>
                  <a:cubicBezTo>
                    <a:pt x="125" y="569"/>
                    <a:pt x="1" y="696"/>
                    <a:pt x="2" y="852"/>
                  </a:cubicBezTo>
                  <a:lnTo>
                    <a:pt x="2" y="1040"/>
                  </a:lnTo>
                  <a:cubicBezTo>
                    <a:pt x="1" y="1195"/>
                    <a:pt x="125" y="1321"/>
                    <a:pt x="280" y="1324"/>
                  </a:cubicBezTo>
                  <a:lnTo>
                    <a:pt x="1109" y="1324"/>
                  </a:lnTo>
                  <a:lnTo>
                    <a:pt x="1109" y="1323"/>
                  </a:lnTo>
                  <a:lnTo>
                    <a:pt x="1299" y="1323"/>
                  </a:lnTo>
                  <a:lnTo>
                    <a:pt x="1299" y="284"/>
                  </a:lnTo>
                  <a:cubicBezTo>
                    <a:pt x="1300" y="128"/>
                    <a:pt x="1175" y="2"/>
                    <a:pt x="1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6"/>
            <p:cNvSpPr/>
            <p:nvPr/>
          </p:nvSpPr>
          <p:spPr>
            <a:xfrm>
              <a:off x="6555151" y="2327641"/>
              <a:ext cx="35028" cy="35675"/>
            </a:xfrm>
            <a:custGeom>
              <a:avLst/>
              <a:gdLst/>
              <a:ahLst/>
              <a:cxnLst/>
              <a:rect l="l" t="t" r="r" b="b"/>
              <a:pathLst>
                <a:path w="1299" h="1323" extrusionOk="0">
                  <a:moveTo>
                    <a:pt x="2" y="0"/>
                  </a:moveTo>
                  <a:lnTo>
                    <a:pt x="2" y="1039"/>
                  </a:lnTo>
                  <a:cubicBezTo>
                    <a:pt x="0" y="1195"/>
                    <a:pt x="124" y="1321"/>
                    <a:pt x="280" y="1323"/>
                  </a:cubicBezTo>
                  <a:lnTo>
                    <a:pt x="464" y="1323"/>
                  </a:lnTo>
                  <a:cubicBezTo>
                    <a:pt x="620" y="1321"/>
                    <a:pt x="744" y="1195"/>
                    <a:pt x="742" y="1039"/>
                  </a:cubicBezTo>
                  <a:cubicBezTo>
                    <a:pt x="741" y="885"/>
                    <a:pt x="865" y="758"/>
                    <a:pt x="1020" y="757"/>
                  </a:cubicBezTo>
                  <a:cubicBezTo>
                    <a:pt x="1174" y="755"/>
                    <a:pt x="1298" y="628"/>
                    <a:pt x="1297" y="473"/>
                  </a:cubicBezTo>
                  <a:lnTo>
                    <a:pt x="1297" y="284"/>
                  </a:lnTo>
                  <a:cubicBezTo>
                    <a:pt x="1298" y="129"/>
                    <a:pt x="1174" y="2"/>
                    <a:pt x="1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6"/>
            <p:cNvSpPr/>
            <p:nvPr/>
          </p:nvSpPr>
          <p:spPr>
            <a:xfrm>
              <a:off x="6587644" y="2217219"/>
              <a:ext cx="131400" cy="80383"/>
            </a:xfrm>
            <a:custGeom>
              <a:avLst/>
              <a:gdLst/>
              <a:ahLst/>
              <a:cxnLst/>
              <a:rect l="l" t="t" r="r" b="b"/>
              <a:pathLst>
                <a:path w="4873" h="2981" extrusionOk="0">
                  <a:moveTo>
                    <a:pt x="1050" y="0"/>
                  </a:moveTo>
                  <a:cubicBezTo>
                    <a:pt x="1047" y="0"/>
                    <a:pt x="1045" y="1"/>
                    <a:pt x="1043" y="1"/>
                  </a:cubicBezTo>
                  <a:lnTo>
                    <a:pt x="504" y="45"/>
                  </a:lnTo>
                  <a:cubicBezTo>
                    <a:pt x="220" y="70"/>
                    <a:pt x="1" y="309"/>
                    <a:pt x="2" y="594"/>
                  </a:cubicBezTo>
                  <a:cubicBezTo>
                    <a:pt x="1" y="897"/>
                    <a:pt x="246" y="1145"/>
                    <a:pt x="548" y="1146"/>
                  </a:cubicBezTo>
                  <a:cubicBezTo>
                    <a:pt x="834" y="1145"/>
                    <a:pt x="1070" y="924"/>
                    <a:pt x="1092" y="640"/>
                  </a:cubicBezTo>
                  <a:lnTo>
                    <a:pt x="1136" y="96"/>
                  </a:lnTo>
                  <a:cubicBezTo>
                    <a:pt x="1140" y="45"/>
                    <a:pt x="1100" y="0"/>
                    <a:pt x="1050" y="0"/>
                  </a:cubicBezTo>
                  <a:close/>
                  <a:moveTo>
                    <a:pt x="3149" y="91"/>
                  </a:moveTo>
                  <a:cubicBezTo>
                    <a:pt x="2936" y="91"/>
                    <a:pt x="2722" y="138"/>
                    <a:pt x="2522" y="234"/>
                  </a:cubicBezTo>
                  <a:lnTo>
                    <a:pt x="2522" y="505"/>
                  </a:lnTo>
                  <a:lnTo>
                    <a:pt x="2123" y="505"/>
                  </a:lnTo>
                  <a:lnTo>
                    <a:pt x="2037" y="591"/>
                  </a:lnTo>
                  <a:cubicBezTo>
                    <a:pt x="1832" y="797"/>
                    <a:pt x="1832" y="1130"/>
                    <a:pt x="2037" y="1336"/>
                  </a:cubicBezTo>
                  <a:lnTo>
                    <a:pt x="3526" y="2826"/>
                  </a:lnTo>
                  <a:cubicBezTo>
                    <a:pt x="3630" y="2929"/>
                    <a:pt x="3764" y="2981"/>
                    <a:pt x="3899" y="2981"/>
                  </a:cubicBezTo>
                  <a:cubicBezTo>
                    <a:pt x="4034" y="2981"/>
                    <a:pt x="4168" y="2929"/>
                    <a:pt x="4271" y="2826"/>
                  </a:cubicBezTo>
                  <a:lnTo>
                    <a:pt x="4358" y="2740"/>
                  </a:lnTo>
                  <a:lnTo>
                    <a:pt x="4358" y="2341"/>
                  </a:lnTo>
                  <a:lnTo>
                    <a:pt x="4629" y="2341"/>
                  </a:lnTo>
                  <a:cubicBezTo>
                    <a:pt x="4872" y="1836"/>
                    <a:pt x="4802" y="1235"/>
                    <a:pt x="4447" y="802"/>
                  </a:cubicBezTo>
                  <a:lnTo>
                    <a:pt x="4061" y="802"/>
                  </a:lnTo>
                  <a:lnTo>
                    <a:pt x="4061" y="416"/>
                  </a:lnTo>
                  <a:cubicBezTo>
                    <a:pt x="3799" y="201"/>
                    <a:pt x="3475" y="91"/>
                    <a:pt x="3149" y="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6"/>
            <p:cNvSpPr/>
            <p:nvPr/>
          </p:nvSpPr>
          <p:spPr>
            <a:xfrm>
              <a:off x="6450877" y="2062683"/>
              <a:ext cx="305460" cy="372737"/>
            </a:xfrm>
            <a:custGeom>
              <a:avLst/>
              <a:gdLst/>
              <a:ahLst/>
              <a:cxnLst/>
              <a:rect l="l" t="t" r="r" b="b"/>
              <a:pathLst>
                <a:path w="11328" h="13823" extrusionOk="0">
                  <a:moveTo>
                    <a:pt x="4220" y="404"/>
                  </a:moveTo>
                  <a:cubicBezTo>
                    <a:pt x="4221" y="404"/>
                    <a:pt x="4222" y="404"/>
                    <a:pt x="4223" y="404"/>
                  </a:cubicBezTo>
                  <a:lnTo>
                    <a:pt x="4223" y="405"/>
                  </a:lnTo>
                  <a:lnTo>
                    <a:pt x="7129" y="405"/>
                  </a:lnTo>
                  <a:cubicBezTo>
                    <a:pt x="7279" y="405"/>
                    <a:pt x="7414" y="503"/>
                    <a:pt x="7449" y="649"/>
                  </a:cubicBezTo>
                  <a:cubicBezTo>
                    <a:pt x="7501" y="853"/>
                    <a:pt x="7346" y="1052"/>
                    <a:pt x="7135" y="1052"/>
                  </a:cubicBezTo>
                  <a:lnTo>
                    <a:pt x="4217" y="1052"/>
                  </a:lnTo>
                  <a:cubicBezTo>
                    <a:pt x="4039" y="1051"/>
                    <a:pt x="3894" y="904"/>
                    <a:pt x="3896" y="725"/>
                  </a:cubicBezTo>
                  <a:cubicBezTo>
                    <a:pt x="3897" y="547"/>
                    <a:pt x="4043" y="404"/>
                    <a:pt x="4220" y="404"/>
                  </a:cubicBezTo>
                  <a:close/>
                  <a:moveTo>
                    <a:pt x="6919" y="1431"/>
                  </a:moveTo>
                  <a:lnTo>
                    <a:pt x="6919" y="2350"/>
                  </a:lnTo>
                  <a:lnTo>
                    <a:pt x="4409" y="2350"/>
                  </a:lnTo>
                  <a:lnTo>
                    <a:pt x="4409" y="1431"/>
                  </a:lnTo>
                  <a:close/>
                  <a:moveTo>
                    <a:pt x="7311" y="2754"/>
                  </a:moveTo>
                  <a:cubicBezTo>
                    <a:pt x="8093" y="2754"/>
                    <a:pt x="8851" y="3023"/>
                    <a:pt x="9457" y="3519"/>
                  </a:cubicBezTo>
                  <a:cubicBezTo>
                    <a:pt x="9096" y="3546"/>
                    <a:pt x="8728" y="3571"/>
                    <a:pt x="8361" y="3589"/>
                  </a:cubicBezTo>
                  <a:cubicBezTo>
                    <a:pt x="8258" y="3594"/>
                    <a:pt x="8173" y="3672"/>
                    <a:pt x="8162" y="3774"/>
                  </a:cubicBezTo>
                  <a:cubicBezTo>
                    <a:pt x="8152" y="3892"/>
                    <a:pt x="8246" y="3994"/>
                    <a:pt x="8364" y="3994"/>
                  </a:cubicBezTo>
                  <a:lnTo>
                    <a:pt x="8375" y="3994"/>
                  </a:lnTo>
                  <a:cubicBezTo>
                    <a:pt x="8871" y="3968"/>
                    <a:pt x="9365" y="3935"/>
                    <a:pt x="9849" y="3895"/>
                  </a:cubicBezTo>
                  <a:cubicBezTo>
                    <a:pt x="9908" y="3961"/>
                    <a:pt x="9964" y="4029"/>
                    <a:pt x="10018" y="4099"/>
                  </a:cubicBezTo>
                  <a:cubicBezTo>
                    <a:pt x="10057" y="4150"/>
                    <a:pt x="10094" y="4202"/>
                    <a:pt x="10130" y="4254"/>
                  </a:cubicBezTo>
                  <a:cubicBezTo>
                    <a:pt x="8686" y="4380"/>
                    <a:pt x="7189" y="4445"/>
                    <a:pt x="5677" y="4445"/>
                  </a:cubicBezTo>
                  <a:cubicBezTo>
                    <a:pt x="4162" y="4445"/>
                    <a:pt x="2667" y="4380"/>
                    <a:pt x="1223" y="4254"/>
                  </a:cubicBezTo>
                  <a:cubicBezTo>
                    <a:pt x="1258" y="4200"/>
                    <a:pt x="1295" y="4148"/>
                    <a:pt x="1334" y="4098"/>
                  </a:cubicBezTo>
                  <a:lnTo>
                    <a:pt x="1334" y="4099"/>
                  </a:lnTo>
                  <a:cubicBezTo>
                    <a:pt x="1389" y="4027"/>
                    <a:pt x="1445" y="3960"/>
                    <a:pt x="1504" y="3895"/>
                  </a:cubicBezTo>
                  <a:cubicBezTo>
                    <a:pt x="2860" y="4007"/>
                    <a:pt x="4262" y="4065"/>
                    <a:pt x="5677" y="4065"/>
                  </a:cubicBezTo>
                  <a:cubicBezTo>
                    <a:pt x="6282" y="4065"/>
                    <a:pt x="6894" y="4053"/>
                    <a:pt x="7496" y="4033"/>
                  </a:cubicBezTo>
                  <a:cubicBezTo>
                    <a:pt x="7600" y="4030"/>
                    <a:pt x="7687" y="3951"/>
                    <a:pt x="7698" y="3849"/>
                  </a:cubicBezTo>
                  <a:cubicBezTo>
                    <a:pt x="7708" y="3730"/>
                    <a:pt x="7615" y="3628"/>
                    <a:pt x="7499" y="3628"/>
                  </a:cubicBezTo>
                  <a:cubicBezTo>
                    <a:pt x="7496" y="3628"/>
                    <a:pt x="7492" y="3628"/>
                    <a:pt x="7489" y="3628"/>
                  </a:cubicBezTo>
                  <a:cubicBezTo>
                    <a:pt x="6890" y="3648"/>
                    <a:pt x="6279" y="3660"/>
                    <a:pt x="5677" y="3660"/>
                  </a:cubicBezTo>
                  <a:cubicBezTo>
                    <a:pt x="4397" y="3660"/>
                    <a:pt x="3128" y="3612"/>
                    <a:pt x="1895" y="3519"/>
                  </a:cubicBezTo>
                  <a:cubicBezTo>
                    <a:pt x="2501" y="3023"/>
                    <a:pt x="3259" y="2754"/>
                    <a:pt x="4041" y="2754"/>
                  </a:cubicBezTo>
                  <a:cubicBezTo>
                    <a:pt x="4043" y="2754"/>
                    <a:pt x="4045" y="2754"/>
                    <a:pt x="4047" y="2754"/>
                  </a:cubicBezTo>
                  <a:lnTo>
                    <a:pt x="7305" y="2754"/>
                  </a:lnTo>
                  <a:cubicBezTo>
                    <a:pt x="7307" y="2754"/>
                    <a:pt x="7309" y="2754"/>
                    <a:pt x="7311" y="2754"/>
                  </a:cubicBezTo>
                  <a:close/>
                  <a:moveTo>
                    <a:pt x="1538" y="5615"/>
                  </a:moveTo>
                  <a:cubicBezTo>
                    <a:pt x="1538" y="5615"/>
                    <a:pt x="1537" y="5615"/>
                    <a:pt x="1536" y="5615"/>
                  </a:cubicBezTo>
                  <a:lnTo>
                    <a:pt x="1510" y="5615"/>
                  </a:lnTo>
                  <a:cubicBezTo>
                    <a:pt x="1388" y="5615"/>
                    <a:pt x="1294" y="5722"/>
                    <a:pt x="1310" y="5843"/>
                  </a:cubicBezTo>
                  <a:cubicBezTo>
                    <a:pt x="1324" y="5944"/>
                    <a:pt x="1412" y="6020"/>
                    <a:pt x="1514" y="6020"/>
                  </a:cubicBezTo>
                  <a:cubicBezTo>
                    <a:pt x="1515" y="6020"/>
                    <a:pt x="1516" y="6020"/>
                    <a:pt x="1517" y="6020"/>
                  </a:cubicBezTo>
                  <a:lnTo>
                    <a:pt x="1529" y="6020"/>
                  </a:lnTo>
                  <a:cubicBezTo>
                    <a:pt x="1530" y="6020"/>
                    <a:pt x="1531" y="6020"/>
                    <a:pt x="1532" y="6020"/>
                  </a:cubicBezTo>
                  <a:cubicBezTo>
                    <a:pt x="1634" y="6020"/>
                    <a:pt x="1722" y="5945"/>
                    <a:pt x="1738" y="5844"/>
                  </a:cubicBezTo>
                  <a:cubicBezTo>
                    <a:pt x="1753" y="5722"/>
                    <a:pt x="1660" y="5615"/>
                    <a:pt x="1538" y="5615"/>
                  </a:cubicBezTo>
                  <a:close/>
                  <a:moveTo>
                    <a:pt x="10218" y="5884"/>
                  </a:moveTo>
                  <a:cubicBezTo>
                    <a:pt x="10095" y="5884"/>
                    <a:pt x="10002" y="5991"/>
                    <a:pt x="10016" y="6112"/>
                  </a:cubicBezTo>
                  <a:cubicBezTo>
                    <a:pt x="10032" y="6215"/>
                    <a:pt x="10120" y="6289"/>
                    <a:pt x="10222" y="6289"/>
                  </a:cubicBezTo>
                  <a:cubicBezTo>
                    <a:pt x="10223" y="6289"/>
                    <a:pt x="10224" y="6289"/>
                    <a:pt x="10225" y="6289"/>
                  </a:cubicBezTo>
                  <a:lnTo>
                    <a:pt x="10235" y="6289"/>
                  </a:lnTo>
                  <a:cubicBezTo>
                    <a:pt x="10236" y="6289"/>
                    <a:pt x="10237" y="6289"/>
                    <a:pt x="10238" y="6289"/>
                  </a:cubicBezTo>
                  <a:cubicBezTo>
                    <a:pt x="10342" y="6289"/>
                    <a:pt x="10428" y="6215"/>
                    <a:pt x="10444" y="6112"/>
                  </a:cubicBezTo>
                  <a:cubicBezTo>
                    <a:pt x="10460" y="5991"/>
                    <a:pt x="10365" y="5884"/>
                    <a:pt x="10244" y="5884"/>
                  </a:cubicBezTo>
                  <a:close/>
                  <a:moveTo>
                    <a:pt x="5995" y="5945"/>
                  </a:moveTo>
                  <a:lnTo>
                    <a:pt x="5962" y="6354"/>
                  </a:lnTo>
                  <a:cubicBezTo>
                    <a:pt x="5954" y="6538"/>
                    <a:pt x="5804" y="6682"/>
                    <a:pt x="5622" y="6682"/>
                  </a:cubicBezTo>
                  <a:cubicBezTo>
                    <a:pt x="5617" y="6682"/>
                    <a:pt x="5611" y="6681"/>
                    <a:pt x="5606" y="6681"/>
                  </a:cubicBezTo>
                  <a:cubicBezTo>
                    <a:pt x="5416" y="6674"/>
                    <a:pt x="5269" y="6514"/>
                    <a:pt x="5278" y="6325"/>
                  </a:cubicBezTo>
                  <a:cubicBezTo>
                    <a:pt x="5276" y="6145"/>
                    <a:pt x="5413" y="5995"/>
                    <a:pt x="5592" y="5978"/>
                  </a:cubicBezTo>
                  <a:lnTo>
                    <a:pt x="5995" y="5945"/>
                  </a:lnTo>
                  <a:close/>
                  <a:moveTo>
                    <a:pt x="4116" y="6289"/>
                  </a:moveTo>
                  <a:cubicBezTo>
                    <a:pt x="4160" y="6291"/>
                    <a:pt x="4193" y="6327"/>
                    <a:pt x="4191" y="6369"/>
                  </a:cubicBezTo>
                  <a:lnTo>
                    <a:pt x="4191" y="7207"/>
                  </a:lnTo>
                  <a:lnTo>
                    <a:pt x="3377" y="7207"/>
                  </a:lnTo>
                  <a:cubicBezTo>
                    <a:pt x="3334" y="7207"/>
                    <a:pt x="3299" y="7171"/>
                    <a:pt x="3301" y="7128"/>
                  </a:cubicBezTo>
                  <a:lnTo>
                    <a:pt x="3301" y="6939"/>
                  </a:lnTo>
                  <a:cubicBezTo>
                    <a:pt x="3299" y="6896"/>
                    <a:pt x="3334" y="6860"/>
                    <a:pt x="3377" y="6858"/>
                  </a:cubicBezTo>
                  <a:cubicBezTo>
                    <a:pt x="3641" y="6858"/>
                    <a:pt x="3856" y="6639"/>
                    <a:pt x="3856" y="6369"/>
                  </a:cubicBezTo>
                  <a:cubicBezTo>
                    <a:pt x="3856" y="6327"/>
                    <a:pt x="3889" y="6291"/>
                    <a:pt x="3932" y="6289"/>
                  </a:cubicBezTo>
                  <a:close/>
                  <a:moveTo>
                    <a:pt x="8233" y="6039"/>
                  </a:moveTo>
                  <a:cubicBezTo>
                    <a:pt x="8484" y="6039"/>
                    <a:pt x="8733" y="6115"/>
                    <a:pt x="8944" y="6262"/>
                  </a:cubicBezTo>
                  <a:lnTo>
                    <a:pt x="8944" y="6465"/>
                  </a:lnTo>
                  <a:lnTo>
                    <a:pt x="8469" y="6939"/>
                  </a:lnTo>
                  <a:cubicBezTo>
                    <a:pt x="8387" y="7021"/>
                    <a:pt x="8382" y="7158"/>
                    <a:pt x="8467" y="7237"/>
                  </a:cubicBezTo>
                  <a:cubicBezTo>
                    <a:pt x="8507" y="7273"/>
                    <a:pt x="8556" y="7291"/>
                    <a:pt x="8606" y="7291"/>
                  </a:cubicBezTo>
                  <a:cubicBezTo>
                    <a:pt x="8659" y="7291"/>
                    <a:pt x="8711" y="7271"/>
                    <a:pt x="8751" y="7232"/>
                  </a:cubicBezTo>
                  <a:lnTo>
                    <a:pt x="9235" y="6750"/>
                  </a:lnTo>
                  <a:lnTo>
                    <a:pt x="9434" y="6750"/>
                  </a:lnTo>
                  <a:cubicBezTo>
                    <a:pt x="9666" y="7080"/>
                    <a:pt x="9722" y="7504"/>
                    <a:pt x="9583" y="7884"/>
                  </a:cubicBezTo>
                  <a:lnTo>
                    <a:pt x="9472" y="7884"/>
                  </a:lnTo>
                  <a:lnTo>
                    <a:pt x="9065" y="7651"/>
                  </a:lnTo>
                  <a:cubicBezTo>
                    <a:pt x="9033" y="7632"/>
                    <a:pt x="8998" y="7624"/>
                    <a:pt x="8964" y="7624"/>
                  </a:cubicBezTo>
                  <a:cubicBezTo>
                    <a:pt x="8878" y="7624"/>
                    <a:pt x="8795" y="7679"/>
                    <a:pt x="8769" y="7769"/>
                  </a:cubicBezTo>
                  <a:cubicBezTo>
                    <a:pt x="8741" y="7863"/>
                    <a:pt x="8783" y="7961"/>
                    <a:pt x="8866" y="8007"/>
                  </a:cubicBezTo>
                  <a:lnTo>
                    <a:pt x="9215" y="8207"/>
                  </a:lnTo>
                  <a:lnTo>
                    <a:pt x="9215" y="8403"/>
                  </a:lnTo>
                  <a:lnTo>
                    <a:pt x="9188" y="8430"/>
                  </a:lnTo>
                  <a:cubicBezTo>
                    <a:pt x="9126" y="8493"/>
                    <a:pt x="9044" y="8524"/>
                    <a:pt x="8963" y="8524"/>
                  </a:cubicBezTo>
                  <a:cubicBezTo>
                    <a:pt x="8882" y="8524"/>
                    <a:pt x="8800" y="8493"/>
                    <a:pt x="8738" y="8430"/>
                  </a:cubicBezTo>
                  <a:lnTo>
                    <a:pt x="7261" y="6939"/>
                  </a:lnTo>
                  <a:cubicBezTo>
                    <a:pt x="7136" y="6811"/>
                    <a:pt x="7136" y="6608"/>
                    <a:pt x="7261" y="6479"/>
                  </a:cubicBezTo>
                  <a:lnTo>
                    <a:pt x="7287" y="6454"/>
                  </a:lnTo>
                  <a:lnTo>
                    <a:pt x="7486" y="6451"/>
                  </a:lnTo>
                  <a:lnTo>
                    <a:pt x="7687" y="6805"/>
                  </a:lnTo>
                  <a:cubicBezTo>
                    <a:pt x="7723" y="6868"/>
                    <a:pt x="7790" y="6907"/>
                    <a:pt x="7864" y="6907"/>
                  </a:cubicBezTo>
                  <a:cubicBezTo>
                    <a:pt x="7864" y="6907"/>
                    <a:pt x="7865" y="6907"/>
                    <a:pt x="7866" y="6907"/>
                  </a:cubicBezTo>
                  <a:cubicBezTo>
                    <a:pt x="8023" y="6907"/>
                    <a:pt x="8118" y="6737"/>
                    <a:pt x="8039" y="6602"/>
                  </a:cubicBezTo>
                  <a:lnTo>
                    <a:pt x="7810" y="6197"/>
                  </a:lnTo>
                  <a:lnTo>
                    <a:pt x="7810" y="6114"/>
                  </a:lnTo>
                  <a:cubicBezTo>
                    <a:pt x="7948" y="6063"/>
                    <a:pt x="8091" y="6039"/>
                    <a:pt x="8233" y="6039"/>
                  </a:cubicBezTo>
                  <a:close/>
                  <a:moveTo>
                    <a:pt x="6325" y="9421"/>
                  </a:moveTo>
                  <a:cubicBezTo>
                    <a:pt x="6203" y="9421"/>
                    <a:pt x="6109" y="9528"/>
                    <a:pt x="6123" y="9649"/>
                  </a:cubicBezTo>
                  <a:cubicBezTo>
                    <a:pt x="6139" y="9750"/>
                    <a:pt x="6227" y="9826"/>
                    <a:pt x="6329" y="9826"/>
                  </a:cubicBezTo>
                  <a:cubicBezTo>
                    <a:pt x="6330" y="9826"/>
                    <a:pt x="6331" y="9826"/>
                    <a:pt x="6332" y="9826"/>
                  </a:cubicBezTo>
                  <a:lnTo>
                    <a:pt x="6342" y="9826"/>
                  </a:lnTo>
                  <a:cubicBezTo>
                    <a:pt x="6343" y="9826"/>
                    <a:pt x="6344" y="9826"/>
                    <a:pt x="6345" y="9826"/>
                  </a:cubicBezTo>
                  <a:cubicBezTo>
                    <a:pt x="6449" y="9826"/>
                    <a:pt x="6537" y="9750"/>
                    <a:pt x="6551" y="9649"/>
                  </a:cubicBezTo>
                  <a:cubicBezTo>
                    <a:pt x="6567" y="9528"/>
                    <a:pt x="6472" y="9421"/>
                    <a:pt x="6351" y="9421"/>
                  </a:cubicBezTo>
                  <a:close/>
                  <a:moveTo>
                    <a:pt x="6844" y="9421"/>
                  </a:moveTo>
                  <a:cubicBezTo>
                    <a:pt x="6721" y="9421"/>
                    <a:pt x="6628" y="9528"/>
                    <a:pt x="6642" y="9649"/>
                  </a:cubicBezTo>
                  <a:cubicBezTo>
                    <a:pt x="6658" y="9750"/>
                    <a:pt x="6745" y="9826"/>
                    <a:pt x="6848" y="9826"/>
                  </a:cubicBezTo>
                  <a:cubicBezTo>
                    <a:pt x="6849" y="9826"/>
                    <a:pt x="6850" y="9826"/>
                    <a:pt x="6851" y="9826"/>
                  </a:cubicBezTo>
                  <a:lnTo>
                    <a:pt x="6862" y="9826"/>
                  </a:lnTo>
                  <a:cubicBezTo>
                    <a:pt x="6863" y="9826"/>
                    <a:pt x="6864" y="9826"/>
                    <a:pt x="6865" y="9826"/>
                  </a:cubicBezTo>
                  <a:cubicBezTo>
                    <a:pt x="6968" y="9826"/>
                    <a:pt x="7056" y="9750"/>
                    <a:pt x="7070" y="9649"/>
                  </a:cubicBezTo>
                  <a:cubicBezTo>
                    <a:pt x="7086" y="9528"/>
                    <a:pt x="6991" y="9421"/>
                    <a:pt x="6870" y="9421"/>
                  </a:cubicBezTo>
                  <a:close/>
                  <a:moveTo>
                    <a:pt x="4900" y="10204"/>
                  </a:moveTo>
                  <a:cubicBezTo>
                    <a:pt x="4943" y="10205"/>
                    <a:pt x="4976" y="10241"/>
                    <a:pt x="4975" y="10283"/>
                  </a:cubicBezTo>
                  <a:lnTo>
                    <a:pt x="4975" y="10473"/>
                  </a:lnTo>
                  <a:cubicBezTo>
                    <a:pt x="4976" y="10516"/>
                    <a:pt x="4943" y="10551"/>
                    <a:pt x="4900" y="10552"/>
                  </a:cubicBezTo>
                  <a:cubicBezTo>
                    <a:pt x="4635" y="10552"/>
                    <a:pt x="4420" y="10773"/>
                    <a:pt x="4420" y="11042"/>
                  </a:cubicBezTo>
                  <a:cubicBezTo>
                    <a:pt x="4422" y="11086"/>
                    <a:pt x="4387" y="11120"/>
                    <a:pt x="4345" y="11122"/>
                  </a:cubicBezTo>
                  <a:lnTo>
                    <a:pt x="4160" y="11122"/>
                  </a:lnTo>
                  <a:cubicBezTo>
                    <a:pt x="4118" y="11122"/>
                    <a:pt x="4083" y="11086"/>
                    <a:pt x="4085" y="11042"/>
                  </a:cubicBezTo>
                  <a:lnTo>
                    <a:pt x="4085" y="10204"/>
                  </a:lnTo>
                  <a:close/>
                  <a:moveTo>
                    <a:pt x="10358" y="4640"/>
                  </a:moveTo>
                  <a:cubicBezTo>
                    <a:pt x="10751" y="5409"/>
                    <a:pt x="10843" y="6299"/>
                    <a:pt x="10614" y="7134"/>
                  </a:cubicBezTo>
                  <a:lnTo>
                    <a:pt x="9531" y="11149"/>
                  </a:lnTo>
                  <a:cubicBezTo>
                    <a:pt x="9309" y="11970"/>
                    <a:pt x="7723" y="12554"/>
                    <a:pt x="7723" y="12554"/>
                  </a:cubicBezTo>
                  <a:lnTo>
                    <a:pt x="3644" y="12554"/>
                  </a:lnTo>
                  <a:cubicBezTo>
                    <a:pt x="3237" y="12554"/>
                    <a:pt x="2844" y="12421"/>
                    <a:pt x="2519" y="12179"/>
                  </a:cubicBezTo>
                  <a:lnTo>
                    <a:pt x="2519" y="10756"/>
                  </a:lnTo>
                  <a:lnTo>
                    <a:pt x="3142" y="10205"/>
                  </a:lnTo>
                  <a:lnTo>
                    <a:pt x="3680" y="10205"/>
                  </a:lnTo>
                  <a:lnTo>
                    <a:pt x="3680" y="11041"/>
                  </a:lnTo>
                  <a:cubicBezTo>
                    <a:pt x="3678" y="11307"/>
                    <a:pt x="3893" y="11525"/>
                    <a:pt x="4160" y="11528"/>
                  </a:cubicBezTo>
                  <a:lnTo>
                    <a:pt x="4345" y="11528"/>
                  </a:lnTo>
                  <a:cubicBezTo>
                    <a:pt x="4612" y="11525"/>
                    <a:pt x="4827" y="11307"/>
                    <a:pt x="4825" y="11041"/>
                  </a:cubicBezTo>
                  <a:cubicBezTo>
                    <a:pt x="4824" y="10998"/>
                    <a:pt x="4858" y="10962"/>
                    <a:pt x="4900" y="10962"/>
                  </a:cubicBezTo>
                  <a:cubicBezTo>
                    <a:pt x="5168" y="10959"/>
                    <a:pt x="5383" y="10740"/>
                    <a:pt x="5380" y="10473"/>
                  </a:cubicBezTo>
                  <a:lnTo>
                    <a:pt x="5380" y="10316"/>
                  </a:lnTo>
                  <a:cubicBezTo>
                    <a:pt x="5380" y="10045"/>
                    <a:pt x="5165" y="9828"/>
                    <a:pt x="4902" y="9828"/>
                  </a:cubicBezTo>
                  <a:lnTo>
                    <a:pt x="3603" y="9828"/>
                  </a:lnTo>
                  <a:lnTo>
                    <a:pt x="4478" y="9044"/>
                  </a:lnTo>
                  <a:lnTo>
                    <a:pt x="6662" y="9044"/>
                  </a:lnTo>
                  <a:cubicBezTo>
                    <a:pt x="6711" y="9044"/>
                    <a:pt x="6759" y="9027"/>
                    <a:pt x="6796" y="8994"/>
                  </a:cubicBezTo>
                  <a:lnTo>
                    <a:pt x="7836" y="8061"/>
                  </a:lnTo>
                  <a:lnTo>
                    <a:pt x="8456" y="8697"/>
                  </a:lnTo>
                  <a:cubicBezTo>
                    <a:pt x="8595" y="8840"/>
                    <a:pt x="8780" y="8912"/>
                    <a:pt x="8965" y="8912"/>
                  </a:cubicBezTo>
                  <a:cubicBezTo>
                    <a:pt x="9151" y="8912"/>
                    <a:pt x="9336" y="8840"/>
                    <a:pt x="9476" y="8697"/>
                  </a:cubicBezTo>
                  <a:lnTo>
                    <a:pt x="9561" y="8607"/>
                  </a:lnTo>
                  <a:cubicBezTo>
                    <a:pt x="9598" y="8570"/>
                    <a:pt x="9619" y="8520"/>
                    <a:pt x="9619" y="8466"/>
                  </a:cubicBezTo>
                  <a:lnTo>
                    <a:pt x="9619" y="8289"/>
                  </a:lnTo>
                  <a:lnTo>
                    <a:pt x="9698" y="8289"/>
                  </a:lnTo>
                  <a:cubicBezTo>
                    <a:pt x="9776" y="8289"/>
                    <a:pt x="9846" y="8244"/>
                    <a:pt x="9881" y="8174"/>
                  </a:cubicBezTo>
                  <a:cubicBezTo>
                    <a:pt x="10156" y="7598"/>
                    <a:pt x="10075" y="6915"/>
                    <a:pt x="9673" y="6418"/>
                  </a:cubicBezTo>
                  <a:cubicBezTo>
                    <a:pt x="9634" y="6371"/>
                    <a:pt x="9578" y="6346"/>
                    <a:pt x="9518" y="6346"/>
                  </a:cubicBezTo>
                  <a:lnTo>
                    <a:pt x="9349" y="6346"/>
                  </a:lnTo>
                  <a:lnTo>
                    <a:pt x="9349" y="6151"/>
                  </a:lnTo>
                  <a:cubicBezTo>
                    <a:pt x="9349" y="6089"/>
                    <a:pt x="9322" y="6030"/>
                    <a:pt x="9276" y="5990"/>
                  </a:cubicBezTo>
                  <a:cubicBezTo>
                    <a:pt x="8981" y="5734"/>
                    <a:pt x="8610" y="5602"/>
                    <a:pt x="8236" y="5602"/>
                  </a:cubicBezTo>
                  <a:cubicBezTo>
                    <a:pt x="7992" y="5602"/>
                    <a:pt x="7746" y="5658"/>
                    <a:pt x="7519" y="5774"/>
                  </a:cubicBezTo>
                  <a:cubicBezTo>
                    <a:pt x="7449" y="5810"/>
                    <a:pt x="7404" y="5883"/>
                    <a:pt x="7406" y="5964"/>
                  </a:cubicBezTo>
                  <a:lnTo>
                    <a:pt x="7406" y="6049"/>
                  </a:lnTo>
                  <a:lnTo>
                    <a:pt x="7215" y="6049"/>
                  </a:lnTo>
                  <a:cubicBezTo>
                    <a:pt x="7215" y="6049"/>
                    <a:pt x="7109" y="6069"/>
                    <a:pt x="7071" y="6106"/>
                  </a:cubicBezTo>
                  <a:lnTo>
                    <a:pt x="6985" y="6193"/>
                  </a:lnTo>
                  <a:cubicBezTo>
                    <a:pt x="6705" y="6478"/>
                    <a:pt x="6705" y="6935"/>
                    <a:pt x="6985" y="7220"/>
                  </a:cubicBezTo>
                  <a:lnTo>
                    <a:pt x="7547" y="7786"/>
                  </a:lnTo>
                  <a:lnTo>
                    <a:pt x="6580" y="8641"/>
                  </a:lnTo>
                  <a:lnTo>
                    <a:pt x="4570" y="8641"/>
                  </a:lnTo>
                  <a:lnTo>
                    <a:pt x="4570" y="7618"/>
                  </a:lnTo>
                  <a:lnTo>
                    <a:pt x="5234" y="6972"/>
                  </a:lnTo>
                  <a:cubicBezTo>
                    <a:pt x="5347" y="7043"/>
                    <a:pt x="5479" y="7080"/>
                    <a:pt x="5612" y="7080"/>
                  </a:cubicBezTo>
                  <a:cubicBezTo>
                    <a:pt x="5614" y="7080"/>
                    <a:pt x="5617" y="7080"/>
                    <a:pt x="5619" y="7080"/>
                  </a:cubicBezTo>
                  <a:cubicBezTo>
                    <a:pt x="6009" y="7077"/>
                    <a:pt x="6332" y="6778"/>
                    <a:pt x="6365" y="6389"/>
                  </a:cubicBezTo>
                  <a:lnTo>
                    <a:pt x="6409" y="5846"/>
                  </a:lnTo>
                  <a:cubicBezTo>
                    <a:pt x="6424" y="5675"/>
                    <a:pt x="6288" y="5532"/>
                    <a:pt x="6120" y="5532"/>
                  </a:cubicBezTo>
                  <a:cubicBezTo>
                    <a:pt x="6112" y="5532"/>
                    <a:pt x="6104" y="5532"/>
                    <a:pt x="6096" y="5533"/>
                  </a:cubicBezTo>
                  <a:lnTo>
                    <a:pt x="5559" y="5578"/>
                  </a:lnTo>
                  <a:cubicBezTo>
                    <a:pt x="5023" y="5625"/>
                    <a:pt x="4708" y="6201"/>
                    <a:pt x="4958" y="6677"/>
                  </a:cubicBezTo>
                  <a:lnTo>
                    <a:pt x="4598" y="7043"/>
                  </a:lnTo>
                  <a:lnTo>
                    <a:pt x="4598" y="6374"/>
                  </a:lnTo>
                  <a:cubicBezTo>
                    <a:pt x="4599" y="6108"/>
                    <a:pt x="4384" y="5890"/>
                    <a:pt x="4118" y="5887"/>
                  </a:cubicBezTo>
                  <a:lnTo>
                    <a:pt x="3932" y="5887"/>
                  </a:lnTo>
                  <a:cubicBezTo>
                    <a:pt x="3665" y="5890"/>
                    <a:pt x="3451" y="6108"/>
                    <a:pt x="3452" y="6374"/>
                  </a:cubicBezTo>
                  <a:cubicBezTo>
                    <a:pt x="3452" y="6416"/>
                    <a:pt x="3419" y="6452"/>
                    <a:pt x="3376" y="6452"/>
                  </a:cubicBezTo>
                  <a:cubicBezTo>
                    <a:pt x="3109" y="6455"/>
                    <a:pt x="2895" y="6673"/>
                    <a:pt x="2896" y="6939"/>
                  </a:cubicBezTo>
                  <a:lnTo>
                    <a:pt x="2896" y="7128"/>
                  </a:lnTo>
                  <a:cubicBezTo>
                    <a:pt x="2895" y="7394"/>
                    <a:pt x="3109" y="7612"/>
                    <a:pt x="3376" y="7613"/>
                  </a:cubicBezTo>
                  <a:lnTo>
                    <a:pt x="4193" y="7613"/>
                  </a:lnTo>
                  <a:lnTo>
                    <a:pt x="4193" y="8762"/>
                  </a:lnTo>
                  <a:lnTo>
                    <a:pt x="2762" y="10008"/>
                  </a:lnTo>
                  <a:lnTo>
                    <a:pt x="2762" y="7922"/>
                  </a:lnTo>
                  <a:cubicBezTo>
                    <a:pt x="2761" y="7868"/>
                    <a:pt x="2740" y="7818"/>
                    <a:pt x="2703" y="7780"/>
                  </a:cubicBezTo>
                  <a:lnTo>
                    <a:pt x="2249" y="7321"/>
                  </a:lnTo>
                  <a:lnTo>
                    <a:pt x="2249" y="6360"/>
                  </a:lnTo>
                  <a:cubicBezTo>
                    <a:pt x="2251" y="6256"/>
                    <a:pt x="2174" y="6167"/>
                    <a:pt x="2072" y="6151"/>
                  </a:cubicBezTo>
                  <a:cubicBezTo>
                    <a:pt x="2064" y="6150"/>
                    <a:pt x="2055" y="6150"/>
                    <a:pt x="2047" y="6150"/>
                  </a:cubicBezTo>
                  <a:cubicBezTo>
                    <a:pt x="1937" y="6150"/>
                    <a:pt x="1843" y="6239"/>
                    <a:pt x="1843" y="6353"/>
                  </a:cubicBezTo>
                  <a:lnTo>
                    <a:pt x="1843" y="7404"/>
                  </a:lnTo>
                  <a:cubicBezTo>
                    <a:pt x="1843" y="7456"/>
                    <a:pt x="1864" y="7508"/>
                    <a:pt x="1902" y="7544"/>
                  </a:cubicBezTo>
                  <a:lnTo>
                    <a:pt x="2356" y="8004"/>
                  </a:lnTo>
                  <a:lnTo>
                    <a:pt x="2356" y="8743"/>
                  </a:lnTo>
                  <a:lnTo>
                    <a:pt x="1680" y="8044"/>
                  </a:lnTo>
                  <a:cubicBezTo>
                    <a:pt x="1640" y="8004"/>
                    <a:pt x="1588" y="7984"/>
                    <a:pt x="1535" y="7984"/>
                  </a:cubicBezTo>
                  <a:cubicBezTo>
                    <a:pt x="1484" y="7984"/>
                    <a:pt x="1433" y="8003"/>
                    <a:pt x="1393" y="8043"/>
                  </a:cubicBezTo>
                  <a:cubicBezTo>
                    <a:pt x="1314" y="8122"/>
                    <a:pt x="1313" y="8250"/>
                    <a:pt x="1392" y="8329"/>
                  </a:cubicBezTo>
                  <a:lnTo>
                    <a:pt x="2382" y="9318"/>
                  </a:lnTo>
                  <a:lnTo>
                    <a:pt x="2382" y="10355"/>
                  </a:lnTo>
                  <a:lnTo>
                    <a:pt x="2179" y="10525"/>
                  </a:lnTo>
                  <a:cubicBezTo>
                    <a:pt x="2177" y="10525"/>
                    <a:pt x="2177" y="10528"/>
                    <a:pt x="2174" y="10528"/>
                  </a:cubicBezTo>
                  <a:cubicBezTo>
                    <a:pt x="2173" y="10529"/>
                    <a:pt x="2170" y="10534"/>
                    <a:pt x="2167" y="10537"/>
                  </a:cubicBezTo>
                  <a:cubicBezTo>
                    <a:pt x="2166" y="10538"/>
                    <a:pt x="2163" y="10541"/>
                    <a:pt x="2161" y="10544"/>
                  </a:cubicBezTo>
                  <a:lnTo>
                    <a:pt x="2154" y="10551"/>
                  </a:lnTo>
                  <a:cubicBezTo>
                    <a:pt x="2153" y="10554"/>
                    <a:pt x="2150" y="10557"/>
                    <a:pt x="2148" y="10560"/>
                  </a:cubicBezTo>
                  <a:lnTo>
                    <a:pt x="2143" y="10567"/>
                  </a:lnTo>
                  <a:cubicBezTo>
                    <a:pt x="2141" y="10570"/>
                    <a:pt x="2140" y="10573"/>
                    <a:pt x="2138" y="10576"/>
                  </a:cubicBezTo>
                  <a:lnTo>
                    <a:pt x="2134" y="10584"/>
                  </a:lnTo>
                  <a:cubicBezTo>
                    <a:pt x="2131" y="10587"/>
                    <a:pt x="2130" y="10590"/>
                    <a:pt x="2128" y="10593"/>
                  </a:cubicBezTo>
                  <a:cubicBezTo>
                    <a:pt x="2127" y="10596"/>
                    <a:pt x="2127" y="10599"/>
                    <a:pt x="2125" y="10603"/>
                  </a:cubicBezTo>
                  <a:cubicBezTo>
                    <a:pt x="2124" y="10606"/>
                    <a:pt x="2122" y="10609"/>
                    <a:pt x="2122" y="10612"/>
                  </a:cubicBezTo>
                  <a:cubicBezTo>
                    <a:pt x="2121" y="10614"/>
                    <a:pt x="2119" y="10617"/>
                    <a:pt x="2118" y="10622"/>
                  </a:cubicBezTo>
                  <a:cubicBezTo>
                    <a:pt x="2118" y="10624"/>
                    <a:pt x="2117" y="10627"/>
                    <a:pt x="2117" y="10630"/>
                  </a:cubicBezTo>
                  <a:lnTo>
                    <a:pt x="2114" y="10640"/>
                  </a:lnTo>
                  <a:cubicBezTo>
                    <a:pt x="2114" y="10643"/>
                    <a:pt x="2114" y="10646"/>
                    <a:pt x="2112" y="10650"/>
                  </a:cubicBezTo>
                  <a:cubicBezTo>
                    <a:pt x="2112" y="10653"/>
                    <a:pt x="2112" y="10656"/>
                    <a:pt x="2112" y="10659"/>
                  </a:cubicBezTo>
                  <a:cubicBezTo>
                    <a:pt x="2111" y="10663"/>
                    <a:pt x="2112" y="10666"/>
                    <a:pt x="2112" y="10671"/>
                  </a:cubicBezTo>
                  <a:cubicBezTo>
                    <a:pt x="2111" y="10672"/>
                    <a:pt x="2112" y="10675"/>
                    <a:pt x="2112" y="10676"/>
                  </a:cubicBezTo>
                  <a:lnTo>
                    <a:pt x="2112" y="11761"/>
                  </a:lnTo>
                  <a:cubicBezTo>
                    <a:pt x="1978" y="11577"/>
                    <a:pt x="1879" y="11369"/>
                    <a:pt x="1820" y="11149"/>
                  </a:cubicBezTo>
                  <a:lnTo>
                    <a:pt x="736" y="7134"/>
                  </a:lnTo>
                  <a:cubicBezTo>
                    <a:pt x="507" y="6299"/>
                    <a:pt x="598" y="5410"/>
                    <a:pt x="993" y="4640"/>
                  </a:cubicBezTo>
                  <a:cubicBezTo>
                    <a:pt x="2507" y="4781"/>
                    <a:pt x="4082" y="4851"/>
                    <a:pt x="5675" y="4851"/>
                  </a:cubicBezTo>
                  <a:cubicBezTo>
                    <a:pt x="7267" y="4851"/>
                    <a:pt x="8842" y="4779"/>
                    <a:pt x="10358" y="4640"/>
                  </a:cubicBezTo>
                  <a:close/>
                  <a:moveTo>
                    <a:pt x="3402" y="12946"/>
                  </a:moveTo>
                  <a:lnTo>
                    <a:pt x="3402" y="12946"/>
                  </a:lnTo>
                  <a:cubicBezTo>
                    <a:pt x="3478" y="12954"/>
                    <a:pt x="3556" y="12957"/>
                    <a:pt x="3632" y="12958"/>
                  </a:cubicBezTo>
                  <a:lnTo>
                    <a:pt x="7720" y="12958"/>
                  </a:lnTo>
                  <a:cubicBezTo>
                    <a:pt x="7796" y="12957"/>
                    <a:pt x="7874" y="12954"/>
                    <a:pt x="7950" y="12946"/>
                  </a:cubicBezTo>
                  <a:lnTo>
                    <a:pt x="7950" y="12946"/>
                  </a:lnTo>
                  <a:cubicBezTo>
                    <a:pt x="7898" y="13218"/>
                    <a:pt x="7662" y="13415"/>
                    <a:pt x="7385" y="13417"/>
                  </a:cubicBezTo>
                  <a:lnTo>
                    <a:pt x="3967" y="13417"/>
                  </a:lnTo>
                  <a:cubicBezTo>
                    <a:pt x="3690" y="13415"/>
                    <a:pt x="3454" y="13218"/>
                    <a:pt x="3402" y="12946"/>
                  </a:cubicBezTo>
                  <a:close/>
                  <a:moveTo>
                    <a:pt x="7119" y="1"/>
                  </a:moveTo>
                  <a:cubicBezTo>
                    <a:pt x="7118" y="1"/>
                    <a:pt x="7117" y="1"/>
                    <a:pt x="7116" y="1"/>
                  </a:cubicBezTo>
                  <a:lnTo>
                    <a:pt x="4223" y="1"/>
                  </a:lnTo>
                  <a:cubicBezTo>
                    <a:pt x="3860" y="1"/>
                    <a:pt x="3540" y="263"/>
                    <a:pt x="3490" y="623"/>
                  </a:cubicBezTo>
                  <a:cubicBezTo>
                    <a:pt x="3439" y="979"/>
                    <a:pt x="3657" y="1320"/>
                    <a:pt x="4003" y="1423"/>
                  </a:cubicBezTo>
                  <a:lnTo>
                    <a:pt x="4003" y="2359"/>
                  </a:lnTo>
                  <a:cubicBezTo>
                    <a:pt x="2961" y="2363"/>
                    <a:pt x="1967" y="2796"/>
                    <a:pt x="1252" y="3552"/>
                  </a:cubicBezTo>
                  <a:lnTo>
                    <a:pt x="1251" y="3555"/>
                  </a:lnTo>
                  <a:cubicBezTo>
                    <a:pt x="1157" y="3653"/>
                    <a:pt x="1069" y="3755"/>
                    <a:pt x="987" y="3863"/>
                  </a:cubicBezTo>
                  <a:cubicBezTo>
                    <a:pt x="244" y="4831"/>
                    <a:pt x="0" y="6066"/>
                    <a:pt x="320" y="7247"/>
                  </a:cubicBezTo>
                  <a:lnTo>
                    <a:pt x="1406" y="11264"/>
                  </a:lnTo>
                  <a:cubicBezTo>
                    <a:pt x="1614" y="12031"/>
                    <a:pt x="2202" y="12636"/>
                    <a:pt x="2962" y="12863"/>
                  </a:cubicBezTo>
                  <a:cubicBezTo>
                    <a:pt x="2978" y="13396"/>
                    <a:pt x="3413" y="13821"/>
                    <a:pt x="3946" y="13823"/>
                  </a:cubicBezTo>
                  <a:lnTo>
                    <a:pt x="7381" y="13823"/>
                  </a:lnTo>
                  <a:cubicBezTo>
                    <a:pt x="7914" y="13821"/>
                    <a:pt x="8349" y="13396"/>
                    <a:pt x="8364" y="12863"/>
                  </a:cubicBezTo>
                  <a:cubicBezTo>
                    <a:pt x="9124" y="12636"/>
                    <a:pt x="9712" y="12031"/>
                    <a:pt x="9921" y="11264"/>
                  </a:cubicBezTo>
                  <a:lnTo>
                    <a:pt x="11007" y="7247"/>
                  </a:lnTo>
                  <a:cubicBezTo>
                    <a:pt x="11327" y="6065"/>
                    <a:pt x="11085" y="4831"/>
                    <a:pt x="10339" y="3863"/>
                  </a:cubicBezTo>
                  <a:cubicBezTo>
                    <a:pt x="9611" y="2914"/>
                    <a:pt x="8513" y="2368"/>
                    <a:pt x="7323" y="2359"/>
                  </a:cubicBezTo>
                  <a:lnTo>
                    <a:pt x="7323" y="1423"/>
                  </a:lnTo>
                  <a:cubicBezTo>
                    <a:pt x="7671" y="1320"/>
                    <a:pt x="7888" y="979"/>
                    <a:pt x="7836" y="621"/>
                  </a:cubicBezTo>
                  <a:cubicBezTo>
                    <a:pt x="7785" y="265"/>
                    <a:pt x="7479" y="1"/>
                    <a:pt x="7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96"/>
          <p:cNvGrpSpPr/>
          <p:nvPr/>
        </p:nvGrpSpPr>
        <p:grpSpPr>
          <a:xfrm>
            <a:off x="1524614" y="3872439"/>
            <a:ext cx="376108" cy="373357"/>
            <a:chOff x="1535697" y="3875566"/>
            <a:chExt cx="376108" cy="373357"/>
          </a:xfrm>
        </p:grpSpPr>
        <p:sp>
          <p:nvSpPr>
            <p:cNvPr id="1161" name="Google Shape;1161;p96"/>
            <p:cNvSpPr/>
            <p:nvPr/>
          </p:nvSpPr>
          <p:spPr>
            <a:xfrm>
              <a:off x="1541198" y="3881876"/>
              <a:ext cx="132263" cy="140865"/>
            </a:xfrm>
            <a:custGeom>
              <a:avLst/>
              <a:gdLst/>
              <a:ahLst/>
              <a:cxnLst/>
              <a:rect l="l" t="t" r="r" b="b"/>
              <a:pathLst>
                <a:path w="4905" h="5224" extrusionOk="0">
                  <a:moveTo>
                    <a:pt x="4253" y="0"/>
                  </a:moveTo>
                  <a:cubicBezTo>
                    <a:pt x="4100" y="0"/>
                    <a:pt x="3935" y="53"/>
                    <a:pt x="3774" y="175"/>
                  </a:cubicBezTo>
                  <a:cubicBezTo>
                    <a:pt x="3517" y="511"/>
                    <a:pt x="3568" y="868"/>
                    <a:pt x="3767" y="1089"/>
                  </a:cubicBezTo>
                  <a:cubicBezTo>
                    <a:pt x="3829" y="1159"/>
                    <a:pt x="3862" y="1249"/>
                    <a:pt x="3860" y="1342"/>
                  </a:cubicBezTo>
                  <a:lnTo>
                    <a:pt x="3860" y="4044"/>
                  </a:lnTo>
                  <a:cubicBezTo>
                    <a:pt x="3860" y="4260"/>
                    <a:pt x="4036" y="4436"/>
                    <a:pt x="4252" y="4436"/>
                  </a:cubicBezTo>
                  <a:cubicBezTo>
                    <a:pt x="4372" y="4436"/>
                    <a:pt x="4505" y="4381"/>
                    <a:pt x="4627" y="4250"/>
                  </a:cubicBezTo>
                  <a:cubicBezTo>
                    <a:pt x="4637" y="4240"/>
                    <a:pt x="4643" y="4224"/>
                    <a:pt x="4643" y="4208"/>
                  </a:cubicBezTo>
                  <a:lnTo>
                    <a:pt x="4643" y="1349"/>
                  </a:lnTo>
                  <a:cubicBezTo>
                    <a:pt x="4643" y="1253"/>
                    <a:pt x="4676" y="1158"/>
                    <a:pt x="4741" y="1084"/>
                  </a:cubicBezTo>
                  <a:cubicBezTo>
                    <a:pt x="4846" y="966"/>
                    <a:pt x="4905" y="812"/>
                    <a:pt x="4903" y="652"/>
                  </a:cubicBezTo>
                  <a:cubicBezTo>
                    <a:pt x="4903" y="292"/>
                    <a:pt x="4612" y="0"/>
                    <a:pt x="4253" y="0"/>
                  </a:cubicBezTo>
                  <a:close/>
                  <a:moveTo>
                    <a:pt x="709" y="881"/>
                  </a:moveTo>
                  <a:cubicBezTo>
                    <a:pt x="506" y="881"/>
                    <a:pt x="292" y="976"/>
                    <a:pt x="120" y="1197"/>
                  </a:cubicBezTo>
                  <a:cubicBezTo>
                    <a:pt x="1" y="1492"/>
                    <a:pt x="48" y="1753"/>
                    <a:pt x="186" y="1933"/>
                  </a:cubicBezTo>
                  <a:cubicBezTo>
                    <a:pt x="398" y="2211"/>
                    <a:pt x="565" y="2521"/>
                    <a:pt x="655" y="2859"/>
                  </a:cubicBezTo>
                  <a:lnTo>
                    <a:pt x="1209" y="4928"/>
                  </a:lnTo>
                  <a:cubicBezTo>
                    <a:pt x="1255" y="5106"/>
                    <a:pt x="1416" y="5224"/>
                    <a:pt x="1591" y="5224"/>
                  </a:cubicBezTo>
                  <a:cubicBezTo>
                    <a:pt x="1624" y="5224"/>
                    <a:pt x="1658" y="5220"/>
                    <a:pt x="1692" y="5211"/>
                  </a:cubicBezTo>
                  <a:cubicBezTo>
                    <a:pt x="1904" y="5154"/>
                    <a:pt x="2028" y="4935"/>
                    <a:pt x="1969" y="4725"/>
                  </a:cubicBezTo>
                  <a:lnTo>
                    <a:pt x="1420" y="2675"/>
                  </a:lnTo>
                  <a:cubicBezTo>
                    <a:pt x="1329" y="2333"/>
                    <a:pt x="1307" y="1978"/>
                    <a:pt x="1358" y="1627"/>
                  </a:cubicBezTo>
                  <a:cubicBezTo>
                    <a:pt x="1369" y="1541"/>
                    <a:pt x="1364" y="1452"/>
                    <a:pt x="1342" y="1367"/>
                  </a:cubicBezTo>
                  <a:cubicBezTo>
                    <a:pt x="1263" y="1074"/>
                    <a:pt x="998" y="881"/>
                    <a:pt x="709" y="8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96"/>
            <p:cNvSpPr/>
            <p:nvPr/>
          </p:nvSpPr>
          <p:spPr>
            <a:xfrm>
              <a:off x="1683870" y="3973234"/>
              <a:ext cx="222731" cy="205258"/>
            </a:xfrm>
            <a:custGeom>
              <a:avLst/>
              <a:gdLst/>
              <a:ahLst/>
              <a:cxnLst/>
              <a:rect l="l" t="t" r="r" b="b"/>
              <a:pathLst>
                <a:path w="8260" h="7612" extrusionOk="0">
                  <a:moveTo>
                    <a:pt x="7496" y="0"/>
                  </a:moveTo>
                  <a:cubicBezTo>
                    <a:pt x="7362" y="0"/>
                    <a:pt x="7228" y="51"/>
                    <a:pt x="7126" y="153"/>
                  </a:cubicBezTo>
                  <a:lnTo>
                    <a:pt x="6296" y="981"/>
                  </a:lnTo>
                  <a:cubicBezTo>
                    <a:pt x="5981" y="1297"/>
                    <a:pt x="5635" y="1579"/>
                    <a:pt x="5265" y="1825"/>
                  </a:cubicBezTo>
                  <a:cubicBezTo>
                    <a:pt x="4893" y="2072"/>
                    <a:pt x="4547" y="2356"/>
                    <a:pt x="4232" y="2670"/>
                  </a:cubicBezTo>
                  <a:lnTo>
                    <a:pt x="4013" y="2889"/>
                  </a:lnTo>
                  <a:lnTo>
                    <a:pt x="131" y="2889"/>
                  </a:lnTo>
                  <a:cubicBezTo>
                    <a:pt x="59" y="2889"/>
                    <a:pt x="0" y="2948"/>
                    <a:pt x="0" y="3020"/>
                  </a:cubicBezTo>
                  <a:lnTo>
                    <a:pt x="0" y="3413"/>
                  </a:lnTo>
                  <a:cubicBezTo>
                    <a:pt x="0" y="4760"/>
                    <a:pt x="726" y="5937"/>
                    <a:pt x="1810" y="6577"/>
                  </a:cubicBezTo>
                  <a:lnTo>
                    <a:pt x="1810" y="7088"/>
                  </a:lnTo>
                  <a:cubicBezTo>
                    <a:pt x="1810" y="7378"/>
                    <a:pt x="2043" y="7611"/>
                    <a:pt x="2333" y="7611"/>
                  </a:cubicBezTo>
                  <a:lnTo>
                    <a:pt x="5280" y="7611"/>
                  </a:lnTo>
                  <a:cubicBezTo>
                    <a:pt x="5570" y="7611"/>
                    <a:pt x="5805" y="7378"/>
                    <a:pt x="5805" y="7088"/>
                  </a:cubicBezTo>
                  <a:lnTo>
                    <a:pt x="5805" y="6576"/>
                  </a:lnTo>
                  <a:cubicBezTo>
                    <a:pt x="6887" y="5936"/>
                    <a:pt x="7613" y="4759"/>
                    <a:pt x="7613" y="3413"/>
                  </a:cubicBezTo>
                  <a:lnTo>
                    <a:pt x="7613" y="3018"/>
                  </a:lnTo>
                  <a:cubicBezTo>
                    <a:pt x="7613" y="2946"/>
                    <a:pt x="7554" y="2887"/>
                    <a:pt x="7482" y="2887"/>
                  </a:cubicBezTo>
                  <a:lnTo>
                    <a:pt x="6414" y="2887"/>
                  </a:lnTo>
                  <a:cubicBezTo>
                    <a:pt x="6653" y="2537"/>
                    <a:pt x="6926" y="2209"/>
                    <a:pt x="7227" y="1909"/>
                  </a:cubicBezTo>
                  <a:lnTo>
                    <a:pt x="8055" y="1083"/>
                  </a:lnTo>
                  <a:cubicBezTo>
                    <a:pt x="8260" y="877"/>
                    <a:pt x="8260" y="545"/>
                    <a:pt x="8055" y="340"/>
                  </a:cubicBezTo>
                  <a:lnTo>
                    <a:pt x="7867" y="153"/>
                  </a:lnTo>
                  <a:cubicBezTo>
                    <a:pt x="7764" y="51"/>
                    <a:pt x="7630" y="0"/>
                    <a:pt x="7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6"/>
            <p:cNvSpPr/>
            <p:nvPr/>
          </p:nvSpPr>
          <p:spPr>
            <a:xfrm>
              <a:off x="1683870" y="4051082"/>
              <a:ext cx="176890" cy="99042"/>
            </a:xfrm>
            <a:custGeom>
              <a:avLst/>
              <a:gdLst/>
              <a:ahLst/>
              <a:cxnLst/>
              <a:rect l="l" t="t" r="r" b="b"/>
              <a:pathLst>
                <a:path w="6560" h="3673" extrusionOk="0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lnTo>
                    <a:pt x="0" y="525"/>
                  </a:lnTo>
                  <a:cubicBezTo>
                    <a:pt x="0" y="1814"/>
                    <a:pt x="676" y="3009"/>
                    <a:pt x="1781" y="3673"/>
                  </a:cubicBezTo>
                  <a:lnTo>
                    <a:pt x="3390" y="3673"/>
                  </a:lnTo>
                  <a:cubicBezTo>
                    <a:pt x="5100" y="3673"/>
                    <a:pt x="6521" y="2317"/>
                    <a:pt x="6560" y="608"/>
                  </a:cubicBezTo>
                  <a:cubicBezTo>
                    <a:pt x="6560" y="581"/>
                    <a:pt x="6560" y="554"/>
                    <a:pt x="6560" y="525"/>
                  </a:cubicBezTo>
                  <a:lnTo>
                    <a:pt x="6560" y="131"/>
                  </a:lnTo>
                  <a:cubicBezTo>
                    <a:pt x="6560" y="59"/>
                    <a:pt x="6501" y="0"/>
                    <a:pt x="6429" y="0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6"/>
            <p:cNvSpPr/>
            <p:nvPr/>
          </p:nvSpPr>
          <p:spPr>
            <a:xfrm>
              <a:off x="1584989" y="4100401"/>
              <a:ext cx="204988" cy="102143"/>
            </a:xfrm>
            <a:custGeom>
              <a:avLst/>
              <a:gdLst/>
              <a:ahLst/>
              <a:cxnLst/>
              <a:rect l="l" t="t" r="r" b="b"/>
              <a:pathLst>
                <a:path w="7602" h="3788" extrusionOk="0">
                  <a:moveTo>
                    <a:pt x="3801" y="1"/>
                  </a:moveTo>
                  <a:cubicBezTo>
                    <a:pt x="3656" y="1"/>
                    <a:pt x="3511" y="48"/>
                    <a:pt x="3390" y="142"/>
                  </a:cubicBezTo>
                  <a:lnTo>
                    <a:pt x="257" y="2596"/>
                  </a:lnTo>
                  <a:cubicBezTo>
                    <a:pt x="95" y="2721"/>
                    <a:pt x="0" y="2916"/>
                    <a:pt x="0" y="3120"/>
                  </a:cubicBezTo>
                  <a:cubicBezTo>
                    <a:pt x="0" y="3488"/>
                    <a:pt x="299" y="3787"/>
                    <a:pt x="667" y="3787"/>
                  </a:cubicBezTo>
                  <a:lnTo>
                    <a:pt x="6936" y="3787"/>
                  </a:lnTo>
                  <a:cubicBezTo>
                    <a:pt x="7303" y="3787"/>
                    <a:pt x="7602" y="3488"/>
                    <a:pt x="7602" y="3120"/>
                  </a:cubicBezTo>
                  <a:cubicBezTo>
                    <a:pt x="7602" y="2916"/>
                    <a:pt x="7508" y="2721"/>
                    <a:pt x="7345" y="2596"/>
                  </a:cubicBezTo>
                  <a:lnTo>
                    <a:pt x="4212" y="142"/>
                  </a:lnTo>
                  <a:cubicBezTo>
                    <a:pt x="4091" y="48"/>
                    <a:pt x="3946" y="1"/>
                    <a:pt x="3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96"/>
            <p:cNvSpPr/>
            <p:nvPr/>
          </p:nvSpPr>
          <p:spPr>
            <a:xfrm>
              <a:off x="1584989" y="4110513"/>
              <a:ext cx="176756" cy="92032"/>
            </a:xfrm>
            <a:custGeom>
              <a:avLst/>
              <a:gdLst/>
              <a:ahLst/>
              <a:cxnLst/>
              <a:rect l="l" t="t" r="r" b="b"/>
              <a:pathLst>
                <a:path w="6555" h="3413" extrusionOk="0">
                  <a:moveTo>
                    <a:pt x="3094" y="1"/>
                  </a:moveTo>
                  <a:lnTo>
                    <a:pt x="257" y="2221"/>
                  </a:lnTo>
                  <a:cubicBezTo>
                    <a:pt x="95" y="2348"/>
                    <a:pt x="0" y="2541"/>
                    <a:pt x="0" y="2745"/>
                  </a:cubicBezTo>
                  <a:cubicBezTo>
                    <a:pt x="0" y="3114"/>
                    <a:pt x="299" y="3412"/>
                    <a:pt x="667" y="3412"/>
                  </a:cubicBezTo>
                  <a:lnTo>
                    <a:pt x="6469" y="3412"/>
                  </a:lnTo>
                  <a:cubicBezTo>
                    <a:pt x="6524" y="3306"/>
                    <a:pt x="6554" y="3188"/>
                    <a:pt x="6554" y="3068"/>
                  </a:cubicBezTo>
                  <a:cubicBezTo>
                    <a:pt x="6554" y="2842"/>
                    <a:pt x="6451" y="2629"/>
                    <a:pt x="6272" y="2489"/>
                  </a:cubicBezTo>
                  <a:lnTo>
                    <a:pt x="3094" y="1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96"/>
            <p:cNvSpPr/>
            <p:nvPr/>
          </p:nvSpPr>
          <p:spPr>
            <a:xfrm>
              <a:off x="1605509" y="4185988"/>
              <a:ext cx="65471" cy="34839"/>
            </a:xfrm>
            <a:custGeom>
              <a:avLst/>
              <a:gdLst/>
              <a:ahLst/>
              <a:cxnLst/>
              <a:rect l="l" t="t" r="r" b="b"/>
              <a:pathLst>
                <a:path w="2428" h="1292" extrusionOk="0">
                  <a:moveTo>
                    <a:pt x="1214" y="0"/>
                  </a:moveTo>
                  <a:cubicBezTo>
                    <a:pt x="812" y="0"/>
                    <a:pt x="409" y="154"/>
                    <a:pt x="102" y="461"/>
                  </a:cubicBezTo>
                  <a:cubicBezTo>
                    <a:pt x="0" y="563"/>
                    <a:pt x="0" y="729"/>
                    <a:pt x="102" y="831"/>
                  </a:cubicBezTo>
                  <a:cubicBezTo>
                    <a:pt x="409" y="1138"/>
                    <a:pt x="812" y="1291"/>
                    <a:pt x="1214" y="1291"/>
                  </a:cubicBezTo>
                  <a:cubicBezTo>
                    <a:pt x="1617" y="1291"/>
                    <a:pt x="2019" y="1138"/>
                    <a:pt x="2327" y="831"/>
                  </a:cubicBezTo>
                  <a:cubicBezTo>
                    <a:pt x="2428" y="729"/>
                    <a:pt x="2428" y="563"/>
                    <a:pt x="2327" y="461"/>
                  </a:cubicBezTo>
                  <a:cubicBezTo>
                    <a:pt x="2019" y="154"/>
                    <a:pt x="1617" y="0"/>
                    <a:pt x="1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96"/>
            <p:cNvSpPr/>
            <p:nvPr/>
          </p:nvSpPr>
          <p:spPr>
            <a:xfrm>
              <a:off x="1839592" y="4208584"/>
              <a:ext cx="65498" cy="34839"/>
            </a:xfrm>
            <a:custGeom>
              <a:avLst/>
              <a:gdLst/>
              <a:ahLst/>
              <a:cxnLst/>
              <a:rect l="l" t="t" r="r" b="b"/>
              <a:pathLst>
                <a:path w="2429" h="1292" extrusionOk="0">
                  <a:moveTo>
                    <a:pt x="1215" y="1"/>
                  </a:moveTo>
                  <a:cubicBezTo>
                    <a:pt x="812" y="1"/>
                    <a:pt x="410" y="154"/>
                    <a:pt x="103" y="461"/>
                  </a:cubicBezTo>
                  <a:cubicBezTo>
                    <a:pt x="1" y="563"/>
                    <a:pt x="1" y="729"/>
                    <a:pt x="103" y="831"/>
                  </a:cubicBezTo>
                  <a:cubicBezTo>
                    <a:pt x="410" y="1138"/>
                    <a:pt x="812" y="1292"/>
                    <a:pt x="1215" y="1292"/>
                  </a:cubicBezTo>
                  <a:cubicBezTo>
                    <a:pt x="1617" y="1292"/>
                    <a:pt x="2019" y="1138"/>
                    <a:pt x="2326" y="831"/>
                  </a:cubicBezTo>
                  <a:cubicBezTo>
                    <a:pt x="2429" y="729"/>
                    <a:pt x="2429" y="563"/>
                    <a:pt x="2326" y="461"/>
                  </a:cubicBezTo>
                  <a:cubicBezTo>
                    <a:pt x="2019" y="154"/>
                    <a:pt x="1617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96"/>
            <p:cNvSpPr/>
            <p:nvPr/>
          </p:nvSpPr>
          <p:spPr>
            <a:xfrm>
              <a:off x="1542600" y="4164281"/>
              <a:ext cx="49481" cy="49481"/>
            </a:xfrm>
            <a:custGeom>
              <a:avLst/>
              <a:gdLst/>
              <a:ahLst/>
              <a:cxnLst/>
              <a:rect l="l" t="t" r="r" b="b"/>
              <a:pathLst>
                <a:path w="1835" h="1835" extrusionOk="0">
                  <a:moveTo>
                    <a:pt x="1572" y="1"/>
                  </a:moveTo>
                  <a:cubicBezTo>
                    <a:pt x="705" y="1"/>
                    <a:pt x="1" y="704"/>
                    <a:pt x="1" y="1572"/>
                  </a:cubicBezTo>
                  <a:cubicBezTo>
                    <a:pt x="1" y="1718"/>
                    <a:pt x="117" y="1835"/>
                    <a:pt x="263" y="1835"/>
                  </a:cubicBezTo>
                  <a:cubicBezTo>
                    <a:pt x="1130" y="1835"/>
                    <a:pt x="1835" y="1130"/>
                    <a:pt x="1835" y="263"/>
                  </a:cubicBezTo>
                  <a:cubicBezTo>
                    <a:pt x="1835" y="117"/>
                    <a:pt x="1718" y="1"/>
                    <a:pt x="1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96"/>
            <p:cNvSpPr/>
            <p:nvPr/>
          </p:nvSpPr>
          <p:spPr>
            <a:xfrm>
              <a:off x="1535697" y="3875566"/>
              <a:ext cx="376108" cy="373357"/>
            </a:xfrm>
            <a:custGeom>
              <a:avLst/>
              <a:gdLst/>
              <a:ahLst/>
              <a:cxnLst/>
              <a:rect l="l" t="t" r="r" b="b"/>
              <a:pathLst>
                <a:path w="13948" h="13846" extrusionOk="0">
                  <a:moveTo>
                    <a:pt x="4444" y="445"/>
                  </a:moveTo>
                  <a:cubicBezTo>
                    <a:pt x="4512" y="445"/>
                    <a:pt x="4579" y="460"/>
                    <a:pt x="4641" y="491"/>
                  </a:cubicBezTo>
                  <a:cubicBezTo>
                    <a:pt x="4854" y="597"/>
                    <a:pt x="4948" y="850"/>
                    <a:pt x="4855" y="1069"/>
                  </a:cubicBezTo>
                  <a:cubicBezTo>
                    <a:pt x="4707" y="1416"/>
                    <a:pt x="4631" y="1789"/>
                    <a:pt x="4632" y="2167"/>
                  </a:cubicBezTo>
                  <a:lnTo>
                    <a:pt x="4632" y="4263"/>
                  </a:lnTo>
                  <a:cubicBezTo>
                    <a:pt x="4633" y="4360"/>
                    <a:pt x="4563" y="4443"/>
                    <a:pt x="4466" y="4459"/>
                  </a:cubicBezTo>
                  <a:cubicBezTo>
                    <a:pt x="4459" y="4460"/>
                    <a:pt x="4451" y="4460"/>
                    <a:pt x="4444" y="4460"/>
                  </a:cubicBezTo>
                  <a:cubicBezTo>
                    <a:pt x="4340" y="4460"/>
                    <a:pt x="4253" y="4377"/>
                    <a:pt x="4253" y="4270"/>
                  </a:cubicBezTo>
                  <a:lnTo>
                    <a:pt x="4253" y="2145"/>
                  </a:lnTo>
                  <a:cubicBezTo>
                    <a:pt x="4253" y="1794"/>
                    <a:pt x="4177" y="1429"/>
                    <a:pt x="4027" y="1063"/>
                  </a:cubicBezTo>
                  <a:cubicBezTo>
                    <a:pt x="3962" y="906"/>
                    <a:pt x="3991" y="728"/>
                    <a:pt x="4110" y="562"/>
                  </a:cubicBezTo>
                  <a:cubicBezTo>
                    <a:pt x="4219" y="485"/>
                    <a:pt x="4334" y="445"/>
                    <a:pt x="4444" y="445"/>
                  </a:cubicBezTo>
                  <a:close/>
                  <a:moveTo>
                    <a:pt x="914" y="1317"/>
                  </a:moveTo>
                  <a:cubicBezTo>
                    <a:pt x="943" y="1317"/>
                    <a:pt x="972" y="1320"/>
                    <a:pt x="1001" y="1326"/>
                  </a:cubicBezTo>
                  <a:cubicBezTo>
                    <a:pt x="1236" y="1373"/>
                    <a:pt x="1393" y="1595"/>
                    <a:pt x="1362" y="1833"/>
                  </a:cubicBezTo>
                  <a:cubicBezTo>
                    <a:pt x="1307" y="2210"/>
                    <a:pt x="1330" y="2593"/>
                    <a:pt x="1429" y="2961"/>
                  </a:cubicBezTo>
                  <a:lnTo>
                    <a:pt x="1978" y="5011"/>
                  </a:lnTo>
                  <a:cubicBezTo>
                    <a:pt x="2007" y="5113"/>
                    <a:pt x="1946" y="5218"/>
                    <a:pt x="1844" y="5246"/>
                  </a:cubicBezTo>
                  <a:cubicBezTo>
                    <a:pt x="1828" y="5250"/>
                    <a:pt x="1811" y="5252"/>
                    <a:pt x="1794" y="5252"/>
                  </a:cubicBezTo>
                  <a:cubicBezTo>
                    <a:pt x="1710" y="5252"/>
                    <a:pt x="1633" y="5196"/>
                    <a:pt x="1611" y="5110"/>
                  </a:cubicBezTo>
                  <a:lnTo>
                    <a:pt x="1056" y="3040"/>
                  </a:lnTo>
                  <a:cubicBezTo>
                    <a:pt x="964" y="2699"/>
                    <a:pt x="795" y="2361"/>
                    <a:pt x="552" y="2044"/>
                  </a:cubicBezTo>
                  <a:cubicBezTo>
                    <a:pt x="447" y="1908"/>
                    <a:pt x="429" y="1726"/>
                    <a:pt x="501" y="1533"/>
                  </a:cubicBezTo>
                  <a:cubicBezTo>
                    <a:pt x="618" y="1393"/>
                    <a:pt x="764" y="1317"/>
                    <a:pt x="914" y="1317"/>
                  </a:cubicBezTo>
                  <a:close/>
                  <a:moveTo>
                    <a:pt x="12965" y="3844"/>
                  </a:moveTo>
                  <a:cubicBezTo>
                    <a:pt x="13047" y="3844"/>
                    <a:pt x="13129" y="3875"/>
                    <a:pt x="13192" y="3938"/>
                  </a:cubicBezTo>
                  <a:lnTo>
                    <a:pt x="13377" y="4122"/>
                  </a:lnTo>
                  <a:cubicBezTo>
                    <a:pt x="13503" y="4249"/>
                    <a:pt x="13503" y="4452"/>
                    <a:pt x="13377" y="4577"/>
                  </a:cubicBezTo>
                  <a:lnTo>
                    <a:pt x="12552" y="5403"/>
                  </a:lnTo>
                  <a:cubicBezTo>
                    <a:pt x="12269" y="5685"/>
                    <a:pt x="12012" y="5994"/>
                    <a:pt x="11781" y="6321"/>
                  </a:cubicBezTo>
                  <a:lnTo>
                    <a:pt x="9987" y="6321"/>
                  </a:lnTo>
                  <a:cubicBezTo>
                    <a:pt x="10255" y="6067"/>
                    <a:pt x="10545" y="5835"/>
                    <a:pt x="10853" y="5630"/>
                  </a:cubicBezTo>
                  <a:cubicBezTo>
                    <a:pt x="11234" y="5377"/>
                    <a:pt x="11588" y="5086"/>
                    <a:pt x="11912" y="4762"/>
                  </a:cubicBezTo>
                  <a:lnTo>
                    <a:pt x="12738" y="3938"/>
                  </a:lnTo>
                  <a:cubicBezTo>
                    <a:pt x="12800" y="3875"/>
                    <a:pt x="12882" y="3844"/>
                    <a:pt x="12965" y="3844"/>
                  </a:cubicBezTo>
                  <a:close/>
                  <a:moveTo>
                    <a:pt x="11084" y="10370"/>
                  </a:moveTo>
                  <a:lnTo>
                    <a:pt x="11084" y="10696"/>
                  </a:lnTo>
                  <a:cubicBezTo>
                    <a:pt x="11084" y="10875"/>
                    <a:pt x="10940" y="11019"/>
                    <a:pt x="10762" y="11019"/>
                  </a:cubicBezTo>
                  <a:lnTo>
                    <a:pt x="9492" y="11019"/>
                  </a:lnTo>
                  <a:cubicBezTo>
                    <a:pt x="9437" y="10924"/>
                    <a:pt x="9363" y="10840"/>
                    <a:pt x="9277" y="10772"/>
                  </a:cubicBezTo>
                  <a:lnTo>
                    <a:pt x="8764" y="10370"/>
                  </a:lnTo>
                  <a:close/>
                  <a:moveTo>
                    <a:pt x="12892" y="6725"/>
                  </a:moveTo>
                  <a:lnTo>
                    <a:pt x="12892" y="7064"/>
                  </a:lnTo>
                  <a:cubicBezTo>
                    <a:pt x="12889" y="8254"/>
                    <a:pt x="12275" y="9361"/>
                    <a:pt x="11267" y="9993"/>
                  </a:cubicBezTo>
                  <a:lnTo>
                    <a:pt x="8292" y="9993"/>
                  </a:lnTo>
                  <a:lnTo>
                    <a:pt x="7378" y="9278"/>
                  </a:lnTo>
                  <a:cubicBezTo>
                    <a:pt x="7341" y="9249"/>
                    <a:pt x="7297" y="9235"/>
                    <a:pt x="7254" y="9235"/>
                  </a:cubicBezTo>
                  <a:cubicBezTo>
                    <a:pt x="7192" y="9235"/>
                    <a:pt x="7131" y="9263"/>
                    <a:pt x="7091" y="9317"/>
                  </a:cubicBezTo>
                  <a:cubicBezTo>
                    <a:pt x="7025" y="9405"/>
                    <a:pt x="7050" y="9533"/>
                    <a:pt x="7137" y="9601"/>
                  </a:cubicBezTo>
                  <a:lnTo>
                    <a:pt x="9065" y="11111"/>
                  </a:lnTo>
                  <a:cubicBezTo>
                    <a:pt x="9175" y="11196"/>
                    <a:pt x="9241" y="11327"/>
                    <a:pt x="9242" y="11465"/>
                  </a:cubicBezTo>
                  <a:cubicBezTo>
                    <a:pt x="9247" y="11725"/>
                    <a:pt x="9025" y="11937"/>
                    <a:pt x="8767" y="11937"/>
                  </a:cubicBezTo>
                  <a:lnTo>
                    <a:pt x="5120" y="11937"/>
                  </a:lnTo>
                  <a:cubicBezTo>
                    <a:pt x="5099" y="11898"/>
                    <a:pt x="5073" y="11863"/>
                    <a:pt x="5041" y="11831"/>
                  </a:cubicBezTo>
                  <a:cubicBezTo>
                    <a:pt x="4693" y="11486"/>
                    <a:pt x="4239" y="11314"/>
                    <a:pt x="3784" y="11314"/>
                  </a:cubicBezTo>
                  <a:cubicBezTo>
                    <a:pt x="3330" y="11314"/>
                    <a:pt x="2875" y="11486"/>
                    <a:pt x="2527" y="11831"/>
                  </a:cubicBezTo>
                  <a:cubicBezTo>
                    <a:pt x="2497" y="11863"/>
                    <a:pt x="2469" y="11898"/>
                    <a:pt x="2449" y="11935"/>
                  </a:cubicBezTo>
                  <a:cubicBezTo>
                    <a:pt x="2308" y="11928"/>
                    <a:pt x="2177" y="11857"/>
                    <a:pt x="2095" y="11742"/>
                  </a:cubicBezTo>
                  <a:cubicBezTo>
                    <a:pt x="2202" y="11523"/>
                    <a:pt x="2261" y="11285"/>
                    <a:pt x="2269" y="11043"/>
                  </a:cubicBezTo>
                  <a:lnTo>
                    <a:pt x="5326" y="8657"/>
                  </a:lnTo>
                  <a:cubicBezTo>
                    <a:pt x="5411" y="8591"/>
                    <a:pt x="5512" y="8558"/>
                    <a:pt x="5613" y="8558"/>
                  </a:cubicBezTo>
                  <a:cubicBezTo>
                    <a:pt x="5714" y="8558"/>
                    <a:pt x="5816" y="8591"/>
                    <a:pt x="5900" y="8657"/>
                  </a:cubicBezTo>
                  <a:lnTo>
                    <a:pt x="6491" y="9118"/>
                  </a:lnTo>
                  <a:cubicBezTo>
                    <a:pt x="6528" y="9148"/>
                    <a:pt x="6572" y="9161"/>
                    <a:pt x="6615" y="9161"/>
                  </a:cubicBezTo>
                  <a:cubicBezTo>
                    <a:pt x="6690" y="9161"/>
                    <a:pt x="6763" y="9120"/>
                    <a:pt x="6799" y="9046"/>
                  </a:cubicBezTo>
                  <a:cubicBezTo>
                    <a:pt x="6839" y="8959"/>
                    <a:pt x="6813" y="8855"/>
                    <a:pt x="6736" y="8796"/>
                  </a:cubicBezTo>
                  <a:lnTo>
                    <a:pt x="6151" y="8339"/>
                  </a:lnTo>
                  <a:cubicBezTo>
                    <a:pt x="6070" y="8276"/>
                    <a:pt x="5978" y="8228"/>
                    <a:pt x="5880" y="8196"/>
                  </a:cubicBezTo>
                  <a:cubicBezTo>
                    <a:pt x="5750" y="7828"/>
                    <a:pt x="5684" y="7439"/>
                    <a:pt x="5684" y="7047"/>
                  </a:cubicBezTo>
                  <a:lnTo>
                    <a:pt x="5684" y="6725"/>
                  </a:lnTo>
                  <a:close/>
                  <a:moveTo>
                    <a:pt x="1830" y="10909"/>
                  </a:moveTo>
                  <a:cubicBezTo>
                    <a:pt x="1861" y="10909"/>
                    <a:pt x="1889" y="10937"/>
                    <a:pt x="1889" y="10970"/>
                  </a:cubicBezTo>
                  <a:cubicBezTo>
                    <a:pt x="1887" y="11726"/>
                    <a:pt x="1275" y="12339"/>
                    <a:pt x="519" y="12339"/>
                  </a:cubicBezTo>
                  <a:cubicBezTo>
                    <a:pt x="486" y="12339"/>
                    <a:pt x="460" y="12313"/>
                    <a:pt x="460" y="12279"/>
                  </a:cubicBezTo>
                  <a:cubicBezTo>
                    <a:pt x="460" y="11523"/>
                    <a:pt x="1073" y="10911"/>
                    <a:pt x="1830" y="10909"/>
                  </a:cubicBezTo>
                  <a:close/>
                  <a:moveTo>
                    <a:pt x="3804" y="11715"/>
                  </a:moveTo>
                  <a:cubicBezTo>
                    <a:pt x="4154" y="11715"/>
                    <a:pt x="4505" y="11849"/>
                    <a:pt x="4772" y="12115"/>
                  </a:cubicBezTo>
                  <a:cubicBezTo>
                    <a:pt x="4796" y="12138"/>
                    <a:pt x="4796" y="12177"/>
                    <a:pt x="4772" y="12200"/>
                  </a:cubicBezTo>
                  <a:cubicBezTo>
                    <a:pt x="4505" y="12467"/>
                    <a:pt x="4154" y="12601"/>
                    <a:pt x="3804" y="12601"/>
                  </a:cubicBezTo>
                  <a:cubicBezTo>
                    <a:pt x="3453" y="12601"/>
                    <a:pt x="3103" y="12467"/>
                    <a:pt x="2835" y="12200"/>
                  </a:cubicBezTo>
                  <a:cubicBezTo>
                    <a:pt x="2812" y="12177"/>
                    <a:pt x="2812" y="12138"/>
                    <a:pt x="2835" y="12115"/>
                  </a:cubicBezTo>
                  <a:cubicBezTo>
                    <a:pt x="3103" y="11849"/>
                    <a:pt x="3453" y="11715"/>
                    <a:pt x="3804" y="11715"/>
                  </a:cubicBezTo>
                  <a:close/>
                  <a:moveTo>
                    <a:pt x="4458" y="1"/>
                  </a:moveTo>
                  <a:cubicBezTo>
                    <a:pt x="4247" y="1"/>
                    <a:pt x="4033" y="75"/>
                    <a:pt x="3841" y="222"/>
                  </a:cubicBezTo>
                  <a:cubicBezTo>
                    <a:pt x="3827" y="233"/>
                    <a:pt x="3814" y="246"/>
                    <a:pt x="3804" y="261"/>
                  </a:cubicBezTo>
                  <a:cubicBezTo>
                    <a:pt x="3579" y="555"/>
                    <a:pt x="3521" y="900"/>
                    <a:pt x="3647" y="1207"/>
                  </a:cubicBezTo>
                  <a:cubicBezTo>
                    <a:pt x="3781" y="1534"/>
                    <a:pt x="3848" y="1856"/>
                    <a:pt x="3848" y="2164"/>
                  </a:cubicBezTo>
                  <a:lnTo>
                    <a:pt x="3848" y="4286"/>
                  </a:lnTo>
                  <a:cubicBezTo>
                    <a:pt x="3848" y="4286"/>
                    <a:pt x="4023" y="4763"/>
                    <a:pt x="4255" y="4845"/>
                  </a:cubicBezTo>
                  <a:lnTo>
                    <a:pt x="4255" y="8993"/>
                  </a:lnTo>
                  <a:lnTo>
                    <a:pt x="3265" y="9765"/>
                  </a:lnTo>
                  <a:lnTo>
                    <a:pt x="2135" y="5551"/>
                  </a:lnTo>
                  <a:cubicBezTo>
                    <a:pt x="2341" y="5407"/>
                    <a:pt x="2435" y="5151"/>
                    <a:pt x="2370" y="4909"/>
                  </a:cubicBezTo>
                  <a:lnTo>
                    <a:pt x="1820" y="2857"/>
                  </a:lnTo>
                  <a:cubicBezTo>
                    <a:pt x="1736" y="2543"/>
                    <a:pt x="1716" y="2214"/>
                    <a:pt x="1762" y="1892"/>
                  </a:cubicBezTo>
                  <a:cubicBezTo>
                    <a:pt x="1825" y="1441"/>
                    <a:pt x="1527" y="1020"/>
                    <a:pt x="1081" y="931"/>
                  </a:cubicBezTo>
                  <a:cubicBezTo>
                    <a:pt x="1025" y="920"/>
                    <a:pt x="969" y="914"/>
                    <a:pt x="913" y="914"/>
                  </a:cubicBezTo>
                  <a:cubicBezTo>
                    <a:pt x="632" y="914"/>
                    <a:pt x="362" y="1054"/>
                    <a:pt x="164" y="1308"/>
                  </a:cubicBezTo>
                  <a:cubicBezTo>
                    <a:pt x="154" y="1323"/>
                    <a:pt x="144" y="1338"/>
                    <a:pt x="137" y="1356"/>
                  </a:cubicBezTo>
                  <a:cubicBezTo>
                    <a:pt x="0" y="1691"/>
                    <a:pt x="33" y="2033"/>
                    <a:pt x="231" y="2292"/>
                  </a:cubicBezTo>
                  <a:cubicBezTo>
                    <a:pt x="439" y="2567"/>
                    <a:pt x="586" y="2856"/>
                    <a:pt x="664" y="3147"/>
                  </a:cubicBezTo>
                  <a:lnTo>
                    <a:pt x="1219" y="5217"/>
                  </a:lnTo>
                  <a:cubicBezTo>
                    <a:pt x="1284" y="5459"/>
                    <a:pt x="1494" y="5635"/>
                    <a:pt x="1743" y="5656"/>
                  </a:cubicBezTo>
                  <a:lnTo>
                    <a:pt x="2918" y="10038"/>
                  </a:lnTo>
                  <a:lnTo>
                    <a:pt x="2151" y="10637"/>
                  </a:lnTo>
                  <a:cubicBezTo>
                    <a:pt x="2065" y="10553"/>
                    <a:pt x="1949" y="10507"/>
                    <a:pt x="1828" y="10507"/>
                  </a:cubicBezTo>
                  <a:cubicBezTo>
                    <a:pt x="849" y="10509"/>
                    <a:pt x="55" y="11303"/>
                    <a:pt x="53" y="12282"/>
                  </a:cubicBezTo>
                  <a:cubicBezTo>
                    <a:pt x="55" y="12539"/>
                    <a:pt x="262" y="12746"/>
                    <a:pt x="519" y="12746"/>
                  </a:cubicBezTo>
                  <a:cubicBezTo>
                    <a:pt x="1050" y="12746"/>
                    <a:pt x="1555" y="12509"/>
                    <a:pt x="1890" y="12096"/>
                  </a:cubicBezTo>
                  <a:cubicBezTo>
                    <a:pt x="2042" y="12242"/>
                    <a:pt x="2239" y="12328"/>
                    <a:pt x="2449" y="12339"/>
                  </a:cubicBezTo>
                  <a:cubicBezTo>
                    <a:pt x="2472" y="12395"/>
                    <a:pt x="2506" y="12447"/>
                    <a:pt x="2549" y="12488"/>
                  </a:cubicBezTo>
                  <a:cubicBezTo>
                    <a:pt x="2895" y="12835"/>
                    <a:pt x="3349" y="13008"/>
                    <a:pt x="3804" y="13008"/>
                  </a:cubicBezTo>
                  <a:cubicBezTo>
                    <a:pt x="4258" y="13008"/>
                    <a:pt x="4712" y="12835"/>
                    <a:pt x="5059" y="12488"/>
                  </a:cubicBezTo>
                  <a:cubicBezTo>
                    <a:pt x="5100" y="12447"/>
                    <a:pt x="5135" y="12398"/>
                    <a:pt x="5159" y="12343"/>
                  </a:cubicBezTo>
                  <a:lnTo>
                    <a:pt x="8764" y="12343"/>
                  </a:lnTo>
                  <a:cubicBezTo>
                    <a:pt x="9244" y="12341"/>
                    <a:pt x="9631" y="11951"/>
                    <a:pt x="9633" y="11471"/>
                  </a:cubicBezTo>
                  <a:cubicBezTo>
                    <a:pt x="9633" y="11460"/>
                    <a:pt x="9633" y="11425"/>
                    <a:pt x="9633" y="11425"/>
                  </a:cubicBezTo>
                  <a:lnTo>
                    <a:pt x="10760" y="11425"/>
                  </a:lnTo>
                  <a:cubicBezTo>
                    <a:pt x="11163" y="11425"/>
                    <a:pt x="11489" y="11098"/>
                    <a:pt x="11489" y="10696"/>
                  </a:cubicBezTo>
                  <a:lnTo>
                    <a:pt x="11489" y="10298"/>
                  </a:lnTo>
                  <a:cubicBezTo>
                    <a:pt x="12612" y="9587"/>
                    <a:pt x="13294" y="8351"/>
                    <a:pt x="13298" y="7022"/>
                  </a:cubicBezTo>
                  <a:lnTo>
                    <a:pt x="13298" y="6627"/>
                  </a:lnTo>
                  <a:cubicBezTo>
                    <a:pt x="13298" y="6443"/>
                    <a:pt x="13148" y="6293"/>
                    <a:pt x="12964" y="6293"/>
                  </a:cubicBezTo>
                  <a:lnTo>
                    <a:pt x="12284" y="6293"/>
                  </a:lnTo>
                  <a:cubicBezTo>
                    <a:pt x="12284" y="6293"/>
                    <a:pt x="12641" y="5877"/>
                    <a:pt x="12840" y="5679"/>
                  </a:cubicBezTo>
                  <a:lnTo>
                    <a:pt x="13664" y="4854"/>
                  </a:lnTo>
                  <a:cubicBezTo>
                    <a:pt x="13948" y="4570"/>
                    <a:pt x="13948" y="4110"/>
                    <a:pt x="13664" y="3827"/>
                  </a:cubicBezTo>
                  <a:lnTo>
                    <a:pt x="13478" y="3641"/>
                  </a:lnTo>
                  <a:cubicBezTo>
                    <a:pt x="13336" y="3500"/>
                    <a:pt x="13150" y="3429"/>
                    <a:pt x="12965" y="3429"/>
                  </a:cubicBezTo>
                  <a:cubicBezTo>
                    <a:pt x="12779" y="3429"/>
                    <a:pt x="12593" y="3500"/>
                    <a:pt x="12451" y="3641"/>
                  </a:cubicBezTo>
                  <a:lnTo>
                    <a:pt x="11627" y="4466"/>
                  </a:lnTo>
                  <a:cubicBezTo>
                    <a:pt x="11321" y="4770"/>
                    <a:pt x="10987" y="5044"/>
                    <a:pt x="10628" y="5283"/>
                  </a:cubicBezTo>
                  <a:cubicBezTo>
                    <a:pt x="10248" y="5538"/>
                    <a:pt x="9894" y="5828"/>
                    <a:pt x="9569" y="6152"/>
                  </a:cubicBezTo>
                  <a:lnTo>
                    <a:pt x="9411" y="6321"/>
                  </a:lnTo>
                  <a:lnTo>
                    <a:pt x="5629" y="6321"/>
                  </a:lnTo>
                  <a:cubicBezTo>
                    <a:pt x="5623" y="6320"/>
                    <a:pt x="5617" y="6320"/>
                    <a:pt x="5612" y="6320"/>
                  </a:cubicBezTo>
                  <a:cubicBezTo>
                    <a:pt x="5437" y="6320"/>
                    <a:pt x="5295" y="6468"/>
                    <a:pt x="5306" y="6645"/>
                  </a:cubicBezTo>
                  <a:lnTo>
                    <a:pt x="5306" y="7037"/>
                  </a:lnTo>
                  <a:cubicBezTo>
                    <a:pt x="5296" y="7418"/>
                    <a:pt x="5350" y="7799"/>
                    <a:pt x="5462" y="8163"/>
                  </a:cubicBezTo>
                  <a:cubicBezTo>
                    <a:pt x="5328" y="8189"/>
                    <a:pt x="5201" y="8247"/>
                    <a:pt x="5095" y="8330"/>
                  </a:cubicBezTo>
                  <a:lnTo>
                    <a:pt x="4658" y="8673"/>
                  </a:lnTo>
                  <a:lnTo>
                    <a:pt x="4658" y="4854"/>
                  </a:lnTo>
                  <a:cubicBezTo>
                    <a:pt x="4901" y="4766"/>
                    <a:pt x="5063" y="4535"/>
                    <a:pt x="5064" y="4278"/>
                  </a:cubicBezTo>
                  <a:lnTo>
                    <a:pt x="5064" y="2184"/>
                  </a:lnTo>
                  <a:cubicBezTo>
                    <a:pt x="5063" y="1853"/>
                    <a:pt x="5131" y="1523"/>
                    <a:pt x="5262" y="1217"/>
                  </a:cubicBezTo>
                  <a:cubicBezTo>
                    <a:pt x="5443" y="791"/>
                    <a:pt x="5260" y="297"/>
                    <a:pt x="4844" y="91"/>
                  </a:cubicBezTo>
                  <a:cubicBezTo>
                    <a:pt x="4722" y="31"/>
                    <a:pt x="4591" y="1"/>
                    <a:pt x="4458" y="1"/>
                  </a:cubicBezTo>
                  <a:close/>
                  <a:moveTo>
                    <a:pt x="12484" y="12554"/>
                  </a:moveTo>
                  <a:cubicBezTo>
                    <a:pt x="12835" y="12554"/>
                    <a:pt x="13186" y="12687"/>
                    <a:pt x="13454" y="12954"/>
                  </a:cubicBezTo>
                  <a:cubicBezTo>
                    <a:pt x="13477" y="12977"/>
                    <a:pt x="13477" y="13016"/>
                    <a:pt x="13454" y="13039"/>
                  </a:cubicBezTo>
                  <a:cubicBezTo>
                    <a:pt x="13186" y="13306"/>
                    <a:pt x="12835" y="13440"/>
                    <a:pt x="12484" y="13440"/>
                  </a:cubicBezTo>
                  <a:cubicBezTo>
                    <a:pt x="12134" y="13440"/>
                    <a:pt x="11783" y="13306"/>
                    <a:pt x="11516" y="13039"/>
                  </a:cubicBezTo>
                  <a:cubicBezTo>
                    <a:pt x="11493" y="13016"/>
                    <a:pt x="11493" y="12978"/>
                    <a:pt x="11516" y="12954"/>
                  </a:cubicBezTo>
                  <a:cubicBezTo>
                    <a:pt x="11783" y="12687"/>
                    <a:pt x="12134" y="12554"/>
                    <a:pt x="12484" y="12554"/>
                  </a:cubicBezTo>
                  <a:close/>
                  <a:moveTo>
                    <a:pt x="12473" y="12149"/>
                  </a:moveTo>
                  <a:cubicBezTo>
                    <a:pt x="12019" y="12149"/>
                    <a:pt x="11566" y="12322"/>
                    <a:pt x="11219" y="12668"/>
                  </a:cubicBezTo>
                  <a:cubicBezTo>
                    <a:pt x="11038" y="12850"/>
                    <a:pt x="11038" y="13144"/>
                    <a:pt x="11219" y="13325"/>
                  </a:cubicBezTo>
                  <a:cubicBezTo>
                    <a:pt x="11566" y="13672"/>
                    <a:pt x="12020" y="13845"/>
                    <a:pt x="12474" y="13845"/>
                  </a:cubicBezTo>
                  <a:cubicBezTo>
                    <a:pt x="12928" y="13845"/>
                    <a:pt x="13382" y="13672"/>
                    <a:pt x="13729" y="13325"/>
                  </a:cubicBezTo>
                  <a:cubicBezTo>
                    <a:pt x="13909" y="13144"/>
                    <a:pt x="13909" y="12850"/>
                    <a:pt x="13729" y="12668"/>
                  </a:cubicBezTo>
                  <a:cubicBezTo>
                    <a:pt x="13382" y="12322"/>
                    <a:pt x="12927" y="12149"/>
                    <a:pt x="12473" y="121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96"/>
          <p:cNvGrpSpPr/>
          <p:nvPr/>
        </p:nvGrpSpPr>
        <p:grpSpPr>
          <a:xfrm>
            <a:off x="8048863" y="3873113"/>
            <a:ext cx="372009" cy="372009"/>
            <a:chOff x="8052167" y="3874704"/>
            <a:chExt cx="372009" cy="372009"/>
          </a:xfrm>
        </p:grpSpPr>
        <p:sp>
          <p:nvSpPr>
            <p:cNvPr id="1171" name="Google Shape;1171;p96"/>
            <p:cNvSpPr/>
            <p:nvPr/>
          </p:nvSpPr>
          <p:spPr>
            <a:xfrm>
              <a:off x="8133682" y="3915448"/>
              <a:ext cx="262855" cy="143454"/>
            </a:xfrm>
            <a:custGeom>
              <a:avLst/>
              <a:gdLst/>
              <a:ahLst/>
              <a:cxnLst/>
              <a:rect l="l" t="t" r="r" b="b"/>
              <a:pathLst>
                <a:path w="9748" h="5320" extrusionOk="0">
                  <a:moveTo>
                    <a:pt x="541" y="1"/>
                  </a:moveTo>
                  <a:cubicBezTo>
                    <a:pt x="242" y="1"/>
                    <a:pt x="0" y="243"/>
                    <a:pt x="0" y="541"/>
                  </a:cubicBezTo>
                  <a:lnTo>
                    <a:pt x="0" y="4780"/>
                  </a:lnTo>
                  <a:cubicBezTo>
                    <a:pt x="0" y="5078"/>
                    <a:pt x="242" y="5320"/>
                    <a:pt x="541" y="5320"/>
                  </a:cubicBezTo>
                  <a:lnTo>
                    <a:pt x="9207" y="5320"/>
                  </a:lnTo>
                  <a:cubicBezTo>
                    <a:pt x="9505" y="5320"/>
                    <a:pt x="9747" y="5078"/>
                    <a:pt x="9747" y="4780"/>
                  </a:cubicBezTo>
                  <a:lnTo>
                    <a:pt x="9747" y="541"/>
                  </a:lnTo>
                  <a:cubicBezTo>
                    <a:pt x="9747" y="243"/>
                    <a:pt x="9505" y="1"/>
                    <a:pt x="9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96"/>
            <p:cNvSpPr/>
            <p:nvPr/>
          </p:nvSpPr>
          <p:spPr>
            <a:xfrm>
              <a:off x="8099490" y="3879827"/>
              <a:ext cx="319616" cy="143427"/>
            </a:xfrm>
            <a:custGeom>
              <a:avLst/>
              <a:gdLst/>
              <a:ahLst/>
              <a:cxnLst/>
              <a:rect l="l" t="t" r="r" b="b"/>
              <a:pathLst>
                <a:path w="11853" h="5319" extrusionOk="0">
                  <a:moveTo>
                    <a:pt x="11330" y="1"/>
                  </a:moveTo>
                  <a:cubicBezTo>
                    <a:pt x="11329" y="1"/>
                    <a:pt x="11329" y="1"/>
                    <a:pt x="11328" y="1"/>
                  </a:cubicBezTo>
                  <a:lnTo>
                    <a:pt x="2623" y="1"/>
                  </a:lnTo>
                  <a:cubicBezTo>
                    <a:pt x="2623" y="290"/>
                    <a:pt x="2388" y="525"/>
                    <a:pt x="2098" y="525"/>
                  </a:cubicBezTo>
                  <a:cubicBezTo>
                    <a:pt x="1809" y="525"/>
                    <a:pt x="1574" y="290"/>
                    <a:pt x="1574" y="1"/>
                  </a:cubicBezTo>
                  <a:lnTo>
                    <a:pt x="525" y="1"/>
                  </a:lnTo>
                  <a:cubicBezTo>
                    <a:pt x="235" y="1"/>
                    <a:pt x="1" y="234"/>
                    <a:pt x="1" y="524"/>
                  </a:cubicBezTo>
                  <a:lnTo>
                    <a:pt x="1" y="4794"/>
                  </a:lnTo>
                  <a:cubicBezTo>
                    <a:pt x="1" y="5083"/>
                    <a:pt x="235" y="5318"/>
                    <a:pt x="525" y="5318"/>
                  </a:cubicBezTo>
                  <a:lnTo>
                    <a:pt x="1574" y="5318"/>
                  </a:lnTo>
                  <a:cubicBezTo>
                    <a:pt x="1580" y="5033"/>
                    <a:pt x="1813" y="4804"/>
                    <a:pt x="2098" y="4804"/>
                  </a:cubicBezTo>
                  <a:cubicBezTo>
                    <a:pt x="2384" y="4804"/>
                    <a:pt x="2617" y="5033"/>
                    <a:pt x="2623" y="5318"/>
                  </a:cubicBezTo>
                  <a:lnTo>
                    <a:pt x="11329" y="5318"/>
                  </a:lnTo>
                  <a:cubicBezTo>
                    <a:pt x="11619" y="5318"/>
                    <a:pt x="11852" y="5083"/>
                    <a:pt x="11852" y="4794"/>
                  </a:cubicBezTo>
                  <a:lnTo>
                    <a:pt x="11852" y="524"/>
                  </a:lnTo>
                  <a:cubicBezTo>
                    <a:pt x="11852" y="235"/>
                    <a:pt x="11619" y="1"/>
                    <a:pt x="11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96"/>
            <p:cNvSpPr/>
            <p:nvPr/>
          </p:nvSpPr>
          <p:spPr>
            <a:xfrm>
              <a:off x="8383917" y="3879827"/>
              <a:ext cx="35189" cy="143427"/>
            </a:xfrm>
            <a:custGeom>
              <a:avLst/>
              <a:gdLst/>
              <a:ahLst/>
              <a:cxnLst/>
              <a:rect l="l" t="t" r="r" b="b"/>
              <a:pathLst>
                <a:path w="1305" h="5319" extrusionOk="0">
                  <a:moveTo>
                    <a:pt x="0" y="1"/>
                  </a:moveTo>
                  <a:cubicBezTo>
                    <a:pt x="288" y="1"/>
                    <a:pt x="523" y="235"/>
                    <a:pt x="522" y="524"/>
                  </a:cubicBezTo>
                  <a:lnTo>
                    <a:pt x="522" y="4794"/>
                  </a:lnTo>
                  <a:cubicBezTo>
                    <a:pt x="523" y="5083"/>
                    <a:pt x="288" y="5318"/>
                    <a:pt x="0" y="5318"/>
                  </a:cubicBezTo>
                  <a:lnTo>
                    <a:pt x="781" y="5318"/>
                  </a:lnTo>
                  <a:cubicBezTo>
                    <a:pt x="1071" y="5318"/>
                    <a:pt x="1304" y="5083"/>
                    <a:pt x="1304" y="4794"/>
                  </a:cubicBezTo>
                  <a:lnTo>
                    <a:pt x="1304" y="524"/>
                  </a:lnTo>
                  <a:cubicBezTo>
                    <a:pt x="1304" y="234"/>
                    <a:pt x="1071" y="1"/>
                    <a:pt x="781" y="1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96"/>
            <p:cNvSpPr/>
            <p:nvPr/>
          </p:nvSpPr>
          <p:spPr>
            <a:xfrm>
              <a:off x="8099490" y="3879800"/>
              <a:ext cx="56815" cy="143454"/>
            </a:xfrm>
            <a:custGeom>
              <a:avLst/>
              <a:gdLst/>
              <a:ahLst/>
              <a:cxnLst/>
              <a:rect l="l" t="t" r="r" b="b"/>
              <a:pathLst>
                <a:path w="2107" h="5320" extrusionOk="0">
                  <a:moveTo>
                    <a:pt x="541" y="0"/>
                  </a:moveTo>
                  <a:cubicBezTo>
                    <a:pt x="241" y="0"/>
                    <a:pt x="1" y="242"/>
                    <a:pt x="1" y="540"/>
                  </a:cubicBezTo>
                  <a:lnTo>
                    <a:pt x="1" y="4779"/>
                  </a:lnTo>
                  <a:cubicBezTo>
                    <a:pt x="1" y="5077"/>
                    <a:pt x="241" y="5319"/>
                    <a:pt x="541" y="5319"/>
                  </a:cubicBezTo>
                  <a:lnTo>
                    <a:pt x="1567" y="5319"/>
                  </a:lnTo>
                  <a:cubicBezTo>
                    <a:pt x="1865" y="5319"/>
                    <a:pt x="2107" y="5077"/>
                    <a:pt x="2107" y="4779"/>
                  </a:cubicBezTo>
                  <a:lnTo>
                    <a:pt x="2107" y="540"/>
                  </a:lnTo>
                  <a:cubicBezTo>
                    <a:pt x="2107" y="242"/>
                    <a:pt x="1865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96"/>
            <p:cNvSpPr/>
            <p:nvPr/>
          </p:nvSpPr>
          <p:spPr>
            <a:xfrm>
              <a:off x="8057263" y="3980245"/>
              <a:ext cx="198031" cy="261426"/>
            </a:xfrm>
            <a:custGeom>
              <a:avLst/>
              <a:gdLst/>
              <a:ahLst/>
              <a:cxnLst/>
              <a:rect l="l" t="t" r="r" b="b"/>
              <a:pathLst>
                <a:path w="7344" h="9695" extrusionOk="0">
                  <a:moveTo>
                    <a:pt x="271" y="1"/>
                  </a:moveTo>
                  <a:cubicBezTo>
                    <a:pt x="121" y="1"/>
                    <a:pt x="0" y="122"/>
                    <a:pt x="0" y="272"/>
                  </a:cubicBezTo>
                  <a:lnTo>
                    <a:pt x="0" y="9423"/>
                  </a:lnTo>
                  <a:cubicBezTo>
                    <a:pt x="0" y="9573"/>
                    <a:pt x="121" y="9694"/>
                    <a:pt x="271" y="9694"/>
                  </a:cubicBezTo>
                  <a:lnTo>
                    <a:pt x="6804" y="9694"/>
                  </a:lnTo>
                  <a:cubicBezTo>
                    <a:pt x="7102" y="9694"/>
                    <a:pt x="7344" y="9452"/>
                    <a:pt x="7344" y="9154"/>
                  </a:cubicBezTo>
                  <a:lnTo>
                    <a:pt x="7344" y="541"/>
                  </a:lnTo>
                  <a:cubicBezTo>
                    <a:pt x="7344" y="243"/>
                    <a:pt x="7102" y="1"/>
                    <a:pt x="68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96"/>
            <p:cNvSpPr/>
            <p:nvPr/>
          </p:nvSpPr>
          <p:spPr>
            <a:xfrm>
              <a:off x="8220132" y="3980245"/>
              <a:ext cx="35216" cy="261372"/>
            </a:xfrm>
            <a:custGeom>
              <a:avLst/>
              <a:gdLst/>
              <a:ahLst/>
              <a:cxnLst/>
              <a:rect l="l" t="t" r="r" b="b"/>
              <a:pathLst>
                <a:path w="1306" h="9693" extrusionOk="0">
                  <a:moveTo>
                    <a:pt x="0" y="1"/>
                  </a:moveTo>
                  <a:cubicBezTo>
                    <a:pt x="288" y="1"/>
                    <a:pt x="523" y="236"/>
                    <a:pt x="522" y="525"/>
                  </a:cubicBezTo>
                  <a:lnTo>
                    <a:pt x="522" y="9170"/>
                  </a:lnTo>
                  <a:cubicBezTo>
                    <a:pt x="523" y="9458"/>
                    <a:pt x="288" y="9693"/>
                    <a:pt x="0" y="9693"/>
                  </a:cubicBezTo>
                  <a:lnTo>
                    <a:pt x="781" y="9693"/>
                  </a:lnTo>
                  <a:cubicBezTo>
                    <a:pt x="1071" y="9693"/>
                    <a:pt x="1304" y="9458"/>
                    <a:pt x="1304" y="9168"/>
                  </a:cubicBezTo>
                  <a:lnTo>
                    <a:pt x="1304" y="525"/>
                  </a:lnTo>
                  <a:cubicBezTo>
                    <a:pt x="1305" y="236"/>
                    <a:pt x="1071" y="1"/>
                    <a:pt x="781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96"/>
            <p:cNvSpPr/>
            <p:nvPr/>
          </p:nvSpPr>
          <p:spPr>
            <a:xfrm>
              <a:off x="8127264" y="4023254"/>
              <a:ext cx="69327" cy="66738"/>
            </a:xfrm>
            <a:custGeom>
              <a:avLst/>
              <a:gdLst/>
              <a:ahLst/>
              <a:cxnLst/>
              <a:rect l="l" t="t" r="r" b="b"/>
              <a:pathLst>
                <a:path w="2571" h="2475" extrusionOk="0">
                  <a:moveTo>
                    <a:pt x="1335" y="1"/>
                  </a:moveTo>
                  <a:cubicBezTo>
                    <a:pt x="835" y="1"/>
                    <a:pt x="384" y="302"/>
                    <a:pt x="192" y="764"/>
                  </a:cubicBezTo>
                  <a:cubicBezTo>
                    <a:pt x="1" y="1227"/>
                    <a:pt x="106" y="1758"/>
                    <a:pt x="460" y="2113"/>
                  </a:cubicBezTo>
                  <a:cubicBezTo>
                    <a:pt x="697" y="2349"/>
                    <a:pt x="1013" y="2475"/>
                    <a:pt x="1335" y="2475"/>
                  </a:cubicBezTo>
                  <a:cubicBezTo>
                    <a:pt x="1495" y="2475"/>
                    <a:pt x="1655" y="2444"/>
                    <a:pt x="1807" y="2381"/>
                  </a:cubicBezTo>
                  <a:cubicBezTo>
                    <a:pt x="2270" y="2189"/>
                    <a:pt x="2571" y="1738"/>
                    <a:pt x="2571" y="1238"/>
                  </a:cubicBezTo>
                  <a:cubicBezTo>
                    <a:pt x="2571" y="555"/>
                    <a:pt x="2018" y="2"/>
                    <a:pt x="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96"/>
            <p:cNvSpPr/>
            <p:nvPr/>
          </p:nvSpPr>
          <p:spPr>
            <a:xfrm>
              <a:off x="8052167" y="3874704"/>
              <a:ext cx="372009" cy="372009"/>
            </a:xfrm>
            <a:custGeom>
              <a:avLst/>
              <a:gdLst/>
              <a:ahLst/>
              <a:cxnLst/>
              <a:rect l="l" t="t" r="r" b="b"/>
              <a:pathLst>
                <a:path w="13796" h="13796" extrusionOk="0">
                  <a:moveTo>
                    <a:pt x="2557" y="784"/>
                  </a:moveTo>
                  <a:cubicBezTo>
                    <a:pt x="2434" y="784"/>
                    <a:pt x="2341" y="892"/>
                    <a:pt x="2355" y="1012"/>
                  </a:cubicBezTo>
                  <a:cubicBezTo>
                    <a:pt x="2370" y="1114"/>
                    <a:pt x="2457" y="1189"/>
                    <a:pt x="2558" y="1189"/>
                  </a:cubicBezTo>
                  <a:cubicBezTo>
                    <a:pt x="2560" y="1189"/>
                    <a:pt x="2562" y="1189"/>
                    <a:pt x="2564" y="1189"/>
                  </a:cubicBezTo>
                  <a:lnTo>
                    <a:pt x="3055" y="1189"/>
                  </a:lnTo>
                  <a:cubicBezTo>
                    <a:pt x="3056" y="1189"/>
                    <a:pt x="3057" y="1189"/>
                    <a:pt x="3058" y="1189"/>
                  </a:cubicBezTo>
                  <a:cubicBezTo>
                    <a:pt x="3161" y="1189"/>
                    <a:pt x="3248" y="1114"/>
                    <a:pt x="3264" y="1012"/>
                  </a:cubicBezTo>
                  <a:cubicBezTo>
                    <a:pt x="3278" y="892"/>
                    <a:pt x="3185" y="784"/>
                    <a:pt x="3064" y="784"/>
                  </a:cubicBezTo>
                  <a:close/>
                  <a:moveTo>
                    <a:pt x="5169" y="1054"/>
                  </a:moveTo>
                  <a:cubicBezTo>
                    <a:pt x="5046" y="1054"/>
                    <a:pt x="4953" y="1160"/>
                    <a:pt x="4968" y="1281"/>
                  </a:cubicBezTo>
                  <a:cubicBezTo>
                    <a:pt x="4983" y="1384"/>
                    <a:pt x="5070" y="1458"/>
                    <a:pt x="5173" y="1458"/>
                  </a:cubicBezTo>
                  <a:cubicBezTo>
                    <a:pt x="5174" y="1458"/>
                    <a:pt x="5175" y="1458"/>
                    <a:pt x="5176" y="1458"/>
                  </a:cubicBezTo>
                  <a:lnTo>
                    <a:pt x="7782" y="1458"/>
                  </a:lnTo>
                  <a:cubicBezTo>
                    <a:pt x="7783" y="1458"/>
                    <a:pt x="7784" y="1458"/>
                    <a:pt x="7785" y="1458"/>
                  </a:cubicBezTo>
                  <a:cubicBezTo>
                    <a:pt x="7888" y="1458"/>
                    <a:pt x="7975" y="1384"/>
                    <a:pt x="7990" y="1281"/>
                  </a:cubicBezTo>
                  <a:cubicBezTo>
                    <a:pt x="8006" y="1160"/>
                    <a:pt x="7910" y="1054"/>
                    <a:pt x="7789" y="1054"/>
                  </a:cubicBezTo>
                  <a:close/>
                  <a:moveTo>
                    <a:pt x="2557" y="1568"/>
                  </a:moveTo>
                  <a:cubicBezTo>
                    <a:pt x="2434" y="1568"/>
                    <a:pt x="2341" y="1674"/>
                    <a:pt x="2355" y="1795"/>
                  </a:cubicBezTo>
                  <a:cubicBezTo>
                    <a:pt x="2371" y="1897"/>
                    <a:pt x="2458" y="1973"/>
                    <a:pt x="2561" y="1973"/>
                  </a:cubicBezTo>
                  <a:cubicBezTo>
                    <a:pt x="2562" y="1973"/>
                    <a:pt x="2563" y="1973"/>
                    <a:pt x="2564" y="1973"/>
                  </a:cubicBezTo>
                  <a:lnTo>
                    <a:pt x="3057" y="1973"/>
                  </a:lnTo>
                  <a:lnTo>
                    <a:pt x="3055" y="1971"/>
                  </a:lnTo>
                  <a:lnTo>
                    <a:pt x="3055" y="1971"/>
                  </a:lnTo>
                  <a:cubicBezTo>
                    <a:pt x="3056" y="1971"/>
                    <a:pt x="3057" y="1971"/>
                    <a:pt x="3058" y="1971"/>
                  </a:cubicBezTo>
                  <a:cubicBezTo>
                    <a:pt x="3161" y="1971"/>
                    <a:pt x="3248" y="1897"/>
                    <a:pt x="3264" y="1795"/>
                  </a:cubicBezTo>
                  <a:cubicBezTo>
                    <a:pt x="3278" y="1674"/>
                    <a:pt x="3185" y="1568"/>
                    <a:pt x="3064" y="1568"/>
                  </a:cubicBezTo>
                  <a:close/>
                  <a:moveTo>
                    <a:pt x="11344" y="1784"/>
                  </a:moveTo>
                  <a:lnTo>
                    <a:pt x="11482" y="2136"/>
                  </a:lnTo>
                  <a:lnTo>
                    <a:pt x="9600" y="2136"/>
                  </a:lnTo>
                  <a:lnTo>
                    <a:pt x="9739" y="1784"/>
                  </a:lnTo>
                  <a:close/>
                  <a:moveTo>
                    <a:pt x="5169" y="1837"/>
                  </a:moveTo>
                  <a:cubicBezTo>
                    <a:pt x="5046" y="1837"/>
                    <a:pt x="4953" y="1944"/>
                    <a:pt x="4968" y="2065"/>
                  </a:cubicBezTo>
                  <a:cubicBezTo>
                    <a:pt x="4983" y="2166"/>
                    <a:pt x="5071" y="2242"/>
                    <a:pt x="5173" y="2242"/>
                  </a:cubicBezTo>
                  <a:cubicBezTo>
                    <a:pt x="5174" y="2242"/>
                    <a:pt x="5175" y="2242"/>
                    <a:pt x="5176" y="2242"/>
                  </a:cubicBezTo>
                  <a:lnTo>
                    <a:pt x="5684" y="2242"/>
                  </a:lnTo>
                  <a:cubicBezTo>
                    <a:pt x="5685" y="2242"/>
                    <a:pt x="5686" y="2242"/>
                    <a:pt x="5687" y="2242"/>
                  </a:cubicBezTo>
                  <a:cubicBezTo>
                    <a:pt x="5790" y="2242"/>
                    <a:pt x="5879" y="2166"/>
                    <a:pt x="5893" y="2065"/>
                  </a:cubicBezTo>
                  <a:cubicBezTo>
                    <a:pt x="5909" y="1944"/>
                    <a:pt x="5814" y="1837"/>
                    <a:pt x="5693" y="1837"/>
                  </a:cubicBezTo>
                  <a:close/>
                  <a:moveTo>
                    <a:pt x="2557" y="2081"/>
                  </a:moveTo>
                  <a:cubicBezTo>
                    <a:pt x="2434" y="2081"/>
                    <a:pt x="2341" y="2187"/>
                    <a:pt x="2355" y="2308"/>
                  </a:cubicBezTo>
                  <a:cubicBezTo>
                    <a:pt x="2371" y="2410"/>
                    <a:pt x="2458" y="2486"/>
                    <a:pt x="2561" y="2486"/>
                  </a:cubicBezTo>
                  <a:cubicBezTo>
                    <a:pt x="2562" y="2486"/>
                    <a:pt x="2563" y="2486"/>
                    <a:pt x="2564" y="2486"/>
                  </a:cubicBezTo>
                  <a:lnTo>
                    <a:pt x="3057" y="2486"/>
                  </a:lnTo>
                  <a:lnTo>
                    <a:pt x="3055" y="2484"/>
                  </a:lnTo>
                  <a:lnTo>
                    <a:pt x="3055" y="2484"/>
                  </a:lnTo>
                  <a:cubicBezTo>
                    <a:pt x="3056" y="2484"/>
                    <a:pt x="3057" y="2484"/>
                    <a:pt x="3058" y="2484"/>
                  </a:cubicBezTo>
                  <a:cubicBezTo>
                    <a:pt x="3161" y="2484"/>
                    <a:pt x="3248" y="2410"/>
                    <a:pt x="3264" y="2308"/>
                  </a:cubicBezTo>
                  <a:cubicBezTo>
                    <a:pt x="3278" y="2187"/>
                    <a:pt x="3185" y="2081"/>
                    <a:pt x="3064" y="2081"/>
                  </a:cubicBezTo>
                  <a:close/>
                  <a:moveTo>
                    <a:pt x="11045" y="2540"/>
                  </a:moveTo>
                  <a:cubicBezTo>
                    <a:pt x="11044" y="2550"/>
                    <a:pt x="11043" y="2561"/>
                    <a:pt x="11043" y="2572"/>
                  </a:cubicBezTo>
                  <a:lnTo>
                    <a:pt x="11044" y="2572"/>
                  </a:lnTo>
                  <a:lnTo>
                    <a:pt x="11044" y="2837"/>
                  </a:lnTo>
                  <a:lnTo>
                    <a:pt x="10017" y="2837"/>
                  </a:lnTo>
                  <a:lnTo>
                    <a:pt x="10017" y="2572"/>
                  </a:lnTo>
                  <a:cubicBezTo>
                    <a:pt x="10017" y="2562"/>
                    <a:pt x="10015" y="2550"/>
                    <a:pt x="10014" y="2540"/>
                  </a:cubicBezTo>
                  <a:close/>
                  <a:moveTo>
                    <a:pt x="2557" y="2863"/>
                  </a:moveTo>
                  <a:cubicBezTo>
                    <a:pt x="2434" y="2863"/>
                    <a:pt x="2341" y="2970"/>
                    <a:pt x="2355" y="3091"/>
                  </a:cubicBezTo>
                  <a:cubicBezTo>
                    <a:pt x="2371" y="3193"/>
                    <a:pt x="2458" y="3268"/>
                    <a:pt x="2561" y="3268"/>
                  </a:cubicBezTo>
                  <a:cubicBezTo>
                    <a:pt x="2562" y="3268"/>
                    <a:pt x="2563" y="3268"/>
                    <a:pt x="2564" y="3268"/>
                  </a:cubicBezTo>
                  <a:lnTo>
                    <a:pt x="3055" y="3268"/>
                  </a:lnTo>
                  <a:cubicBezTo>
                    <a:pt x="3056" y="3268"/>
                    <a:pt x="3057" y="3268"/>
                    <a:pt x="3058" y="3268"/>
                  </a:cubicBezTo>
                  <a:cubicBezTo>
                    <a:pt x="3160" y="3268"/>
                    <a:pt x="3248" y="3192"/>
                    <a:pt x="3264" y="3091"/>
                  </a:cubicBezTo>
                  <a:cubicBezTo>
                    <a:pt x="3278" y="2970"/>
                    <a:pt x="3185" y="2863"/>
                    <a:pt x="3064" y="2863"/>
                  </a:cubicBezTo>
                  <a:close/>
                  <a:moveTo>
                    <a:pt x="5169" y="2863"/>
                  </a:moveTo>
                  <a:cubicBezTo>
                    <a:pt x="5046" y="2863"/>
                    <a:pt x="4953" y="2970"/>
                    <a:pt x="4968" y="3091"/>
                  </a:cubicBezTo>
                  <a:cubicBezTo>
                    <a:pt x="4983" y="3193"/>
                    <a:pt x="5070" y="3268"/>
                    <a:pt x="5173" y="3268"/>
                  </a:cubicBezTo>
                  <a:cubicBezTo>
                    <a:pt x="5174" y="3268"/>
                    <a:pt x="5175" y="3268"/>
                    <a:pt x="5176" y="3268"/>
                  </a:cubicBezTo>
                  <a:lnTo>
                    <a:pt x="5684" y="3268"/>
                  </a:lnTo>
                  <a:cubicBezTo>
                    <a:pt x="5685" y="3268"/>
                    <a:pt x="5686" y="3268"/>
                    <a:pt x="5687" y="3268"/>
                  </a:cubicBezTo>
                  <a:cubicBezTo>
                    <a:pt x="5790" y="3268"/>
                    <a:pt x="5878" y="3193"/>
                    <a:pt x="5893" y="3091"/>
                  </a:cubicBezTo>
                  <a:cubicBezTo>
                    <a:pt x="5909" y="2970"/>
                    <a:pt x="5814" y="2863"/>
                    <a:pt x="5693" y="2863"/>
                  </a:cubicBezTo>
                  <a:close/>
                  <a:moveTo>
                    <a:pt x="6741" y="2863"/>
                  </a:moveTo>
                  <a:cubicBezTo>
                    <a:pt x="6620" y="2863"/>
                    <a:pt x="6524" y="2970"/>
                    <a:pt x="6540" y="3091"/>
                  </a:cubicBezTo>
                  <a:cubicBezTo>
                    <a:pt x="6555" y="3193"/>
                    <a:pt x="6642" y="3268"/>
                    <a:pt x="6746" y="3268"/>
                  </a:cubicBezTo>
                  <a:cubicBezTo>
                    <a:pt x="6747" y="3268"/>
                    <a:pt x="6748" y="3268"/>
                    <a:pt x="6749" y="3268"/>
                  </a:cubicBezTo>
                  <a:lnTo>
                    <a:pt x="7782" y="3268"/>
                  </a:lnTo>
                  <a:cubicBezTo>
                    <a:pt x="7783" y="3268"/>
                    <a:pt x="7784" y="3268"/>
                    <a:pt x="7785" y="3268"/>
                  </a:cubicBezTo>
                  <a:cubicBezTo>
                    <a:pt x="7888" y="3268"/>
                    <a:pt x="7975" y="3193"/>
                    <a:pt x="7990" y="3091"/>
                  </a:cubicBezTo>
                  <a:cubicBezTo>
                    <a:pt x="8006" y="2970"/>
                    <a:pt x="7910" y="2863"/>
                    <a:pt x="7789" y="2863"/>
                  </a:cubicBezTo>
                  <a:close/>
                  <a:moveTo>
                    <a:pt x="2292" y="407"/>
                  </a:moveTo>
                  <a:cubicBezTo>
                    <a:pt x="2293" y="407"/>
                    <a:pt x="2294" y="407"/>
                    <a:pt x="2294" y="407"/>
                  </a:cubicBezTo>
                  <a:lnTo>
                    <a:pt x="3352" y="407"/>
                  </a:lnTo>
                  <a:cubicBezTo>
                    <a:pt x="3529" y="407"/>
                    <a:pt x="3673" y="551"/>
                    <a:pt x="3673" y="728"/>
                  </a:cubicBezTo>
                  <a:lnTo>
                    <a:pt x="3673" y="3728"/>
                  </a:lnTo>
                  <a:lnTo>
                    <a:pt x="1972" y="3728"/>
                  </a:lnTo>
                  <a:lnTo>
                    <a:pt x="1972" y="728"/>
                  </a:lnTo>
                  <a:cubicBezTo>
                    <a:pt x="1972" y="550"/>
                    <a:pt x="2114" y="407"/>
                    <a:pt x="2292" y="407"/>
                  </a:cubicBezTo>
                  <a:close/>
                  <a:moveTo>
                    <a:pt x="11044" y="3269"/>
                  </a:moveTo>
                  <a:lnTo>
                    <a:pt x="11044" y="4268"/>
                  </a:lnTo>
                  <a:lnTo>
                    <a:pt x="10017" y="4268"/>
                  </a:lnTo>
                  <a:lnTo>
                    <a:pt x="10017" y="3269"/>
                  </a:lnTo>
                  <a:close/>
                  <a:moveTo>
                    <a:pt x="9598" y="1117"/>
                  </a:moveTo>
                  <a:cubicBezTo>
                    <a:pt x="9489" y="1117"/>
                    <a:pt x="9397" y="1206"/>
                    <a:pt x="9397" y="1319"/>
                  </a:cubicBezTo>
                  <a:lnTo>
                    <a:pt x="9397" y="1539"/>
                  </a:lnTo>
                  <a:lnTo>
                    <a:pt x="9181" y="2066"/>
                  </a:lnTo>
                  <a:lnTo>
                    <a:pt x="8929" y="1925"/>
                  </a:lnTo>
                  <a:cubicBezTo>
                    <a:pt x="8896" y="1907"/>
                    <a:pt x="8860" y="1898"/>
                    <a:pt x="8824" y="1898"/>
                  </a:cubicBezTo>
                  <a:cubicBezTo>
                    <a:pt x="8752" y="1898"/>
                    <a:pt x="8681" y="1934"/>
                    <a:pt x="8641" y="2000"/>
                  </a:cubicBezTo>
                  <a:cubicBezTo>
                    <a:pt x="8582" y="2097"/>
                    <a:pt x="8618" y="2223"/>
                    <a:pt x="8717" y="2277"/>
                  </a:cubicBezTo>
                  <a:lnTo>
                    <a:pt x="9145" y="2514"/>
                  </a:lnTo>
                  <a:cubicBezTo>
                    <a:pt x="9175" y="2530"/>
                    <a:pt x="9209" y="2539"/>
                    <a:pt x="9243" y="2539"/>
                  </a:cubicBezTo>
                  <a:lnTo>
                    <a:pt x="9642" y="2539"/>
                  </a:lnTo>
                  <a:cubicBezTo>
                    <a:pt x="9639" y="2550"/>
                    <a:pt x="9638" y="2562"/>
                    <a:pt x="9638" y="2573"/>
                  </a:cubicBezTo>
                  <a:lnTo>
                    <a:pt x="9638" y="2863"/>
                  </a:lnTo>
                  <a:lnTo>
                    <a:pt x="9543" y="2863"/>
                  </a:lnTo>
                  <a:cubicBezTo>
                    <a:pt x="9542" y="2863"/>
                    <a:pt x="9541" y="2863"/>
                    <a:pt x="9540" y="2863"/>
                  </a:cubicBezTo>
                  <a:cubicBezTo>
                    <a:pt x="9436" y="2863"/>
                    <a:pt x="9348" y="2939"/>
                    <a:pt x="9334" y="3040"/>
                  </a:cubicBezTo>
                  <a:cubicBezTo>
                    <a:pt x="9318" y="3161"/>
                    <a:pt x="9413" y="3268"/>
                    <a:pt x="9534" y="3268"/>
                  </a:cubicBezTo>
                  <a:lnTo>
                    <a:pt x="9638" y="3268"/>
                  </a:lnTo>
                  <a:lnTo>
                    <a:pt x="9638" y="4268"/>
                  </a:lnTo>
                  <a:lnTo>
                    <a:pt x="9144" y="4268"/>
                  </a:lnTo>
                  <a:cubicBezTo>
                    <a:pt x="9142" y="4268"/>
                    <a:pt x="9140" y="4268"/>
                    <a:pt x="9138" y="4268"/>
                  </a:cubicBezTo>
                  <a:cubicBezTo>
                    <a:pt x="9037" y="4268"/>
                    <a:pt x="8950" y="4343"/>
                    <a:pt x="8935" y="4445"/>
                  </a:cubicBezTo>
                  <a:cubicBezTo>
                    <a:pt x="8919" y="4565"/>
                    <a:pt x="9013" y="4671"/>
                    <a:pt x="9134" y="4673"/>
                  </a:cubicBezTo>
                  <a:lnTo>
                    <a:pt x="11943" y="4673"/>
                  </a:lnTo>
                  <a:cubicBezTo>
                    <a:pt x="11944" y="4673"/>
                    <a:pt x="11945" y="4673"/>
                    <a:pt x="11946" y="4673"/>
                  </a:cubicBezTo>
                  <a:cubicBezTo>
                    <a:pt x="12048" y="4673"/>
                    <a:pt x="12136" y="4597"/>
                    <a:pt x="12152" y="4494"/>
                  </a:cubicBezTo>
                  <a:cubicBezTo>
                    <a:pt x="12166" y="4374"/>
                    <a:pt x="12074" y="4268"/>
                    <a:pt x="11953" y="4268"/>
                  </a:cubicBezTo>
                  <a:lnTo>
                    <a:pt x="11447" y="4268"/>
                  </a:lnTo>
                  <a:lnTo>
                    <a:pt x="11447" y="3268"/>
                  </a:lnTo>
                  <a:lnTo>
                    <a:pt x="11563" y="3268"/>
                  </a:lnTo>
                  <a:cubicBezTo>
                    <a:pt x="11564" y="3268"/>
                    <a:pt x="11565" y="3268"/>
                    <a:pt x="11566" y="3268"/>
                  </a:cubicBezTo>
                  <a:cubicBezTo>
                    <a:pt x="11650" y="3268"/>
                    <a:pt x="11725" y="3218"/>
                    <a:pt x="11757" y="3143"/>
                  </a:cubicBezTo>
                  <a:cubicBezTo>
                    <a:pt x="11821" y="2999"/>
                    <a:pt x="11715" y="2837"/>
                    <a:pt x="11558" y="2837"/>
                  </a:cubicBezTo>
                  <a:lnTo>
                    <a:pt x="11447" y="2837"/>
                  </a:lnTo>
                  <a:lnTo>
                    <a:pt x="11447" y="2573"/>
                  </a:lnTo>
                  <a:cubicBezTo>
                    <a:pt x="11447" y="2562"/>
                    <a:pt x="11446" y="2550"/>
                    <a:pt x="11445" y="2540"/>
                  </a:cubicBezTo>
                  <a:lnTo>
                    <a:pt x="11834" y="2540"/>
                  </a:lnTo>
                  <a:cubicBezTo>
                    <a:pt x="11870" y="2540"/>
                    <a:pt x="11904" y="2530"/>
                    <a:pt x="11934" y="2513"/>
                  </a:cubicBezTo>
                  <a:lnTo>
                    <a:pt x="12335" y="2282"/>
                  </a:lnTo>
                  <a:cubicBezTo>
                    <a:pt x="12431" y="2228"/>
                    <a:pt x="12473" y="2105"/>
                    <a:pt x="12420" y="2007"/>
                  </a:cubicBezTo>
                  <a:cubicBezTo>
                    <a:pt x="12383" y="1940"/>
                    <a:pt x="12313" y="1901"/>
                    <a:pt x="12241" y="1901"/>
                  </a:cubicBezTo>
                  <a:cubicBezTo>
                    <a:pt x="12207" y="1901"/>
                    <a:pt x="12172" y="1910"/>
                    <a:pt x="12140" y="1928"/>
                  </a:cubicBezTo>
                  <a:lnTo>
                    <a:pt x="11898" y="2068"/>
                  </a:lnTo>
                  <a:lnTo>
                    <a:pt x="11715" y="1607"/>
                  </a:lnTo>
                  <a:cubicBezTo>
                    <a:pt x="11717" y="1598"/>
                    <a:pt x="11718" y="1589"/>
                    <a:pt x="11718" y="1581"/>
                  </a:cubicBezTo>
                  <a:lnTo>
                    <a:pt x="11718" y="1329"/>
                  </a:lnTo>
                  <a:cubicBezTo>
                    <a:pt x="11720" y="1225"/>
                    <a:pt x="11643" y="1136"/>
                    <a:pt x="11541" y="1120"/>
                  </a:cubicBezTo>
                  <a:cubicBezTo>
                    <a:pt x="11533" y="1119"/>
                    <a:pt x="11525" y="1118"/>
                    <a:pt x="11516" y="1118"/>
                  </a:cubicBezTo>
                  <a:cubicBezTo>
                    <a:pt x="11406" y="1118"/>
                    <a:pt x="11313" y="1207"/>
                    <a:pt x="11313" y="1320"/>
                  </a:cubicBezTo>
                  <a:lnTo>
                    <a:pt x="11313" y="1381"/>
                  </a:lnTo>
                  <a:lnTo>
                    <a:pt x="9802" y="1379"/>
                  </a:lnTo>
                  <a:lnTo>
                    <a:pt x="9802" y="1327"/>
                  </a:lnTo>
                  <a:cubicBezTo>
                    <a:pt x="9804" y="1222"/>
                    <a:pt x="9727" y="1133"/>
                    <a:pt x="9625" y="1118"/>
                  </a:cubicBezTo>
                  <a:cubicBezTo>
                    <a:pt x="9616" y="1117"/>
                    <a:pt x="9607" y="1117"/>
                    <a:pt x="9598" y="1117"/>
                  </a:cubicBezTo>
                  <a:close/>
                  <a:moveTo>
                    <a:pt x="12555" y="5724"/>
                  </a:moveTo>
                  <a:lnTo>
                    <a:pt x="12555" y="6321"/>
                  </a:lnTo>
                  <a:cubicBezTo>
                    <a:pt x="12554" y="6498"/>
                    <a:pt x="12411" y="6642"/>
                    <a:pt x="12233" y="6642"/>
                  </a:cubicBezTo>
                  <a:lnTo>
                    <a:pt x="12233" y="6644"/>
                  </a:lnTo>
                  <a:lnTo>
                    <a:pt x="7723" y="6644"/>
                  </a:lnTo>
                  <a:lnTo>
                    <a:pt x="7723" y="5724"/>
                  </a:lnTo>
                  <a:close/>
                  <a:moveTo>
                    <a:pt x="4120" y="6293"/>
                  </a:moveTo>
                  <a:lnTo>
                    <a:pt x="4121" y="6295"/>
                  </a:lnTo>
                  <a:cubicBezTo>
                    <a:pt x="4523" y="6295"/>
                    <a:pt x="4726" y="6783"/>
                    <a:pt x="4441" y="7069"/>
                  </a:cubicBezTo>
                  <a:cubicBezTo>
                    <a:pt x="4349" y="7161"/>
                    <a:pt x="4236" y="7202"/>
                    <a:pt x="4125" y="7202"/>
                  </a:cubicBezTo>
                  <a:cubicBezTo>
                    <a:pt x="3891" y="7202"/>
                    <a:pt x="3667" y="7021"/>
                    <a:pt x="3667" y="6747"/>
                  </a:cubicBezTo>
                  <a:cubicBezTo>
                    <a:pt x="3667" y="6498"/>
                    <a:pt x="3869" y="6295"/>
                    <a:pt x="4120" y="6293"/>
                  </a:cubicBezTo>
                  <a:close/>
                  <a:moveTo>
                    <a:pt x="4120" y="5890"/>
                  </a:moveTo>
                  <a:cubicBezTo>
                    <a:pt x="4010" y="5890"/>
                    <a:pt x="3899" y="5911"/>
                    <a:pt x="3793" y="5955"/>
                  </a:cubicBezTo>
                  <a:cubicBezTo>
                    <a:pt x="3471" y="6089"/>
                    <a:pt x="3263" y="6402"/>
                    <a:pt x="3263" y="6747"/>
                  </a:cubicBezTo>
                  <a:cubicBezTo>
                    <a:pt x="3264" y="7221"/>
                    <a:pt x="3647" y="7603"/>
                    <a:pt x="4120" y="7605"/>
                  </a:cubicBezTo>
                  <a:lnTo>
                    <a:pt x="4121" y="7606"/>
                  </a:lnTo>
                  <a:cubicBezTo>
                    <a:pt x="4467" y="7606"/>
                    <a:pt x="4780" y="7397"/>
                    <a:pt x="4914" y="7076"/>
                  </a:cubicBezTo>
                  <a:cubicBezTo>
                    <a:pt x="5046" y="6756"/>
                    <a:pt x="4973" y="6387"/>
                    <a:pt x="4726" y="6141"/>
                  </a:cubicBezTo>
                  <a:cubicBezTo>
                    <a:pt x="4562" y="5977"/>
                    <a:pt x="4343" y="5890"/>
                    <a:pt x="4120" y="5890"/>
                  </a:cubicBezTo>
                  <a:close/>
                  <a:moveTo>
                    <a:pt x="4120" y="5639"/>
                  </a:moveTo>
                  <a:lnTo>
                    <a:pt x="4121" y="5641"/>
                  </a:lnTo>
                  <a:cubicBezTo>
                    <a:pt x="4569" y="5641"/>
                    <a:pt x="4973" y="5910"/>
                    <a:pt x="5144" y="6324"/>
                  </a:cubicBezTo>
                  <a:cubicBezTo>
                    <a:pt x="5316" y="6739"/>
                    <a:pt x="5221" y="7214"/>
                    <a:pt x="4904" y="7531"/>
                  </a:cubicBezTo>
                  <a:cubicBezTo>
                    <a:pt x="4691" y="7743"/>
                    <a:pt x="4408" y="7856"/>
                    <a:pt x="4120" y="7856"/>
                  </a:cubicBezTo>
                  <a:cubicBezTo>
                    <a:pt x="3977" y="7856"/>
                    <a:pt x="3833" y="7828"/>
                    <a:pt x="3696" y="7772"/>
                  </a:cubicBezTo>
                  <a:cubicBezTo>
                    <a:pt x="3283" y="7600"/>
                    <a:pt x="3013" y="7197"/>
                    <a:pt x="3013" y="6749"/>
                  </a:cubicBezTo>
                  <a:cubicBezTo>
                    <a:pt x="3012" y="6136"/>
                    <a:pt x="3508" y="5639"/>
                    <a:pt x="4120" y="5639"/>
                  </a:cubicBezTo>
                  <a:close/>
                  <a:moveTo>
                    <a:pt x="4119" y="5235"/>
                  </a:moveTo>
                  <a:cubicBezTo>
                    <a:pt x="3925" y="5235"/>
                    <a:pt x="3729" y="5273"/>
                    <a:pt x="3542" y="5350"/>
                  </a:cubicBezTo>
                  <a:cubicBezTo>
                    <a:pt x="2976" y="5585"/>
                    <a:pt x="2608" y="6136"/>
                    <a:pt x="2608" y="6747"/>
                  </a:cubicBezTo>
                  <a:cubicBezTo>
                    <a:pt x="2610" y="7581"/>
                    <a:pt x="3286" y="8259"/>
                    <a:pt x="4120" y="8260"/>
                  </a:cubicBezTo>
                  <a:lnTo>
                    <a:pt x="4121" y="8260"/>
                  </a:lnTo>
                  <a:cubicBezTo>
                    <a:pt x="4732" y="8260"/>
                    <a:pt x="5284" y="7893"/>
                    <a:pt x="5519" y="7326"/>
                  </a:cubicBezTo>
                  <a:cubicBezTo>
                    <a:pt x="5752" y="6762"/>
                    <a:pt x="5623" y="6111"/>
                    <a:pt x="5190" y="5678"/>
                  </a:cubicBezTo>
                  <a:cubicBezTo>
                    <a:pt x="4901" y="5389"/>
                    <a:pt x="4513" y="5235"/>
                    <a:pt x="4119" y="5235"/>
                  </a:cubicBezTo>
                  <a:close/>
                  <a:moveTo>
                    <a:pt x="2548" y="9424"/>
                  </a:moveTo>
                  <a:cubicBezTo>
                    <a:pt x="2426" y="9424"/>
                    <a:pt x="2332" y="9531"/>
                    <a:pt x="2346" y="9652"/>
                  </a:cubicBezTo>
                  <a:cubicBezTo>
                    <a:pt x="2362" y="9753"/>
                    <a:pt x="2450" y="9829"/>
                    <a:pt x="2552" y="9829"/>
                  </a:cubicBezTo>
                  <a:cubicBezTo>
                    <a:pt x="2553" y="9829"/>
                    <a:pt x="2554" y="9829"/>
                    <a:pt x="2555" y="9829"/>
                  </a:cubicBezTo>
                  <a:lnTo>
                    <a:pt x="5686" y="9829"/>
                  </a:lnTo>
                  <a:lnTo>
                    <a:pt x="5684" y="9828"/>
                  </a:lnTo>
                  <a:lnTo>
                    <a:pt x="5684" y="9828"/>
                  </a:lnTo>
                  <a:cubicBezTo>
                    <a:pt x="5685" y="9828"/>
                    <a:pt x="5686" y="9828"/>
                    <a:pt x="5687" y="9828"/>
                  </a:cubicBezTo>
                  <a:cubicBezTo>
                    <a:pt x="5790" y="9828"/>
                    <a:pt x="5878" y="9753"/>
                    <a:pt x="5893" y="9652"/>
                  </a:cubicBezTo>
                  <a:cubicBezTo>
                    <a:pt x="5909" y="9531"/>
                    <a:pt x="5814" y="9424"/>
                    <a:pt x="5693" y="9424"/>
                  </a:cubicBezTo>
                  <a:close/>
                  <a:moveTo>
                    <a:pt x="3204" y="10207"/>
                  </a:moveTo>
                  <a:cubicBezTo>
                    <a:pt x="3081" y="10207"/>
                    <a:pt x="2987" y="10313"/>
                    <a:pt x="3003" y="10434"/>
                  </a:cubicBezTo>
                  <a:cubicBezTo>
                    <a:pt x="3018" y="10537"/>
                    <a:pt x="3105" y="10611"/>
                    <a:pt x="3208" y="10611"/>
                  </a:cubicBezTo>
                  <a:cubicBezTo>
                    <a:pt x="3209" y="10611"/>
                    <a:pt x="3210" y="10611"/>
                    <a:pt x="3211" y="10611"/>
                  </a:cubicBezTo>
                  <a:lnTo>
                    <a:pt x="5030" y="10611"/>
                  </a:lnTo>
                  <a:lnTo>
                    <a:pt x="5029" y="10610"/>
                  </a:lnTo>
                  <a:lnTo>
                    <a:pt x="5029" y="10610"/>
                  </a:lnTo>
                  <a:cubicBezTo>
                    <a:pt x="5031" y="10610"/>
                    <a:pt x="5033" y="10610"/>
                    <a:pt x="5035" y="10610"/>
                  </a:cubicBezTo>
                  <a:cubicBezTo>
                    <a:pt x="5136" y="10610"/>
                    <a:pt x="5224" y="10536"/>
                    <a:pt x="5239" y="10434"/>
                  </a:cubicBezTo>
                  <a:cubicBezTo>
                    <a:pt x="5254" y="10313"/>
                    <a:pt x="5160" y="10207"/>
                    <a:pt x="5038" y="10207"/>
                  </a:cubicBezTo>
                  <a:close/>
                  <a:moveTo>
                    <a:pt x="3858" y="12311"/>
                  </a:moveTo>
                  <a:cubicBezTo>
                    <a:pt x="3737" y="12311"/>
                    <a:pt x="3641" y="12418"/>
                    <a:pt x="3657" y="12539"/>
                  </a:cubicBezTo>
                  <a:cubicBezTo>
                    <a:pt x="3672" y="12642"/>
                    <a:pt x="3759" y="12716"/>
                    <a:pt x="3862" y="12716"/>
                  </a:cubicBezTo>
                  <a:cubicBezTo>
                    <a:pt x="3863" y="12716"/>
                    <a:pt x="3864" y="12716"/>
                    <a:pt x="3865" y="12716"/>
                  </a:cubicBezTo>
                  <a:lnTo>
                    <a:pt x="4375" y="12716"/>
                  </a:lnTo>
                  <a:cubicBezTo>
                    <a:pt x="4376" y="12716"/>
                    <a:pt x="4377" y="12716"/>
                    <a:pt x="4378" y="12716"/>
                  </a:cubicBezTo>
                  <a:cubicBezTo>
                    <a:pt x="4480" y="12716"/>
                    <a:pt x="4568" y="12642"/>
                    <a:pt x="4582" y="12539"/>
                  </a:cubicBezTo>
                  <a:cubicBezTo>
                    <a:pt x="4598" y="12418"/>
                    <a:pt x="4503" y="12311"/>
                    <a:pt x="4382" y="12311"/>
                  </a:cubicBezTo>
                  <a:close/>
                  <a:moveTo>
                    <a:pt x="1028" y="4132"/>
                  </a:moveTo>
                  <a:lnTo>
                    <a:pt x="1028" y="4140"/>
                  </a:lnTo>
                  <a:lnTo>
                    <a:pt x="1028" y="13419"/>
                  </a:lnTo>
                  <a:lnTo>
                    <a:pt x="447" y="13419"/>
                  </a:lnTo>
                  <a:cubicBezTo>
                    <a:pt x="410" y="13419"/>
                    <a:pt x="380" y="13388"/>
                    <a:pt x="380" y="13350"/>
                  </a:cubicBezTo>
                  <a:lnTo>
                    <a:pt x="380" y="4200"/>
                  </a:lnTo>
                  <a:cubicBezTo>
                    <a:pt x="380" y="4163"/>
                    <a:pt x="410" y="4132"/>
                    <a:pt x="447" y="4132"/>
                  </a:cubicBezTo>
                  <a:close/>
                  <a:moveTo>
                    <a:pt x="6981" y="4131"/>
                  </a:moveTo>
                  <a:cubicBezTo>
                    <a:pt x="7167" y="4131"/>
                    <a:pt x="7318" y="4282"/>
                    <a:pt x="7318" y="4470"/>
                  </a:cubicBezTo>
                  <a:lnTo>
                    <a:pt x="7318" y="13081"/>
                  </a:lnTo>
                  <a:cubicBezTo>
                    <a:pt x="7320" y="13268"/>
                    <a:pt x="7167" y="13419"/>
                    <a:pt x="6980" y="13419"/>
                  </a:cubicBezTo>
                  <a:lnTo>
                    <a:pt x="1433" y="13419"/>
                  </a:lnTo>
                  <a:lnTo>
                    <a:pt x="1433" y="4138"/>
                  </a:lnTo>
                  <a:lnTo>
                    <a:pt x="1433" y="4131"/>
                  </a:lnTo>
                  <a:close/>
                  <a:moveTo>
                    <a:pt x="1780" y="0"/>
                  </a:moveTo>
                  <a:cubicBezTo>
                    <a:pt x="1662" y="0"/>
                    <a:pt x="1567" y="95"/>
                    <a:pt x="1567" y="212"/>
                  </a:cubicBezTo>
                  <a:lnTo>
                    <a:pt x="1567" y="3726"/>
                  </a:lnTo>
                  <a:lnTo>
                    <a:pt x="473" y="3726"/>
                  </a:lnTo>
                  <a:cubicBezTo>
                    <a:pt x="213" y="3726"/>
                    <a:pt x="1" y="3936"/>
                    <a:pt x="1" y="4199"/>
                  </a:cubicBezTo>
                  <a:lnTo>
                    <a:pt x="1" y="13323"/>
                  </a:lnTo>
                  <a:cubicBezTo>
                    <a:pt x="2" y="13584"/>
                    <a:pt x="213" y="13795"/>
                    <a:pt x="473" y="13795"/>
                  </a:cubicBezTo>
                  <a:lnTo>
                    <a:pt x="6980" y="13795"/>
                  </a:lnTo>
                  <a:cubicBezTo>
                    <a:pt x="7390" y="13795"/>
                    <a:pt x="7722" y="13463"/>
                    <a:pt x="7722" y="13053"/>
                  </a:cubicBezTo>
                  <a:lnTo>
                    <a:pt x="7722" y="7020"/>
                  </a:lnTo>
                  <a:lnTo>
                    <a:pt x="12233" y="7020"/>
                  </a:lnTo>
                  <a:cubicBezTo>
                    <a:pt x="12635" y="7020"/>
                    <a:pt x="12960" y="6694"/>
                    <a:pt x="12960" y="6293"/>
                  </a:cubicBezTo>
                  <a:lnTo>
                    <a:pt x="12960" y="5724"/>
                  </a:lnTo>
                  <a:lnTo>
                    <a:pt x="13070" y="5724"/>
                  </a:lnTo>
                  <a:cubicBezTo>
                    <a:pt x="13472" y="5724"/>
                    <a:pt x="13796" y="5399"/>
                    <a:pt x="13796" y="4997"/>
                  </a:cubicBezTo>
                  <a:lnTo>
                    <a:pt x="13796" y="728"/>
                  </a:lnTo>
                  <a:cubicBezTo>
                    <a:pt x="13796" y="326"/>
                    <a:pt x="13470" y="2"/>
                    <a:pt x="13070" y="2"/>
                  </a:cubicBezTo>
                  <a:lnTo>
                    <a:pt x="11740" y="2"/>
                  </a:lnTo>
                  <a:cubicBezTo>
                    <a:pt x="11739" y="2"/>
                    <a:pt x="11738" y="2"/>
                    <a:pt x="11737" y="2"/>
                  </a:cubicBezTo>
                  <a:cubicBezTo>
                    <a:pt x="11635" y="2"/>
                    <a:pt x="11547" y="76"/>
                    <a:pt x="11531" y="179"/>
                  </a:cubicBezTo>
                  <a:cubicBezTo>
                    <a:pt x="11517" y="300"/>
                    <a:pt x="11610" y="407"/>
                    <a:pt x="11733" y="407"/>
                  </a:cubicBezTo>
                  <a:lnTo>
                    <a:pt x="13070" y="407"/>
                  </a:lnTo>
                  <a:cubicBezTo>
                    <a:pt x="13248" y="407"/>
                    <a:pt x="13391" y="551"/>
                    <a:pt x="13391" y="728"/>
                  </a:cubicBezTo>
                  <a:lnTo>
                    <a:pt x="13391" y="4998"/>
                  </a:lnTo>
                  <a:cubicBezTo>
                    <a:pt x="13391" y="5175"/>
                    <a:pt x="13247" y="5320"/>
                    <a:pt x="13070" y="5320"/>
                  </a:cubicBezTo>
                  <a:lnTo>
                    <a:pt x="7723" y="5320"/>
                  </a:lnTo>
                  <a:lnTo>
                    <a:pt x="7723" y="4468"/>
                  </a:lnTo>
                  <a:cubicBezTo>
                    <a:pt x="7723" y="4057"/>
                    <a:pt x="7390" y="3726"/>
                    <a:pt x="6980" y="3726"/>
                  </a:cubicBezTo>
                  <a:lnTo>
                    <a:pt x="4078" y="3726"/>
                  </a:lnTo>
                  <a:lnTo>
                    <a:pt x="4078" y="499"/>
                  </a:lnTo>
                  <a:cubicBezTo>
                    <a:pt x="4078" y="447"/>
                    <a:pt x="4120" y="405"/>
                    <a:pt x="4172" y="405"/>
                  </a:cubicBezTo>
                  <a:lnTo>
                    <a:pt x="10945" y="405"/>
                  </a:lnTo>
                  <a:cubicBezTo>
                    <a:pt x="10960" y="405"/>
                    <a:pt x="10975" y="399"/>
                    <a:pt x="10986" y="389"/>
                  </a:cubicBezTo>
                  <a:cubicBezTo>
                    <a:pt x="11165" y="214"/>
                    <a:pt x="11043" y="0"/>
                    <a:pt x="10871" y="0"/>
                  </a:cubicBezTo>
                  <a:lnTo>
                    <a:pt x="4401" y="0"/>
                  </a:lnTo>
                  <a:cubicBezTo>
                    <a:pt x="4257" y="149"/>
                    <a:pt x="4066" y="224"/>
                    <a:pt x="3875" y="224"/>
                  </a:cubicBezTo>
                  <a:cubicBezTo>
                    <a:pt x="3684" y="224"/>
                    <a:pt x="3492" y="149"/>
                    <a:pt x="3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96"/>
          <p:cNvGrpSpPr/>
          <p:nvPr/>
        </p:nvGrpSpPr>
        <p:grpSpPr>
          <a:xfrm>
            <a:off x="7227429" y="1463574"/>
            <a:ext cx="376431" cy="373034"/>
            <a:chOff x="7229950" y="1457939"/>
            <a:chExt cx="376431" cy="373034"/>
          </a:xfrm>
        </p:grpSpPr>
        <p:sp>
          <p:nvSpPr>
            <p:cNvPr id="1180" name="Google Shape;1180;p96"/>
            <p:cNvSpPr/>
            <p:nvPr/>
          </p:nvSpPr>
          <p:spPr>
            <a:xfrm>
              <a:off x="7392010" y="1576369"/>
              <a:ext cx="206040" cy="205338"/>
            </a:xfrm>
            <a:custGeom>
              <a:avLst/>
              <a:gdLst/>
              <a:ahLst/>
              <a:cxnLst/>
              <a:rect l="l" t="t" r="r" b="b"/>
              <a:pathLst>
                <a:path w="7641" h="7615" extrusionOk="0">
                  <a:moveTo>
                    <a:pt x="270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4374"/>
                  </a:lnTo>
                  <a:cubicBezTo>
                    <a:pt x="0" y="6164"/>
                    <a:pt x="1450" y="7615"/>
                    <a:pt x="3239" y="7615"/>
                  </a:cubicBezTo>
                  <a:lnTo>
                    <a:pt x="4400" y="7615"/>
                  </a:lnTo>
                  <a:cubicBezTo>
                    <a:pt x="6190" y="7615"/>
                    <a:pt x="7640" y="6164"/>
                    <a:pt x="7640" y="4374"/>
                  </a:cubicBezTo>
                  <a:lnTo>
                    <a:pt x="7640" y="271"/>
                  </a:lnTo>
                  <a:cubicBezTo>
                    <a:pt x="7640" y="121"/>
                    <a:pt x="7519" y="0"/>
                    <a:pt x="7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96"/>
            <p:cNvSpPr/>
            <p:nvPr/>
          </p:nvSpPr>
          <p:spPr>
            <a:xfrm>
              <a:off x="7482747" y="1576369"/>
              <a:ext cx="115302" cy="205312"/>
            </a:xfrm>
            <a:custGeom>
              <a:avLst/>
              <a:gdLst/>
              <a:ahLst/>
              <a:cxnLst/>
              <a:rect l="l" t="t" r="r" b="b"/>
              <a:pathLst>
                <a:path w="4276" h="7614" extrusionOk="0">
                  <a:moveTo>
                    <a:pt x="3142" y="0"/>
                  </a:moveTo>
                  <a:lnTo>
                    <a:pt x="3142" y="4464"/>
                  </a:lnTo>
                  <a:cubicBezTo>
                    <a:pt x="3142" y="6203"/>
                    <a:pt x="1735" y="7613"/>
                    <a:pt x="1" y="7613"/>
                  </a:cubicBezTo>
                  <a:lnTo>
                    <a:pt x="1130" y="7613"/>
                  </a:lnTo>
                  <a:cubicBezTo>
                    <a:pt x="2866" y="7613"/>
                    <a:pt x="4275" y="6206"/>
                    <a:pt x="4275" y="4470"/>
                  </a:cubicBezTo>
                  <a:lnTo>
                    <a:pt x="4275" y="263"/>
                  </a:lnTo>
                  <a:cubicBezTo>
                    <a:pt x="4275" y="119"/>
                    <a:pt x="4157" y="0"/>
                    <a:pt x="4013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96"/>
            <p:cNvSpPr/>
            <p:nvPr/>
          </p:nvSpPr>
          <p:spPr>
            <a:xfrm>
              <a:off x="7419379" y="1626200"/>
              <a:ext cx="146123" cy="28286"/>
            </a:xfrm>
            <a:custGeom>
              <a:avLst/>
              <a:gdLst/>
              <a:ahLst/>
              <a:cxnLst/>
              <a:rect l="l" t="t" r="r" b="b"/>
              <a:pathLst>
                <a:path w="5419" h="1049" extrusionOk="0">
                  <a:moveTo>
                    <a:pt x="701" y="1"/>
                  </a:moveTo>
                  <a:cubicBezTo>
                    <a:pt x="234" y="1"/>
                    <a:pt x="1" y="566"/>
                    <a:pt x="331" y="896"/>
                  </a:cubicBezTo>
                  <a:cubicBezTo>
                    <a:pt x="431" y="996"/>
                    <a:pt x="565" y="1049"/>
                    <a:pt x="701" y="1049"/>
                  </a:cubicBezTo>
                  <a:cubicBezTo>
                    <a:pt x="769" y="1049"/>
                    <a:pt x="837" y="1036"/>
                    <a:pt x="901" y="1009"/>
                  </a:cubicBezTo>
                  <a:cubicBezTo>
                    <a:pt x="1097" y="929"/>
                    <a:pt x="1226" y="737"/>
                    <a:pt x="1226" y="525"/>
                  </a:cubicBezTo>
                  <a:cubicBezTo>
                    <a:pt x="1226" y="236"/>
                    <a:pt x="991" y="1"/>
                    <a:pt x="701" y="1"/>
                  </a:cubicBezTo>
                  <a:close/>
                  <a:moveTo>
                    <a:pt x="2797" y="1"/>
                  </a:moveTo>
                  <a:cubicBezTo>
                    <a:pt x="2331" y="1"/>
                    <a:pt x="2097" y="566"/>
                    <a:pt x="2427" y="896"/>
                  </a:cubicBezTo>
                  <a:cubicBezTo>
                    <a:pt x="2527" y="996"/>
                    <a:pt x="2661" y="1049"/>
                    <a:pt x="2798" y="1049"/>
                  </a:cubicBezTo>
                  <a:cubicBezTo>
                    <a:pt x="2865" y="1049"/>
                    <a:pt x="2933" y="1036"/>
                    <a:pt x="2998" y="1009"/>
                  </a:cubicBezTo>
                  <a:cubicBezTo>
                    <a:pt x="3194" y="929"/>
                    <a:pt x="3322" y="737"/>
                    <a:pt x="3322" y="525"/>
                  </a:cubicBezTo>
                  <a:cubicBezTo>
                    <a:pt x="3322" y="236"/>
                    <a:pt x="3087" y="1"/>
                    <a:pt x="2797" y="1"/>
                  </a:cubicBezTo>
                  <a:close/>
                  <a:moveTo>
                    <a:pt x="4894" y="1"/>
                  </a:moveTo>
                  <a:cubicBezTo>
                    <a:pt x="4427" y="1"/>
                    <a:pt x="4193" y="566"/>
                    <a:pt x="4523" y="896"/>
                  </a:cubicBezTo>
                  <a:cubicBezTo>
                    <a:pt x="4624" y="996"/>
                    <a:pt x="4758" y="1049"/>
                    <a:pt x="4894" y="1049"/>
                  </a:cubicBezTo>
                  <a:cubicBezTo>
                    <a:pt x="4961" y="1049"/>
                    <a:pt x="5029" y="1036"/>
                    <a:pt x="5094" y="1009"/>
                  </a:cubicBezTo>
                  <a:cubicBezTo>
                    <a:pt x="5290" y="929"/>
                    <a:pt x="5418" y="737"/>
                    <a:pt x="5418" y="525"/>
                  </a:cubicBezTo>
                  <a:cubicBezTo>
                    <a:pt x="5418" y="236"/>
                    <a:pt x="5183" y="1"/>
                    <a:pt x="4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96"/>
            <p:cNvSpPr/>
            <p:nvPr/>
          </p:nvSpPr>
          <p:spPr>
            <a:xfrm>
              <a:off x="7310252" y="1747030"/>
              <a:ext cx="163974" cy="78468"/>
            </a:xfrm>
            <a:custGeom>
              <a:avLst/>
              <a:gdLst/>
              <a:ahLst/>
              <a:cxnLst/>
              <a:rect l="l" t="t" r="r" b="b"/>
              <a:pathLst>
                <a:path w="6081" h="2910" extrusionOk="0">
                  <a:moveTo>
                    <a:pt x="3041" y="1"/>
                  </a:moveTo>
                  <a:cubicBezTo>
                    <a:pt x="1721" y="1"/>
                    <a:pt x="576" y="591"/>
                    <a:pt x="1" y="1456"/>
                  </a:cubicBezTo>
                  <a:cubicBezTo>
                    <a:pt x="576" y="2320"/>
                    <a:pt x="1721" y="2909"/>
                    <a:pt x="3041" y="2909"/>
                  </a:cubicBezTo>
                  <a:cubicBezTo>
                    <a:pt x="4361" y="2909"/>
                    <a:pt x="5506" y="2320"/>
                    <a:pt x="6081" y="1456"/>
                  </a:cubicBezTo>
                  <a:cubicBezTo>
                    <a:pt x="5506" y="591"/>
                    <a:pt x="4361" y="1"/>
                    <a:pt x="3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96"/>
            <p:cNvSpPr/>
            <p:nvPr/>
          </p:nvSpPr>
          <p:spPr>
            <a:xfrm>
              <a:off x="7287736" y="1653111"/>
              <a:ext cx="126978" cy="118808"/>
            </a:xfrm>
            <a:custGeom>
              <a:avLst/>
              <a:gdLst/>
              <a:ahLst/>
              <a:cxnLst/>
              <a:rect l="l" t="t" r="r" b="b"/>
              <a:pathLst>
                <a:path w="4709" h="4406" extrusionOk="0">
                  <a:moveTo>
                    <a:pt x="3960" y="0"/>
                  </a:moveTo>
                  <a:cubicBezTo>
                    <a:pt x="3071" y="0"/>
                    <a:pt x="2098" y="402"/>
                    <a:pt x="1326" y="1174"/>
                  </a:cubicBezTo>
                  <a:cubicBezTo>
                    <a:pt x="394" y="2108"/>
                    <a:pt x="0" y="3335"/>
                    <a:pt x="205" y="4352"/>
                  </a:cubicBezTo>
                  <a:cubicBezTo>
                    <a:pt x="381" y="4388"/>
                    <a:pt x="563" y="4405"/>
                    <a:pt x="749" y="4405"/>
                  </a:cubicBezTo>
                  <a:cubicBezTo>
                    <a:pt x="1638" y="4405"/>
                    <a:pt x="2611" y="4004"/>
                    <a:pt x="3383" y="3231"/>
                  </a:cubicBezTo>
                  <a:cubicBezTo>
                    <a:pt x="4317" y="2298"/>
                    <a:pt x="4709" y="1070"/>
                    <a:pt x="4504" y="53"/>
                  </a:cubicBezTo>
                  <a:cubicBezTo>
                    <a:pt x="4328" y="18"/>
                    <a:pt x="4146" y="0"/>
                    <a:pt x="39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96"/>
            <p:cNvSpPr/>
            <p:nvPr/>
          </p:nvSpPr>
          <p:spPr>
            <a:xfrm>
              <a:off x="7229950" y="1457939"/>
              <a:ext cx="376431" cy="373034"/>
            </a:xfrm>
            <a:custGeom>
              <a:avLst/>
              <a:gdLst/>
              <a:ahLst/>
              <a:cxnLst/>
              <a:rect l="l" t="t" r="r" b="b"/>
              <a:pathLst>
                <a:path w="13960" h="13834" extrusionOk="0">
                  <a:moveTo>
                    <a:pt x="9715" y="1"/>
                  </a:moveTo>
                  <a:cubicBezTo>
                    <a:pt x="9467" y="1"/>
                    <a:pt x="9403" y="236"/>
                    <a:pt x="9524" y="357"/>
                  </a:cubicBezTo>
                  <a:lnTo>
                    <a:pt x="9941" y="772"/>
                  </a:lnTo>
                  <a:cubicBezTo>
                    <a:pt x="10279" y="1110"/>
                    <a:pt x="10361" y="1638"/>
                    <a:pt x="10089" y="2116"/>
                  </a:cubicBezTo>
                  <a:cubicBezTo>
                    <a:pt x="10079" y="2133"/>
                    <a:pt x="10067" y="2148"/>
                    <a:pt x="10054" y="2161"/>
                  </a:cubicBezTo>
                  <a:lnTo>
                    <a:pt x="9896" y="2321"/>
                  </a:lnTo>
                  <a:cubicBezTo>
                    <a:pt x="9619" y="2596"/>
                    <a:pt x="9464" y="2969"/>
                    <a:pt x="9465" y="3358"/>
                  </a:cubicBezTo>
                  <a:lnTo>
                    <a:pt x="9465" y="3620"/>
                  </a:lnTo>
                  <a:cubicBezTo>
                    <a:pt x="9465" y="3732"/>
                    <a:pt x="9556" y="3823"/>
                    <a:pt x="9668" y="3823"/>
                  </a:cubicBezTo>
                  <a:cubicBezTo>
                    <a:pt x="9729" y="3823"/>
                    <a:pt x="9797" y="3795"/>
                    <a:pt x="9860" y="3730"/>
                  </a:cubicBezTo>
                  <a:cubicBezTo>
                    <a:pt x="9867" y="3722"/>
                    <a:pt x="9870" y="3712"/>
                    <a:pt x="9870" y="3702"/>
                  </a:cubicBezTo>
                  <a:lnTo>
                    <a:pt x="9870" y="3002"/>
                  </a:lnTo>
                  <a:cubicBezTo>
                    <a:pt x="9870" y="2949"/>
                    <a:pt x="9892" y="2897"/>
                    <a:pt x="9930" y="2858"/>
                  </a:cubicBezTo>
                  <a:lnTo>
                    <a:pt x="10227" y="2561"/>
                  </a:lnTo>
                  <a:cubicBezTo>
                    <a:pt x="10799" y="1988"/>
                    <a:pt x="10799" y="1059"/>
                    <a:pt x="10227" y="485"/>
                  </a:cubicBezTo>
                  <a:lnTo>
                    <a:pt x="9753" y="13"/>
                  </a:lnTo>
                  <a:cubicBezTo>
                    <a:pt x="9746" y="5"/>
                    <a:pt x="9736" y="1"/>
                    <a:pt x="9726" y="1"/>
                  </a:cubicBezTo>
                  <a:cubicBezTo>
                    <a:pt x="9722" y="1"/>
                    <a:pt x="9718" y="1"/>
                    <a:pt x="9715" y="1"/>
                  </a:cubicBezTo>
                  <a:close/>
                  <a:moveTo>
                    <a:pt x="11234" y="1059"/>
                  </a:moveTo>
                  <a:cubicBezTo>
                    <a:pt x="11173" y="1059"/>
                    <a:pt x="11105" y="1086"/>
                    <a:pt x="11043" y="1152"/>
                  </a:cubicBezTo>
                  <a:cubicBezTo>
                    <a:pt x="11035" y="1159"/>
                    <a:pt x="11031" y="1169"/>
                    <a:pt x="11031" y="1181"/>
                  </a:cubicBezTo>
                  <a:lnTo>
                    <a:pt x="11031" y="2138"/>
                  </a:lnTo>
                  <a:cubicBezTo>
                    <a:pt x="11031" y="2194"/>
                    <a:pt x="11008" y="2249"/>
                    <a:pt x="10969" y="2287"/>
                  </a:cubicBezTo>
                  <a:lnTo>
                    <a:pt x="10675" y="2581"/>
                  </a:lnTo>
                  <a:cubicBezTo>
                    <a:pt x="10377" y="2878"/>
                    <a:pt x="10221" y="3287"/>
                    <a:pt x="10247" y="3705"/>
                  </a:cubicBezTo>
                  <a:cubicBezTo>
                    <a:pt x="10247" y="3715"/>
                    <a:pt x="10252" y="3725"/>
                    <a:pt x="10259" y="3733"/>
                  </a:cubicBezTo>
                  <a:lnTo>
                    <a:pt x="10259" y="3734"/>
                  </a:lnTo>
                  <a:cubicBezTo>
                    <a:pt x="10321" y="3797"/>
                    <a:pt x="10387" y="3823"/>
                    <a:pt x="10447" y="3823"/>
                  </a:cubicBezTo>
                  <a:cubicBezTo>
                    <a:pt x="10606" y="3823"/>
                    <a:pt x="10722" y="3641"/>
                    <a:pt x="10597" y="3475"/>
                  </a:cubicBezTo>
                  <a:cubicBezTo>
                    <a:pt x="10537" y="3397"/>
                    <a:pt x="10543" y="3287"/>
                    <a:pt x="10612" y="3218"/>
                  </a:cubicBezTo>
                  <a:lnTo>
                    <a:pt x="11351" y="2479"/>
                  </a:lnTo>
                  <a:cubicBezTo>
                    <a:pt x="11406" y="2424"/>
                    <a:pt x="11436" y="2349"/>
                    <a:pt x="11436" y="2272"/>
                  </a:cubicBezTo>
                  <a:lnTo>
                    <a:pt x="11436" y="1262"/>
                  </a:lnTo>
                  <a:cubicBezTo>
                    <a:pt x="11436" y="1150"/>
                    <a:pt x="11346" y="1059"/>
                    <a:pt x="11234" y="1059"/>
                  </a:cubicBezTo>
                  <a:close/>
                  <a:moveTo>
                    <a:pt x="7726" y="6444"/>
                  </a:moveTo>
                  <a:cubicBezTo>
                    <a:pt x="8013" y="6444"/>
                    <a:pt x="8155" y="6790"/>
                    <a:pt x="7954" y="6993"/>
                  </a:cubicBezTo>
                  <a:cubicBezTo>
                    <a:pt x="7888" y="7058"/>
                    <a:pt x="7807" y="7087"/>
                    <a:pt x="7728" y="7087"/>
                  </a:cubicBezTo>
                  <a:cubicBezTo>
                    <a:pt x="7563" y="7087"/>
                    <a:pt x="7405" y="6959"/>
                    <a:pt x="7405" y="6765"/>
                  </a:cubicBezTo>
                  <a:cubicBezTo>
                    <a:pt x="7405" y="6588"/>
                    <a:pt x="7549" y="6444"/>
                    <a:pt x="7726" y="6444"/>
                  </a:cubicBezTo>
                  <a:close/>
                  <a:moveTo>
                    <a:pt x="9822" y="6444"/>
                  </a:moveTo>
                  <a:cubicBezTo>
                    <a:pt x="10109" y="6444"/>
                    <a:pt x="10252" y="6790"/>
                    <a:pt x="10050" y="6993"/>
                  </a:cubicBezTo>
                  <a:cubicBezTo>
                    <a:pt x="9984" y="7058"/>
                    <a:pt x="9904" y="7087"/>
                    <a:pt x="9825" y="7087"/>
                  </a:cubicBezTo>
                  <a:cubicBezTo>
                    <a:pt x="9659" y="7087"/>
                    <a:pt x="9501" y="6959"/>
                    <a:pt x="9501" y="6765"/>
                  </a:cubicBezTo>
                  <a:cubicBezTo>
                    <a:pt x="9501" y="6588"/>
                    <a:pt x="9645" y="6444"/>
                    <a:pt x="9822" y="6444"/>
                  </a:cubicBezTo>
                  <a:close/>
                  <a:moveTo>
                    <a:pt x="11919" y="6444"/>
                  </a:moveTo>
                  <a:cubicBezTo>
                    <a:pt x="12205" y="6444"/>
                    <a:pt x="12348" y="6790"/>
                    <a:pt x="12146" y="6993"/>
                  </a:cubicBezTo>
                  <a:cubicBezTo>
                    <a:pt x="12081" y="7058"/>
                    <a:pt x="12000" y="7087"/>
                    <a:pt x="11921" y="7087"/>
                  </a:cubicBezTo>
                  <a:cubicBezTo>
                    <a:pt x="11756" y="7087"/>
                    <a:pt x="11597" y="6959"/>
                    <a:pt x="11597" y="6765"/>
                  </a:cubicBezTo>
                  <a:cubicBezTo>
                    <a:pt x="11597" y="6588"/>
                    <a:pt x="11741" y="6444"/>
                    <a:pt x="11919" y="6444"/>
                  </a:cubicBezTo>
                  <a:close/>
                  <a:moveTo>
                    <a:pt x="7726" y="6039"/>
                  </a:moveTo>
                  <a:cubicBezTo>
                    <a:pt x="7632" y="6039"/>
                    <a:pt x="7538" y="6057"/>
                    <a:pt x="7448" y="6094"/>
                  </a:cubicBezTo>
                  <a:cubicBezTo>
                    <a:pt x="7176" y="6206"/>
                    <a:pt x="6999" y="6471"/>
                    <a:pt x="7000" y="6765"/>
                  </a:cubicBezTo>
                  <a:cubicBezTo>
                    <a:pt x="7000" y="7166"/>
                    <a:pt x="7324" y="7491"/>
                    <a:pt x="7726" y="7491"/>
                  </a:cubicBezTo>
                  <a:cubicBezTo>
                    <a:pt x="8020" y="7491"/>
                    <a:pt x="8285" y="7314"/>
                    <a:pt x="8397" y="7043"/>
                  </a:cubicBezTo>
                  <a:cubicBezTo>
                    <a:pt x="8510" y="6771"/>
                    <a:pt x="8448" y="6458"/>
                    <a:pt x="8239" y="6251"/>
                  </a:cubicBezTo>
                  <a:cubicBezTo>
                    <a:pt x="8100" y="6112"/>
                    <a:pt x="7915" y="6039"/>
                    <a:pt x="7726" y="6039"/>
                  </a:cubicBezTo>
                  <a:close/>
                  <a:moveTo>
                    <a:pt x="9822" y="6039"/>
                  </a:moveTo>
                  <a:cubicBezTo>
                    <a:pt x="9728" y="6039"/>
                    <a:pt x="9634" y="6057"/>
                    <a:pt x="9544" y="6094"/>
                  </a:cubicBezTo>
                  <a:cubicBezTo>
                    <a:pt x="9272" y="6206"/>
                    <a:pt x="9096" y="6471"/>
                    <a:pt x="9096" y="6765"/>
                  </a:cubicBezTo>
                  <a:cubicBezTo>
                    <a:pt x="9096" y="7166"/>
                    <a:pt x="9422" y="7491"/>
                    <a:pt x="9822" y="7491"/>
                  </a:cubicBezTo>
                  <a:cubicBezTo>
                    <a:pt x="10116" y="7491"/>
                    <a:pt x="10381" y="7314"/>
                    <a:pt x="10494" y="7043"/>
                  </a:cubicBezTo>
                  <a:cubicBezTo>
                    <a:pt x="10606" y="6771"/>
                    <a:pt x="10544" y="6458"/>
                    <a:pt x="10337" y="6251"/>
                  </a:cubicBezTo>
                  <a:cubicBezTo>
                    <a:pt x="10197" y="6112"/>
                    <a:pt x="10011" y="6039"/>
                    <a:pt x="9822" y="6039"/>
                  </a:cubicBezTo>
                  <a:close/>
                  <a:moveTo>
                    <a:pt x="11919" y="6039"/>
                  </a:moveTo>
                  <a:cubicBezTo>
                    <a:pt x="11825" y="6039"/>
                    <a:pt x="11731" y="6057"/>
                    <a:pt x="11641" y="6094"/>
                  </a:cubicBezTo>
                  <a:cubicBezTo>
                    <a:pt x="11370" y="6206"/>
                    <a:pt x="11193" y="6471"/>
                    <a:pt x="11193" y="6765"/>
                  </a:cubicBezTo>
                  <a:cubicBezTo>
                    <a:pt x="11193" y="7166"/>
                    <a:pt x="11518" y="7491"/>
                    <a:pt x="11919" y="7491"/>
                  </a:cubicBezTo>
                  <a:cubicBezTo>
                    <a:pt x="12213" y="7491"/>
                    <a:pt x="12478" y="7314"/>
                    <a:pt x="12590" y="7043"/>
                  </a:cubicBezTo>
                  <a:cubicBezTo>
                    <a:pt x="12702" y="6771"/>
                    <a:pt x="12640" y="6458"/>
                    <a:pt x="12433" y="6251"/>
                  </a:cubicBezTo>
                  <a:cubicBezTo>
                    <a:pt x="12293" y="6112"/>
                    <a:pt x="12108" y="6039"/>
                    <a:pt x="11919" y="6039"/>
                  </a:cubicBezTo>
                  <a:close/>
                  <a:moveTo>
                    <a:pt x="13434" y="5662"/>
                  </a:moveTo>
                  <a:lnTo>
                    <a:pt x="13434" y="7875"/>
                  </a:lnTo>
                  <a:lnTo>
                    <a:pt x="6902" y="7875"/>
                  </a:lnTo>
                  <a:cubicBezTo>
                    <a:pt x="6903" y="7667"/>
                    <a:pt x="6885" y="7460"/>
                    <a:pt x="6844" y="7255"/>
                  </a:cubicBezTo>
                  <a:cubicBezTo>
                    <a:pt x="6829" y="7174"/>
                    <a:pt x="6767" y="7112"/>
                    <a:pt x="6686" y="7095"/>
                  </a:cubicBezTo>
                  <a:cubicBezTo>
                    <a:pt x="6526" y="7063"/>
                    <a:pt x="6363" y="7045"/>
                    <a:pt x="6199" y="7040"/>
                  </a:cubicBezTo>
                  <a:lnTo>
                    <a:pt x="6199" y="5662"/>
                  </a:lnTo>
                  <a:close/>
                  <a:moveTo>
                    <a:pt x="6059" y="10168"/>
                  </a:moveTo>
                  <a:cubicBezTo>
                    <a:pt x="6111" y="10291"/>
                    <a:pt x="6170" y="10410"/>
                    <a:pt x="6236" y="10526"/>
                  </a:cubicBezTo>
                  <a:cubicBezTo>
                    <a:pt x="6164" y="10521"/>
                    <a:pt x="6092" y="10520"/>
                    <a:pt x="6019" y="10520"/>
                  </a:cubicBezTo>
                  <a:cubicBezTo>
                    <a:pt x="5929" y="10520"/>
                    <a:pt x="5840" y="10523"/>
                    <a:pt x="5752" y="10527"/>
                  </a:cubicBezTo>
                  <a:cubicBezTo>
                    <a:pt x="5860" y="10413"/>
                    <a:pt x="5963" y="10294"/>
                    <a:pt x="6059" y="10168"/>
                  </a:cubicBezTo>
                  <a:close/>
                  <a:moveTo>
                    <a:pt x="13434" y="8279"/>
                  </a:moveTo>
                  <a:lnTo>
                    <a:pt x="13434" y="8874"/>
                  </a:lnTo>
                  <a:cubicBezTo>
                    <a:pt x="13434" y="10500"/>
                    <a:pt x="12116" y="11816"/>
                    <a:pt x="10492" y="11816"/>
                  </a:cubicBezTo>
                  <a:lnTo>
                    <a:pt x="9007" y="11816"/>
                  </a:lnTo>
                  <a:cubicBezTo>
                    <a:pt x="8471" y="11180"/>
                    <a:pt x="7650" y="10742"/>
                    <a:pt x="6720" y="10589"/>
                  </a:cubicBezTo>
                  <a:cubicBezTo>
                    <a:pt x="6539" y="10338"/>
                    <a:pt x="6399" y="10060"/>
                    <a:pt x="6306" y="9765"/>
                  </a:cubicBezTo>
                  <a:cubicBezTo>
                    <a:pt x="6589" y="9294"/>
                    <a:pt x="6774" y="8785"/>
                    <a:pt x="6841" y="8279"/>
                  </a:cubicBezTo>
                  <a:close/>
                  <a:moveTo>
                    <a:pt x="2417" y="11812"/>
                  </a:moveTo>
                  <a:cubicBezTo>
                    <a:pt x="2574" y="11838"/>
                    <a:pt x="2734" y="11851"/>
                    <a:pt x="2895" y="11851"/>
                  </a:cubicBezTo>
                  <a:cubicBezTo>
                    <a:pt x="2920" y="11851"/>
                    <a:pt x="2946" y="11850"/>
                    <a:pt x="2972" y="11850"/>
                  </a:cubicBezTo>
                  <a:cubicBezTo>
                    <a:pt x="2937" y="11891"/>
                    <a:pt x="2905" y="11935"/>
                    <a:pt x="2874" y="11978"/>
                  </a:cubicBezTo>
                  <a:lnTo>
                    <a:pt x="2320" y="11978"/>
                  </a:lnTo>
                  <a:cubicBezTo>
                    <a:pt x="2313" y="11978"/>
                    <a:pt x="2305" y="11978"/>
                    <a:pt x="2297" y="11978"/>
                  </a:cubicBezTo>
                  <a:cubicBezTo>
                    <a:pt x="2282" y="11978"/>
                    <a:pt x="2267" y="11978"/>
                    <a:pt x="2253" y="11978"/>
                  </a:cubicBezTo>
                  <a:lnTo>
                    <a:pt x="2417" y="11812"/>
                  </a:lnTo>
                  <a:close/>
                  <a:moveTo>
                    <a:pt x="6019" y="10929"/>
                  </a:moveTo>
                  <a:cubicBezTo>
                    <a:pt x="7176" y="10929"/>
                    <a:pt x="8232" y="11406"/>
                    <a:pt x="8810" y="12181"/>
                  </a:cubicBezTo>
                  <a:cubicBezTo>
                    <a:pt x="8232" y="12956"/>
                    <a:pt x="7176" y="13433"/>
                    <a:pt x="6019" y="13433"/>
                  </a:cubicBezTo>
                  <a:cubicBezTo>
                    <a:pt x="4966" y="13433"/>
                    <a:pt x="3997" y="13038"/>
                    <a:pt x="3395" y="12384"/>
                  </a:cubicBezTo>
                  <a:lnTo>
                    <a:pt x="6693" y="12384"/>
                  </a:lnTo>
                  <a:cubicBezTo>
                    <a:pt x="6694" y="12384"/>
                    <a:pt x="6695" y="12384"/>
                    <a:pt x="6696" y="12384"/>
                  </a:cubicBezTo>
                  <a:cubicBezTo>
                    <a:pt x="6798" y="12384"/>
                    <a:pt x="6886" y="12308"/>
                    <a:pt x="6902" y="12207"/>
                  </a:cubicBezTo>
                  <a:cubicBezTo>
                    <a:pt x="6916" y="12086"/>
                    <a:pt x="6823" y="11978"/>
                    <a:pt x="6700" y="11978"/>
                  </a:cubicBezTo>
                  <a:lnTo>
                    <a:pt x="3397" y="11978"/>
                  </a:lnTo>
                  <a:cubicBezTo>
                    <a:pt x="3454" y="11914"/>
                    <a:pt x="3518" y="11854"/>
                    <a:pt x="3583" y="11795"/>
                  </a:cubicBezTo>
                  <a:cubicBezTo>
                    <a:pt x="3590" y="11788"/>
                    <a:pt x="3597" y="11780"/>
                    <a:pt x="3603" y="11773"/>
                  </a:cubicBezTo>
                  <a:cubicBezTo>
                    <a:pt x="4167" y="11652"/>
                    <a:pt x="4726" y="11390"/>
                    <a:pt x="5226" y="11005"/>
                  </a:cubicBezTo>
                  <a:cubicBezTo>
                    <a:pt x="5487" y="10955"/>
                    <a:pt x="5752" y="10929"/>
                    <a:pt x="6019" y="10929"/>
                  </a:cubicBezTo>
                  <a:close/>
                  <a:moveTo>
                    <a:pt x="6006" y="4204"/>
                  </a:moveTo>
                  <a:cubicBezTo>
                    <a:pt x="5889" y="4204"/>
                    <a:pt x="5794" y="4299"/>
                    <a:pt x="5794" y="4415"/>
                  </a:cubicBezTo>
                  <a:lnTo>
                    <a:pt x="5794" y="7051"/>
                  </a:lnTo>
                  <a:cubicBezTo>
                    <a:pt x="5794" y="7051"/>
                    <a:pt x="4032" y="7563"/>
                    <a:pt x="3326" y="8269"/>
                  </a:cubicBezTo>
                  <a:cubicBezTo>
                    <a:pt x="3119" y="8477"/>
                    <a:pt x="2931" y="8704"/>
                    <a:pt x="2768" y="8948"/>
                  </a:cubicBezTo>
                  <a:cubicBezTo>
                    <a:pt x="2709" y="9040"/>
                    <a:pt x="2737" y="9163"/>
                    <a:pt x="2828" y="9223"/>
                  </a:cubicBezTo>
                  <a:cubicBezTo>
                    <a:pt x="2862" y="9247"/>
                    <a:pt x="2901" y="9258"/>
                    <a:pt x="2940" y="9258"/>
                  </a:cubicBezTo>
                  <a:cubicBezTo>
                    <a:pt x="3003" y="9258"/>
                    <a:pt x="3065" y="9228"/>
                    <a:pt x="3106" y="9173"/>
                  </a:cubicBezTo>
                  <a:cubicBezTo>
                    <a:pt x="3254" y="8951"/>
                    <a:pt x="3424" y="8745"/>
                    <a:pt x="3613" y="8556"/>
                  </a:cubicBezTo>
                  <a:cubicBezTo>
                    <a:pt x="4326" y="7843"/>
                    <a:pt x="5241" y="7440"/>
                    <a:pt x="6098" y="7440"/>
                  </a:cubicBezTo>
                  <a:cubicBezTo>
                    <a:pt x="6225" y="7440"/>
                    <a:pt x="6350" y="7449"/>
                    <a:pt x="6473" y="7467"/>
                  </a:cubicBezTo>
                  <a:cubicBezTo>
                    <a:pt x="6611" y="8425"/>
                    <a:pt x="6203" y="9508"/>
                    <a:pt x="5383" y="10327"/>
                  </a:cubicBezTo>
                  <a:cubicBezTo>
                    <a:pt x="4672" y="11039"/>
                    <a:pt x="3758" y="11441"/>
                    <a:pt x="2899" y="11441"/>
                  </a:cubicBezTo>
                  <a:cubicBezTo>
                    <a:pt x="2861" y="11441"/>
                    <a:pt x="2824" y="11441"/>
                    <a:pt x="2786" y="11439"/>
                  </a:cubicBezTo>
                  <a:lnTo>
                    <a:pt x="5124" y="9102"/>
                  </a:lnTo>
                  <a:cubicBezTo>
                    <a:pt x="5202" y="9023"/>
                    <a:pt x="5202" y="8895"/>
                    <a:pt x="5123" y="8815"/>
                  </a:cubicBezTo>
                  <a:cubicBezTo>
                    <a:pt x="5084" y="8776"/>
                    <a:pt x="5032" y="8756"/>
                    <a:pt x="4981" y="8756"/>
                  </a:cubicBezTo>
                  <a:cubicBezTo>
                    <a:pt x="4929" y="8756"/>
                    <a:pt x="4877" y="8776"/>
                    <a:pt x="4837" y="8815"/>
                  </a:cubicBezTo>
                  <a:lnTo>
                    <a:pt x="2502" y="11152"/>
                  </a:lnTo>
                  <a:cubicBezTo>
                    <a:pt x="2483" y="10696"/>
                    <a:pt x="2583" y="10210"/>
                    <a:pt x="2790" y="9745"/>
                  </a:cubicBezTo>
                  <a:cubicBezTo>
                    <a:pt x="2830" y="9642"/>
                    <a:pt x="2784" y="9527"/>
                    <a:pt x="2685" y="9482"/>
                  </a:cubicBezTo>
                  <a:cubicBezTo>
                    <a:pt x="2658" y="9471"/>
                    <a:pt x="2630" y="9465"/>
                    <a:pt x="2602" y="9465"/>
                  </a:cubicBezTo>
                  <a:cubicBezTo>
                    <a:pt x="2527" y="9465"/>
                    <a:pt x="2455" y="9508"/>
                    <a:pt x="2420" y="9580"/>
                  </a:cubicBezTo>
                  <a:cubicBezTo>
                    <a:pt x="2135" y="10222"/>
                    <a:pt x="2034" y="10907"/>
                    <a:pt x="2132" y="11521"/>
                  </a:cubicBezTo>
                  <a:lnTo>
                    <a:pt x="1735" y="11917"/>
                  </a:lnTo>
                  <a:cubicBezTo>
                    <a:pt x="1348" y="11842"/>
                    <a:pt x="981" y="11693"/>
                    <a:pt x="651" y="11476"/>
                  </a:cubicBezTo>
                  <a:lnTo>
                    <a:pt x="342" y="11275"/>
                  </a:lnTo>
                  <a:cubicBezTo>
                    <a:pt x="308" y="11252"/>
                    <a:pt x="270" y="11242"/>
                    <a:pt x="232" y="11242"/>
                  </a:cubicBezTo>
                  <a:cubicBezTo>
                    <a:pt x="166" y="11242"/>
                    <a:pt x="101" y="11274"/>
                    <a:pt x="61" y="11334"/>
                  </a:cubicBezTo>
                  <a:cubicBezTo>
                    <a:pt x="1" y="11426"/>
                    <a:pt x="27" y="11553"/>
                    <a:pt x="120" y="11613"/>
                  </a:cubicBezTo>
                  <a:lnTo>
                    <a:pt x="430" y="11816"/>
                  </a:lnTo>
                  <a:cubicBezTo>
                    <a:pt x="992" y="12184"/>
                    <a:pt x="1649" y="12381"/>
                    <a:pt x="2320" y="12384"/>
                  </a:cubicBezTo>
                  <a:lnTo>
                    <a:pt x="2874" y="12384"/>
                  </a:lnTo>
                  <a:cubicBezTo>
                    <a:pt x="3523" y="13279"/>
                    <a:pt x="4716" y="13834"/>
                    <a:pt x="6019" y="13834"/>
                  </a:cubicBezTo>
                  <a:cubicBezTo>
                    <a:pt x="7366" y="13834"/>
                    <a:pt x="8595" y="13243"/>
                    <a:pt x="9227" y="12289"/>
                  </a:cubicBezTo>
                  <a:cubicBezTo>
                    <a:pt x="9242" y="12269"/>
                    <a:pt x="9252" y="12246"/>
                    <a:pt x="9259" y="12223"/>
                  </a:cubicBezTo>
                  <a:lnTo>
                    <a:pt x="10504" y="12223"/>
                  </a:lnTo>
                  <a:cubicBezTo>
                    <a:pt x="10540" y="12224"/>
                    <a:pt x="10575" y="12224"/>
                    <a:pt x="10610" y="12224"/>
                  </a:cubicBezTo>
                  <a:cubicBezTo>
                    <a:pt x="13959" y="12224"/>
                    <a:pt x="13838" y="8862"/>
                    <a:pt x="13838" y="8862"/>
                  </a:cubicBezTo>
                  <a:lnTo>
                    <a:pt x="13838" y="4415"/>
                  </a:lnTo>
                  <a:cubicBezTo>
                    <a:pt x="13838" y="4299"/>
                    <a:pt x="13744" y="4204"/>
                    <a:pt x="13626" y="4204"/>
                  </a:cubicBezTo>
                  <a:lnTo>
                    <a:pt x="12548" y="4204"/>
                  </a:lnTo>
                  <a:cubicBezTo>
                    <a:pt x="12521" y="4204"/>
                    <a:pt x="12496" y="4214"/>
                    <a:pt x="12478" y="4234"/>
                  </a:cubicBezTo>
                  <a:cubicBezTo>
                    <a:pt x="12319" y="4407"/>
                    <a:pt x="12439" y="4608"/>
                    <a:pt x="12606" y="4608"/>
                  </a:cubicBezTo>
                  <a:lnTo>
                    <a:pt x="13374" y="4608"/>
                  </a:lnTo>
                  <a:cubicBezTo>
                    <a:pt x="13407" y="4608"/>
                    <a:pt x="13434" y="4636"/>
                    <a:pt x="13434" y="4669"/>
                  </a:cubicBezTo>
                  <a:lnTo>
                    <a:pt x="13434" y="5257"/>
                  </a:lnTo>
                  <a:lnTo>
                    <a:pt x="6199" y="5257"/>
                  </a:lnTo>
                  <a:lnTo>
                    <a:pt x="6199" y="4636"/>
                  </a:lnTo>
                  <a:cubicBezTo>
                    <a:pt x="6199" y="4621"/>
                    <a:pt x="6210" y="4608"/>
                    <a:pt x="6226" y="4608"/>
                  </a:cubicBezTo>
                  <a:lnTo>
                    <a:pt x="11877" y="4608"/>
                  </a:lnTo>
                  <a:cubicBezTo>
                    <a:pt x="11903" y="4608"/>
                    <a:pt x="11929" y="4598"/>
                    <a:pt x="11947" y="4578"/>
                  </a:cubicBezTo>
                  <a:cubicBezTo>
                    <a:pt x="12106" y="4405"/>
                    <a:pt x="11986" y="4204"/>
                    <a:pt x="11819" y="4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96"/>
          <p:cNvGrpSpPr/>
          <p:nvPr/>
        </p:nvGrpSpPr>
        <p:grpSpPr>
          <a:xfrm>
            <a:off x="7229249" y="2092277"/>
            <a:ext cx="372791" cy="320587"/>
            <a:chOff x="7230921" y="2086142"/>
            <a:chExt cx="372791" cy="320587"/>
          </a:xfrm>
        </p:grpSpPr>
        <p:sp>
          <p:nvSpPr>
            <p:cNvPr id="1187" name="Google Shape;1187;p96"/>
            <p:cNvSpPr/>
            <p:nvPr/>
          </p:nvSpPr>
          <p:spPr>
            <a:xfrm>
              <a:off x="7278945" y="2366632"/>
              <a:ext cx="275987" cy="35702"/>
            </a:xfrm>
            <a:custGeom>
              <a:avLst/>
              <a:gdLst/>
              <a:ahLst/>
              <a:cxnLst/>
              <a:rect l="l" t="t" r="r" b="b"/>
              <a:pathLst>
                <a:path w="10235" h="1324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1192"/>
                  </a:lnTo>
                  <a:cubicBezTo>
                    <a:pt x="1" y="1264"/>
                    <a:pt x="60" y="1323"/>
                    <a:pt x="132" y="1323"/>
                  </a:cubicBezTo>
                  <a:lnTo>
                    <a:pt x="2300" y="1323"/>
                  </a:lnTo>
                  <a:cubicBezTo>
                    <a:pt x="2372" y="1323"/>
                    <a:pt x="2431" y="1264"/>
                    <a:pt x="2431" y="1192"/>
                  </a:cubicBezTo>
                  <a:lnTo>
                    <a:pt x="2431" y="132"/>
                  </a:lnTo>
                  <a:cubicBezTo>
                    <a:pt x="2431" y="60"/>
                    <a:pt x="2372" y="1"/>
                    <a:pt x="2300" y="1"/>
                  </a:cubicBezTo>
                  <a:close/>
                  <a:moveTo>
                    <a:pt x="7935" y="1"/>
                  </a:moveTo>
                  <a:cubicBezTo>
                    <a:pt x="7863" y="1"/>
                    <a:pt x="7804" y="60"/>
                    <a:pt x="7804" y="132"/>
                  </a:cubicBezTo>
                  <a:lnTo>
                    <a:pt x="7804" y="1192"/>
                  </a:lnTo>
                  <a:cubicBezTo>
                    <a:pt x="7804" y="1264"/>
                    <a:pt x="7863" y="1323"/>
                    <a:pt x="7935" y="1323"/>
                  </a:cubicBezTo>
                  <a:lnTo>
                    <a:pt x="10102" y="1323"/>
                  </a:lnTo>
                  <a:cubicBezTo>
                    <a:pt x="10175" y="1323"/>
                    <a:pt x="10233" y="1264"/>
                    <a:pt x="10233" y="1192"/>
                  </a:cubicBezTo>
                  <a:lnTo>
                    <a:pt x="10233" y="133"/>
                  </a:lnTo>
                  <a:cubicBezTo>
                    <a:pt x="10234" y="60"/>
                    <a:pt x="10175" y="1"/>
                    <a:pt x="10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96"/>
            <p:cNvSpPr/>
            <p:nvPr/>
          </p:nvSpPr>
          <p:spPr>
            <a:xfrm>
              <a:off x="7236017" y="2317151"/>
              <a:ext cx="361789" cy="64096"/>
            </a:xfrm>
            <a:custGeom>
              <a:avLst/>
              <a:gdLst/>
              <a:ahLst/>
              <a:cxnLst/>
              <a:rect l="l" t="t" r="r" b="b"/>
              <a:pathLst>
                <a:path w="13417" h="2377" extrusionOk="0">
                  <a:moveTo>
                    <a:pt x="783" y="0"/>
                  </a:moveTo>
                  <a:lnTo>
                    <a:pt x="783" y="657"/>
                  </a:lnTo>
                  <a:cubicBezTo>
                    <a:pt x="783" y="875"/>
                    <a:pt x="959" y="1052"/>
                    <a:pt x="1176" y="1052"/>
                  </a:cubicBezTo>
                  <a:lnTo>
                    <a:pt x="132" y="1052"/>
                  </a:lnTo>
                  <a:cubicBezTo>
                    <a:pt x="58" y="1052"/>
                    <a:pt x="1" y="1111"/>
                    <a:pt x="1" y="1185"/>
                  </a:cubicBezTo>
                  <a:lnTo>
                    <a:pt x="1" y="2245"/>
                  </a:lnTo>
                  <a:cubicBezTo>
                    <a:pt x="1" y="2317"/>
                    <a:pt x="58" y="2376"/>
                    <a:pt x="132" y="2376"/>
                  </a:cubicBezTo>
                  <a:lnTo>
                    <a:pt x="13286" y="2376"/>
                  </a:lnTo>
                  <a:cubicBezTo>
                    <a:pt x="13359" y="2376"/>
                    <a:pt x="13417" y="2317"/>
                    <a:pt x="13417" y="2245"/>
                  </a:cubicBezTo>
                  <a:lnTo>
                    <a:pt x="13417" y="1183"/>
                  </a:lnTo>
                  <a:cubicBezTo>
                    <a:pt x="13417" y="1111"/>
                    <a:pt x="13358" y="1052"/>
                    <a:pt x="13286" y="1052"/>
                  </a:cubicBezTo>
                  <a:lnTo>
                    <a:pt x="10110" y="1052"/>
                  </a:lnTo>
                  <a:cubicBezTo>
                    <a:pt x="10328" y="1052"/>
                    <a:pt x="10504" y="875"/>
                    <a:pt x="10502" y="657"/>
                  </a:cubicBezTo>
                  <a:lnTo>
                    <a:pt x="10502" y="0"/>
                  </a:lnTo>
                  <a:lnTo>
                    <a:pt x="6318" y="0"/>
                  </a:lnTo>
                  <a:lnTo>
                    <a:pt x="6318" y="657"/>
                  </a:lnTo>
                  <a:cubicBezTo>
                    <a:pt x="6317" y="875"/>
                    <a:pt x="6493" y="1052"/>
                    <a:pt x="6710" y="1052"/>
                  </a:cubicBezTo>
                  <a:lnTo>
                    <a:pt x="2227" y="1052"/>
                  </a:lnTo>
                  <a:cubicBezTo>
                    <a:pt x="2444" y="1052"/>
                    <a:pt x="2620" y="875"/>
                    <a:pt x="2618" y="657"/>
                  </a:cubicBezTo>
                  <a:lnTo>
                    <a:pt x="26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96"/>
            <p:cNvSpPr/>
            <p:nvPr/>
          </p:nvSpPr>
          <p:spPr>
            <a:xfrm>
              <a:off x="7257104" y="2140423"/>
              <a:ext cx="303599" cy="205150"/>
            </a:xfrm>
            <a:custGeom>
              <a:avLst/>
              <a:gdLst/>
              <a:ahLst/>
              <a:cxnLst/>
              <a:rect l="l" t="t" r="r" b="b"/>
              <a:pathLst>
                <a:path w="11259" h="7608" extrusionOk="0">
                  <a:moveTo>
                    <a:pt x="1" y="6554"/>
                  </a:moveTo>
                  <a:lnTo>
                    <a:pt x="1" y="7213"/>
                  </a:lnTo>
                  <a:cubicBezTo>
                    <a:pt x="1" y="7429"/>
                    <a:pt x="177" y="7606"/>
                    <a:pt x="394" y="7608"/>
                  </a:cubicBezTo>
                  <a:lnTo>
                    <a:pt x="1445" y="7608"/>
                  </a:lnTo>
                  <a:cubicBezTo>
                    <a:pt x="1662" y="7606"/>
                    <a:pt x="1838" y="7429"/>
                    <a:pt x="1836" y="7213"/>
                  </a:cubicBezTo>
                  <a:lnTo>
                    <a:pt x="1836" y="6554"/>
                  </a:lnTo>
                  <a:close/>
                  <a:moveTo>
                    <a:pt x="7628" y="0"/>
                  </a:moveTo>
                  <a:cubicBezTo>
                    <a:pt x="7337" y="0"/>
                    <a:pt x="7101" y="235"/>
                    <a:pt x="7101" y="525"/>
                  </a:cubicBezTo>
                  <a:lnTo>
                    <a:pt x="7101" y="813"/>
                  </a:lnTo>
                  <a:cubicBezTo>
                    <a:pt x="6489" y="937"/>
                    <a:pt x="6049" y="1476"/>
                    <a:pt x="6048" y="2100"/>
                  </a:cubicBezTo>
                  <a:lnTo>
                    <a:pt x="6180" y="2100"/>
                  </a:lnTo>
                  <a:cubicBezTo>
                    <a:pt x="6107" y="2100"/>
                    <a:pt x="6048" y="2159"/>
                    <a:pt x="6048" y="2231"/>
                  </a:cubicBezTo>
                  <a:lnTo>
                    <a:pt x="6048" y="2631"/>
                  </a:lnTo>
                  <a:cubicBezTo>
                    <a:pt x="5438" y="2633"/>
                    <a:pt x="4861" y="2908"/>
                    <a:pt x="4476" y="3380"/>
                  </a:cubicBezTo>
                  <a:lnTo>
                    <a:pt x="3561" y="2447"/>
                  </a:lnTo>
                  <a:cubicBezTo>
                    <a:pt x="3513" y="2398"/>
                    <a:pt x="3449" y="2369"/>
                    <a:pt x="3379" y="2369"/>
                  </a:cubicBezTo>
                  <a:lnTo>
                    <a:pt x="2565" y="2369"/>
                  </a:lnTo>
                  <a:cubicBezTo>
                    <a:pt x="2493" y="2369"/>
                    <a:pt x="2436" y="2427"/>
                    <a:pt x="2434" y="2499"/>
                  </a:cubicBezTo>
                  <a:cubicBezTo>
                    <a:pt x="2434" y="2999"/>
                    <a:pt x="2593" y="3487"/>
                    <a:pt x="2888" y="3890"/>
                  </a:cubicBezTo>
                  <a:lnTo>
                    <a:pt x="3888" y="5252"/>
                  </a:lnTo>
                  <a:cubicBezTo>
                    <a:pt x="3946" y="5330"/>
                    <a:pt x="4023" y="5390"/>
                    <a:pt x="4114" y="5426"/>
                  </a:cubicBezTo>
                  <a:cubicBezTo>
                    <a:pt x="4340" y="6077"/>
                    <a:pt x="4873" y="6582"/>
                    <a:pt x="5535" y="6755"/>
                  </a:cubicBezTo>
                  <a:lnTo>
                    <a:pt x="5535" y="7214"/>
                  </a:lnTo>
                  <a:cubicBezTo>
                    <a:pt x="5533" y="7429"/>
                    <a:pt x="5705" y="7605"/>
                    <a:pt x="5919" y="7608"/>
                  </a:cubicBezTo>
                  <a:lnTo>
                    <a:pt x="9335" y="7608"/>
                  </a:lnTo>
                  <a:cubicBezTo>
                    <a:pt x="9550" y="7605"/>
                    <a:pt x="9722" y="7429"/>
                    <a:pt x="9720" y="7214"/>
                  </a:cubicBezTo>
                  <a:lnTo>
                    <a:pt x="9720" y="6753"/>
                  </a:lnTo>
                  <a:cubicBezTo>
                    <a:pt x="10605" y="6521"/>
                    <a:pt x="11259" y="5700"/>
                    <a:pt x="11259" y="4722"/>
                  </a:cubicBezTo>
                  <a:cubicBezTo>
                    <a:pt x="11259" y="3563"/>
                    <a:pt x="10340" y="2624"/>
                    <a:pt x="9207" y="2624"/>
                  </a:cubicBezTo>
                  <a:lnTo>
                    <a:pt x="9207" y="2231"/>
                  </a:lnTo>
                  <a:cubicBezTo>
                    <a:pt x="9207" y="2159"/>
                    <a:pt x="9150" y="2101"/>
                    <a:pt x="9079" y="2100"/>
                  </a:cubicBezTo>
                  <a:lnTo>
                    <a:pt x="9209" y="2100"/>
                  </a:lnTo>
                  <a:cubicBezTo>
                    <a:pt x="9207" y="1474"/>
                    <a:pt x="8766" y="937"/>
                    <a:pt x="8154" y="813"/>
                  </a:cubicBezTo>
                  <a:lnTo>
                    <a:pt x="8154" y="525"/>
                  </a:lnTo>
                  <a:cubicBezTo>
                    <a:pt x="8154" y="235"/>
                    <a:pt x="7918" y="0"/>
                    <a:pt x="76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96"/>
            <p:cNvSpPr/>
            <p:nvPr/>
          </p:nvSpPr>
          <p:spPr>
            <a:xfrm>
              <a:off x="7363561" y="2161590"/>
              <a:ext cx="180261" cy="162842"/>
            </a:xfrm>
            <a:custGeom>
              <a:avLst/>
              <a:gdLst/>
              <a:ahLst/>
              <a:cxnLst/>
              <a:rect l="l" t="t" r="r" b="b"/>
              <a:pathLst>
                <a:path w="6685" h="6039" extrusionOk="0">
                  <a:moveTo>
                    <a:pt x="3383" y="1"/>
                  </a:moveTo>
                  <a:cubicBezTo>
                    <a:pt x="2663" y="1"/>
                    <a:pt x="2084" y="594"/>
                    <a:pt x="2100" y="1315"/>
                  </a:cubicBezTo>
                  <a:lnTo>
                    <a:pt x="2232" y="1315"/>
                  </a:lnTo>
                  <a:cubicBezTo>
                    <a:pt x="2159" y="1315"/>
                    <a:pt x="2100" y="1374"/>
                    <a:pt x="2100" y="1446"/>
                  </a:cubicBezTo>
                  <a:lnTo>
                    <a:pt x="2100" y="1839"/>
                  </a:lnTo>
                  <a:cubicBezTo>
                    <a:pt x="940" y="1839"/>
                    <a:pt x="1" y="2780"/>
                    <a:pt x="1" y="3940"/>
                  </a:cubicBezTo>
                  <a:cubicBezTo>
                    <a:pt x="1" y="5099"/>
                    <a:pt x="940" y="6039"/>
                    <a:pt x="2100" y="6039"/>
                  </a:cubicBezTo>
                  <a:lnTo>
                    <a:pt x="4584" y="6039"/>
                  </a:lnTo>
                  <a:cubicBezTo>
                    <a:pt x="5743" y="6039"/>
                    <a:pt x="6684" y="5099"/>
                    <a:pt x="6684" y="3940"/>
                  </a:cubicBezTo>
                  <a:cubicBezTo>
                    <a:pt x="6684" y="2780"/>
                    <a:pt x="5743" y="1839"/>
                    <a:pt x="4584" y="1839"/>
                  </a:cubicBezTo>
                  <a:lnTo>
                    <a:pt x="4584" y="1446"/>
                  </a:lnTo>
                  <a:cubicBezTo>
                    <a:pt x="4584" y="1374"/>
                    <a:pt x="4524" y="1315"/>
                    <a:pt x="4452" y="1315"/>
                  </a:cubicBezTo>
                  <a:lnTo>
                    <a:pt x="4667" y="1315"/>
                  </a:lnTo>
                  <a:cubicBezTo>
                    <a:pt x="4684" y="594"/>
                    <a:pt x="4104" y="1"/>
                    <a:pt x="3383" y="1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96"/>
            <p:cNvSpPr/>
            <p:nvPr/>
          </p:nvSpPr>
          <p:spPr>
            <a:xfrm>
              <a:off x="7236017" y="2189769"/>
              <a:ext cx="282809" cy="134663"/>
            </a:xfrm>
            <a:custGeom>
              <a:avLst/>
              <a:gdLst/>
              <a:ahLst/>
              <a:cxnLst/>
              <a:rect l="l" t="t" r="r" b="b"/>
              <a:pathLst>
                <a:path w="10488" h="4994" extrusionOk="0">
                  <a:moveTo>
                    <a:pt x="6714" y="0"/>
                  </a:moveTo>
                  <a:cubicBezTo>
                    <a:pt x="6501" y="4"/>
                    <a:pt x="6331" y="179"/>
                    <a:pt x="6331" y="391"/>
                  </a:cubicBezTo>
                  <a:cubicBezTo>
                    <a:pt x="6331" y="604"/>
                    <a:pt x="6501" y="778"/>
                    <a:pt x="6714" y="782"/>
                  </a:cubicBezTo>
                  <a:lnTo>
                    <a:pt x="10105" y="782"/>
                  </a:lnTo>
                  <a:cubicBezTo>
                    <a:pt x="10318" y="778"/>
                    <a:pt x="10488" y="604"/>
                    <a:pt x="10488" y="391"/>
                  </a:cubicBezTo>
                  <a:cubicBezTo>
                    <a:pt x="10488" y="179"/>
                    <a:pt x="10318" y="4"/>
                    <a:pt x="10105" y="0"/>
                  </a:cubicBezTo>
                  <a:close/>
                  <a:moveTo>
                    <a:pt x="132" y="3428"/>
                  </a:moveTo>
                  <a:cubicBezTo>
                    <a:pt x="58" y="3428"/>
                    <a:pt x="1" y="3487"/>
                    <a:pt x="1" y="3559"/>
                  </a:cubicBezTo>
                  <a:lnTo>
                    <a:pt x="1" y="3690"/>
                  </a:lnTo>
                  <a:cubicBezTo>
                    <a:pt x="1" y="4409"/>
                    <a:pt x="586" y="4994"/>
                    <a:pt x="1306" y="4994"/>
                  </a:cubicBezTo>
                  <a:cubicBezTo>
                    <a:pt x="1307" y="4994"/>
                    <a:pt x="1308" y="4994"/>
                    <a:pt x="1309" y="4994"/>
                  </a:cubicBezTo>
                  <a:lnTo>
                    <a:pt x="2094" y="4994"/>
                  </a:lnTo>
                  <a:cubicBezTo>
                    <a:pt x="2095" y="4994"/>
                    <a:pt x="2096" y="4994"/>
                    <a:pt x="2097" y="4994"/>
                  </a:cubicBezTo>
                  <a:cubicBezTo>
                    <a:pt x="2816" y="4994"/>
                    <a:pt x="3401" y="4409"/>
                    <a:pt x="3402" y="3690"/>
                  </a:cubicBezTo>
                  <a:lnTo>
                    <a:pt x="3402" y="3559"/>
                  </a:lnTo>
                  <a:cubicBezTo>
                    <a:pt x="3402" y="3487"/>
                    <a:pt x="3343" y="3428"/>
                    <a:pt x="3271" y="34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96"/>
            <p:cNvSpPr/>
            <p:nvPr/>
          </p:nvSpPr>
          <p:spPr>
            <a:xfrm>
              <a:off x="7576855" y="2345518"/>
              <a:ext cx="20952" cy="35729"/>
            </a:xfrm>
            <a:custGeom>
              <a:avLst/>
              <a:gdLst/>
              <a:ahLst/>
              <a:cxnLst/>
              <a:rect l="l" t="t" r="r" b="b"/>
              <a:pathLst>
                <a:path w="777" h="1325" extrusionOk="0">
                  <a:moveTo>
                    <a:pt x="0" y="0"/>
                  </a:moveTo>
                  <a:cubicBezTo>
                    <a:pt x="72" y="2"/>
                    <a:pt x="130" y="61"/>
                    <a:pt x="130" y="133"/>
                  </a:cubicBezTo>
                  <a:lnTo>
                    <a:pt x="130" y="1192"/>
                  </a:lnTo>
                  <a:cubicBezTo>
                    <a:pt x="130" y="1264"/>
                    <a:pt x="72" y="1323"/>
                    <a:pt x="0" y="1324"/>
                  </a:cubicBezTo>
                  <a:lnTo>
                    <a:pt x="646" y="1324"/>
                  </a:lnTo>
                  <a:cubicBezTo>
                    <a:pt x="719" y="1324"/>
                    <a:pt x="777" y="1265"/>
                    <a:pt x="777" y="1193"/>
                  </a:cubicBezTo>
                  <a:lnTo>
                    <a:pt x="777" y="133"/>
                  </a:lnTo>
                  <a:cubicBezTo>
                    <a:pt x="777" y="59"/>
                    <a:pt x="719" y="2"/>
                    <a:pt x="646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96"/>
            <p:cNvSpPr/>
            <p:nvPr/>
          </p:nvSpPr>
          <p:spPr>
            <a:xfrm>
              <a:off x="7276896" y="2189769"/>
              <a:ext cx="242200" cy="134663"/>
            </a:xfrm>
            <a:custGeom>
              <a:avLst/>
              <a:gdLst/>
              <a:ahLst/>
              <a:cxnLst/>
              <a:rect l="l" t="t" r="r" b="b"/>
              <a:pathLst>
                <a:path w="8982" h="4994" extrusionOk="0">
                  <a:moveTo>
                    <a:pt x="7998" y="0"/>
                  </a:moveTo>
                  <a:cubicBezTo>
                    <a:pt x="8211" y="4"/>
                    <a:pt x="8381" y="179"/>
                    <a:pt x="8381" y="391"/>
                  </a:cubicBezTo>
                  <a:cubicBezTo>
                    <a:pt x="8381" y="604"/>
                    <a:pt x="8211" y="778"/>
                    <a:pt x="7998" y="782"/>
                  </a:cubicBezTo>
                  <a:lnTo>
                    <a:pt x="8599" y="782"/>
                  </a:lnTo>
                  <a:cubicBezTo>
                    <a:pt x="8810" y="778"/>
                    <a:pt x="8982" y="604"/>
                    <a:pt x="8982" y="391"/>
                  </a:cubicBezTo>
                  <a:cubicBezTo>
                    <a:pt x="8982" y="179"/>
                    <a:pt x="8810" y="4"/>
                    <a:pt x="8599" y="0"/>
                  </a:cubicBezTo>
                  <a:close/>
                  <a:moveTo>
                    <a:pt x="1163" y="3428"/>
                  </a:moveTo>
                  <a:cubicBezTo>
                    <a:pt x="1234" y="3429"/>
                    <a:pt x="1291" y="3487"/>
                    <a:pt x="1291" y="3559"/>
                  </a:cubicBezTo>
                  <a:lnTo>
                    <a:pt x="1291" y="3690"/>
                  </a:lnTo>
                  <a:cubicBezTo>
                    <a:pt x="1291" y="4410"/>
                    <a:pt x="713" y="4994"/>
                    <a:pt x="0" y="4994"/>
                  </a:cubicBezTo>
                  <a:lnTo>
                    <a:pt x="595" y="4994"/>
                  </a:lnTo>
                  <a:cubicBezTo>
                    <a:pt x="1307" y="4994"/>
                    <a:pt x="1886" y="4410"/>
                    <a:pt x="1886" y="3690"/>
                  </a:cubicBezTo>
                  <a:lnTo>
                    <a:pt x="1886" y="3559"/>
                  </a:lnTo>
                  <a:cubicBezTo>
                    <a:pt x="1886" y="3487"/>
                    <a:pt x="1827" y="3428"/>
                    <a:pt x="1755" y="3428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96"/>
            <p:cNvSpPr/>
            <p:nvPr/>
          </p:nvSpPr>
          <p:spPr>
            <a:xfrm>
              <a:off x="7230921" y="2086142"/>
              <a:ext cx="372791" cy="320587"/>
            </a:xfrm>
            <a:custGeom>
              <a:avLst/>
              <a:gdLst/>
              <a:ahLst/>
              <a:cxnLst/>
              <a:rect l="l" t="t" r="r" b="b"/>
              <a:pathLst>
                <a:path w="13825" h="11889" extrusionOk="0">
                  <a:moveTo>
                    <a:pt x="8585" y="2218"/>
                  </a:moveTo>
                  <a:cubicBezTo>
                    <a:pt x="8763" y="2218"/>
                    <a:pt x="8909" y="2364"/>
                    <a:pt x="8909" y="2542"/>
                  </a:cubicBezTo>
                  <a:lnTo>
                    <a:pt x="8909" y="2601"/>
                  </a:lnTo>
                  <a:lnTo>
                    <a:pt x="8261" y="2601"/>
                  </a:lnTo>
                  <a:lnTo>
                    <a:pt x="8261" y="2542"/>
                  </a:lnTo>
                  <a:cubicBezTo>
                    <a:pt x="8261" y="2364"/>
                    <a:pt x="8406" y="2218"/>
                    <a:pt x="8585" y="2218"/>
                  </a:cubicBezTo>
                  <a:close/>
                  <a:moveTo>
                    <a:pt x="8869" y="3005"/>
                  </a:moveTo>
                  <a:cubicBezTo>
                    <a:pt x="9306" y="3005"/>
                    <a:pt x="9702" y="3258"/>
                    <a:pt x="9887" y="3653"/>
                  </a:cubicBezTo>
                  <a:lnTo>
                    <a:pt x="7310" y="3653"/>
                  </a:lnTo>
                  <a:cubicBezTo>
                    <a:pt x="7495" y="3257"/>
                    <a:pt x="7892" y="3005"/>
                    <a:pt x="8328" y="3005"/>
                  </a:cubicBezTo>
                  <a:cubicBezTo>
                    <a:pt x="8329" y="3005"/>
                    <a:pt x="8330" y="3005"/>
                    <a:pt x="8331" y="3005"/>
                  </a:cubicBezTo>
                  <a:lnTo>
                    <a:pt x="8866" y="3005"/>
                  </a:lnTo>
                  <a:cubicBezTo>
                    <a:pt x="8867" y="3005"/>
                    <a:pt x="8868" y="3005"/>
                    <a:pt x="8869" y="3005"/>
                  </a:cubicBezTo>
                  <a:close/>
                  <a:moveTo>
                    <a:pt x="5169" y="1044"/>
                  </a:moveTo>
                  <a:cubicBezTo>
                    <a:pt x="5161" y="1044"/>
                    <a:pt x="5153" y="1044"/>
                    <a:pt x="5144" y="1045"/>
                  </a:cubicBezTo>
                  <a:cubicBezTo>
                    <a:pt x="5042" y="1061"/>
                    <a:pt x="4966" y="1150"/>
                    <a:pt x="4967" y="1254"/>
                  </a:cubicBezTo>
                  <a:lnTo>
                    <a:pt x="4967" y="1768"/>
                  </a:lnTo>
                  <a:cubicBezTo>
                    <a:pt x="4969" y="2048"/>
                    <a:pt x="4856" y="2317"/>
                    <a:pt x="4657" y="2515"/>
                  </a:cubicBezTo>
                  <a:lnTo>
                    <a:pt x="4611" y="2559"/>
                  </a:lnTo>
                  <a:cubicBezTo>
                    <a:pt x="4337" y="2830"/>
                    <a:pt x="4183" y="3198"/>
                    <a:pt x="4182" y="3582"/>
                  </a:cubicBezTo>
                  <a:cubicBezTo>
                    <a:pt x="4180" y="3682"/>
                    <a:pt x="4245" y="3773"/>
                    <a:pt x="4342" y="3791"/>
                  </a:cubicBezTo>
                  <a:cubicBezTo>
                    <a:pt x="4356" y="3794"/>
                    <a:pt x="4371" y="3796"/>
                    <a:pt x="4385" y="3796"/>
                  </a:cubicBezTo>
                  <a:cubicBezTo>
                    <a:pt x="4493" y="3796"/>
                    <a:pt x="4585" y="3707"/>
                    <a:pt x="4587" y="3594"/>
                  </a:cubicBezTo>
                  <a:cubicBezTo>
                    <a:pt x="4585" y="3314"/>
                    <a:pt x="4698" y="3045"/>
                    <a:pt x="4898" y="2848"/>
                  </a:cubicBezTo>
                  <a:lnTo>
                    <a:pt x="4943" y="2803"/>
                  </a:lnTo>
                  <a:cubicBezTo>
                    <a:pt x="5218" y="2529"/>
                    <a:pt x="5373" y="2157"/>
                    <a:pt x="5372" y="1768"/>
                  </a:cubicBezTo>
                  <a:lnTo>
                    <a:pt x="5372" y="1247"/>
                  </a:lnTo>
                  <a:cubicBezTo>
                    <a:pt x="5372" y="1133"/>
                    <a:pt x="5279" y="1044"/>
                    <a:pt x="5169" y="1044"/>
                  </a:cubicBezTo>
                  <a:close/>
                  <a:moveTo>
                    <a:pt x="3604" y="1"/>
                  </a:moveTo>
                  <a:cubicBezTo>
                    <a:pt x="3544" y="1"/>
                    <a:pt x="3484" y="28"/>
                    <a:pt x="3444" y="80"/>
                  </a:cubicBezTo>
                  <a:cubicBezTo>
                    <a:pt x="3382" y="164"/>
                    <a:pt x="3392" y="280"/>
                    <a:pt x="3467" y="352"/>
                  </a:cubicBezTo>
                  <a:lnTo>
                    <a:pt x="3876" y="760"/>
                  </a:lnTo>
                  <a:cubicBezTo>
                    <a:pt x="4291" y="1171"/>
                    <a:pt x="4291" y="1841"/>
                    <a:pt x="3876" y="2253"/>
                  </a:cubicBezTo>
                  <a:lnTo>
                    <a:pt x="3832" y="2297"/>
                  </a:lnTo>
                  <a:cubicBezTo>
                    <a:pt x="3555" y="2571"/>
                    <a:pt x="3401" y="2943"/>
                    <a:pt x="3401" y="3332"/>
                  </a:cubicBezTo>
                  <a:lnTo>
                    <a:pt x="3401" y="3587"/>
                  </a:lnTo>
                  <a:cubicBezTo>
                    <a:pt x="3400" y="3690"/>
                    <a:pt x="3476" y="3780"/>
                    <a:pt x="3578" y="3796"/>
                  </a:cubicBezTo>
                  <a:cubicBezTo>
                    <a:pt x="3586" y="3797"/>
                    <a:pt x="3595" y="3797"/>
                    <a:pt x="3603" y="3797"/>
                  </a:cubicBezTo>
                  <a:cubicBezTo>
                    <a:pt x="3713" y="3797"/>
                    <a:pt x="3806" y="3708"/>
                    <a:pt x="3806" y="3594"/>
                  </a:cubicBezTo>
                  <a:lnTo>
                    <a:pt x="3806" y="3333"/>
                  </a:lnTo>
                  <a:cubicBezTo>
                    <a:pt x="3806" y="3052"/>
                    <a:pt x="3918" y="2783"/>
                    <a:pt x="4117" y="2585"/>
                  </a:cubicBezTo>
                  <a:lnTo>
                    <a:pt x="4163" y="2541"/>
                  </a:lnTo>
                  <a:cubicBezTo>
                    <a:pt x="4737" y="1972"/>
                    <a:pt x="4737" y="1044"/>
                    <a:pt x="4163" y="473"/>
                  </a:cubicBezTo>
                  <a:lnTo>
                    <a:pt x="3747" y="60"/>
                  </a:lnTo>
                  <a:cubicBezTo>
                    <a:pt x="3707" y="20"/>
                    <a:pt x="3656" y="1"/>
                    <a:pt x="3604" y="1"/>
                  </a:cubicBezTo>
                  <a:close/>
                  <a:moveTo>
                    <a:pt x="10308" y="4058"/>
                  </a:moveTo>
                  <a:cubicBezTo>
                    <a:pt x="10430" y="4058"/>
                    <a:pt x="10520" y="4172"/>
                    <a:pt x="10492" y="4290"/>
                  </a:cubicBezTo>
                  <a:cubicBezTo>
                    <a:pt x="10471" y="4375"/>
                    <a:pt x="10395" y="4437"/>
                    <a:pt x="10305" y="4437"/>
                  </a:cubicBezTo>
                  <a:cubicBezTo>
                    <a:pt x="10304" y="4437"/>
                    <a:pt x="10303" y="4437"/>
                    <a:pt x="10302" y="4437"/>
                  </a:cubicBezTo>
                  <a:lnTo>
                    <a:pt x="6895" y="4437"/>
                  </a:lnTo>
                  <a:cubicBezTo>
                    <a:pt x="6894" y="4437"/>
                    <a:pt x="6893" y="4437"/>
                    <a:pt x="6892" y="4437"/>
                  </a:cubicBezTo>
                  <a:cubicBezTo>
                    <a:pt x="6804" y="4437"/>
                    <a:pt x="6726" y="4375"/>
                    <a:pt x="6706" y="4290"/>
                  </a:cubicBezTo>
                  <a:cubicBezTo>
                    <a:pt x="6679" y="4172"/>
                    <a:pt x="6768" y="4058"/>
                    <a:pt x="6890" y="4058"/>
                  </a:cubicBezTo>
                  <a:close/>
                  <a:moveTo>
                    <a:pt x="4299" y="4571"/>
                  </a:moveTo>
                  <a:cubicBezTo>
                    <a:pt x="4314" y="4571"/>
                    <a:pt x="4330" y="4578"/>
                    <a:pt x="4342" y="4589"/>
                  </a:cubicBezTo>
                  <a:lnTo>
                    <a:pt x="5150" y="5393"/>
                  </a:lnTo>
                  <a:cubicBezTo>
                    <a:pt x="4875" y="5780"/>
                    <a:pt x="4726" y="6242"/>
                    <a:pt x="4726" y="6715"/>
                  </a:cubicBezTo>
                  <a:cubicBezTo>
                    <a:pt x="4726" y="6738"/>
                    <a:pt x="4728" y="6761"/>
                    <a:pt x="4728" y="6782"/>
                  </a:cubicBezTo>
                  <a:lnTo>
                    <a:pt x="3959" y="5761"/>
                  </a:lnTo>
                  <a:cubicBezTo>
                    <a:pt x="3699" y="5416"/>
                    <a:pt x="3552" y="5002"/>
                    <a:pt x="3536" y="4571"/>
                  </a:cubicBezTo>
                  <a:close/>
                  <a:moveTo>
                    <a:pt x="12541" y="5624"/>
                  </a:moveTo>
                  <a:cubicBezTo>
                    <a:pt x="13008" y="5624"/>
                    <a:pt x="13388" y="6001"/>
                    <a:pt x="13390" y="6468"/>
                  </a:cubicBezTo>
                  <a:lnTo>
                    <a:pt x="13390" y="6993"/>
                  </a:lnTo>
                  <a:cubicBezTo>
                    <a:pt x="13388" y="7461"/>
                    <a:pt x="13008" y="7838"/>
                    <a:pt x="12541" y="7838"/>
                  </a:cubicBezTo>
                  <a:lnTo>
                    <a:pt x="12168" y="7838"/>
                  </a:lnTo>
                  <a:cubicBezTo>
                    <a:pt x="12357" y="7500"/>
                    <a:pt x="12455" y="7118"/>
                    <a:pt x="12455" y="6731"/>
                  </a:cubicBezTo>
                  <a:lnTo>
                    <a:pt x="12455" y="6731"/>
                  </a:lnTo>
                  <a:cubicBezTo>
                    <a:pt x="12455" y="6731"/>
                    <a:pt x="12455" y="6732"/>
                    <a:pt x="12455" y="6732"/>
                  </a:cubicBezTo>
                  <a:lnTo>
                    <a:pt x="12455" y="6730"/>
                  </a:lnTo>
                  <a:cubicBezTo>
                    <a:pt x="12455" y="6731"/>
                    <a:pt x="12455" y="6731"/>
                    <a:pt x="12455" y="6731"/>
                  </a:cubicBezTo>
                  <a:cubicBezTo>
                    <a:pt x="12455" y="6344"/>
                    <a:pt x="12357" y="5962"/>
                    <a:pt x="12168" y="5624"/>
                  </a:cubicBezTo>
                  <a:close/>
                  <a:moveTo>
                    <a:pt x="3402" y="7432"/>
                  </a:moveTo>
                  <a:lnTo>
                    <a:pt x="3402" y="7446"/>
                  </a:lnTo>
                  <a:cubicBezTo>
                    <a:pt x="3402" y="8079"/>
                    <a:pt x="2888" y="8593"/>
                    <a:pt x="2256" y="8593"/>
                  </a:cubicBezTo>
                  <a:lnTo>
                    <a:pt x="1553" y="8593"/>
                  </a:lnTo>
                  <a:cubicBezTo>
                    <a:pt x="919" y="8593"/>
                    <a:pt x="406" y="8079"/>
                    <a:pt x="406" y="7446"/>
                  </a:cubicBezTo>
                  <a:lnTo>
                    <a:pt x="406" y="7432"/>
                  </a:lnTo>
                  <a:close/>
                  <a:moveTo>
                    <a:pt x="2619" y="8955"/>
                  </a:moveTo>
                  <a:lnTo>
                    <a:pt x="2619" y="9187"/>
                  </a:lnTo>
                  <a:cubicBezTo>
                    <a:pt x="2619" y="9291"/>
                    <a:pt x="2535" y="9376"/>
                    <a:pt x="2431" y="9376"/>
                  </a:cubicBezTo>
                  <a:cubicBezTo>
                    <a:pt x="2430" y="9376"/>
                    <a:pt x="2429" y="9376"/>
                    <a:pt x="2428" y="9376"/>
                  </a:cubicBezTo>
                  <a:lnTo>
                    <a:pt x="1378" y="9376"/>
                  </a:lnTo>
                  <a:lnTo>
                    <a:pt x="1378" y="9377"/>
                  </a:lnTo>
                  <a:cubicBezTo>
                    <a:pt x="1273" y="9377"/>
                    <a:pt x="1188" y="9292"/>
                    <a:pt x="1188" y="9188"/>
                  </a:cubicBezTo>
                  <a:lnTo>
                    <a:pt x="1188" y="8955"/>
                  </a:lnTo>
                  <a:cubicBezTo>
                    <a:pt x="1306" y="8984"/>
                    <a:pt x="1429" y="8998"/>
                    <a:pt x="1550" y="8998"/>
                  </a:cubicBezTo>
                  <a:lnTo>
                    <a:pt x="2257" y="8998"/>
                  </a:lnTo>
                  <a:cubicBezTo>
                    <a:pt x="2378" y="8998"/>
                    <a:pt x="2501" y="8984"/>
                    <a:pt x="2619" y="8955"/>
                  </a:cubicBezTo>
                  <a:close/>
                  <a:moveTo>
                    <a:pt x="10168" y="4840"/>
                  </a:moveTo>
                  <a:cubicBezTo>
                    <a:pt x="11217" y="4840"/>
                    <a:pt x="12069" y="5687"/>
                    <a:pt x="12069" y="6730"/>
                  </a:cubicBezTo>
                  <a:cubicBezTo>
                    <a:pt x="12069" y="7772"/>
                    <a:pt x="11217" y="8619"/>
                    <a:pt x="10168" y="8619"/>
                  </a:cubicBezTo>
                  <a:lnTo>
                    <a:pt x="9363" y="8619"/>
                  </a:lnTo>
                  <a:cubicBezTo>
                    <a:pt x="9362" y="8619"/>
                    <a:pt x="9361" y="8619"/>
                    <a:pt x="9360" y="8619"/>
                  </a:cubicBezTo>
                  <a:cubicBezTo>
                    <a:pt x="9270" y="8619"/>
                    <a:pt x="9191" y="8679"/>
                    <a:pt x="9168" y="8768"/>
                  </a:cubicBezTo>
                  <a:lnTo>
                    <a:pt x="9170" y="8769"/>
                  </a:lnTo>
                  <a:cubicBezTo>
                    <a:pt x="9141" y="8891"/>
                    <a:pt x="9239" y="8998"/>
                    <a:pt x="9363" y="8998"/>
                  </a:cubicBezTo>
                  <a:cubicBezTo>
                    <a:pt x="9364" y="8998"/>
                    <a:pt x="9365" y="8998"/>
                    <a:pt x="9366" y="8998"/>
                  </a:cubicBezTo>
                  <a:lnTo>
                    <a:pt x="10152" y="8998"/>
                  </a:lnTo>
                  <a:cubicBezTo>
                    <a:pt x="10260" y="8998"/>
                    <a:pt x="10367" y="8991"/>
                    <a:pt x="10474" y="8978"/>
                  </a:cubicBezTo>
                  <a:lnTo>
                    <a:pt x="10474" y="9188"/>
                  </a:lnTo>
                  <a:cubicBezTo>
                    <a:pt x="10474" y="9292"/>
                    <a:pt x="10389" y="9377"/>
                    <a:pt x="10283" y="9377"/>
                  </a:cubicBezTo>
                  <a:lnTo>
                    <a:pt x="6885" y="9377"/>
                  </a:lnTo>
                  <a:cubicBezTo>
                    <a:pt x="6780" y="9377"/>
                    <a:pt x="6695" y="9292"/>
                    <a:pt x="6695" y="9188"/>
                  </a:cubicBezTo>
                  <a:lnTo>
                    <a:pt x="6695" y="8975"/>
                  </a:lnTo>
                  <a:cubicBezTo>
                    <a:pt x="6801" y="8989"/>
                    <a:pt x="6908" y="8998"/>
                    <a:pt x="7016" y="8998"/>
                  </a:cubicBezTo>
                  <a:lnTo>
                    <a:pt x="8592" y="8998"/>
                  </a:lnTo>
                  <a:cubicBezTo>
                    <a:pt x="8699" y="8998"/>
                    <a:pt x="8784" y="8910"/>
                    <a:pt x="8781" y="8804"/>
                  </a:cubicBezTo>
                  <a:cubicBezTo>
                    <a:pt x="8778" y="8700"/>
                    <a:pt x="8687" y="8621"/>
                    <a:pt x="8583" y="8621"/>
                  </a:cubicBezTo>
                  <a:lnTo>
                    <a:pt x="7026" y="8621"/>
                  </a:lnTo>
                  <a:cubicBezTo>
                    <a:pt x="5978" y="8621"/>
                    <a:pt x="5126" y="7772"/>
                    <a:pt x="5126" y="6730"/>
                  </a:cubicBezTo>
                  <a:cubicBezTo>
                    <a:pt x="5126" y="6300"/>
                    <a:pt x="5274" y="5882"/>
                    <a:pt x="5546" y="5548"/>
                  </a:cubicBezTo>
                  <a:cubicBezTo>
                    <a:pt x="5552" y="5543"/>
                    <a:pt x="5558" y="5537"/>
                    <a:pt x="5564" y="5533"/>
                  </a:cubicBezTo>
                  <a:cubicBezTo>
                    <a:pt x="5577" y="5519"/>
                    <a:pt x="5588" y="5504"/>
                    <a:pt x="5597" y="5488"/>
                  </a:cubicBezTo>
                  <a:cubicBezTo>
                    <a:pt x="5958" y="5076"/>
                    <a:pt x="6480" y="4840"/>
                    <a:pt x="7027" y="4840"/>
                  </a:cubicBezTo>
                  <a:close/>
                  <a:moveTo>
                    <a:pt x="378" y="9808"/>
                  </a:moveTo>
                  <a:lnTo>
                    <a:pt x="13390" y="9809"/>
                  </a:lnTo>
                  <a:lnTo>
                    <a:pt x="13390" y="10701"/>
                  </a:lnTo>
                  <a:lnTo>
                    <a:pt x="378" y="10701"/>
                  </a:lnTo>
                  <a:lnTo>
                    <a:pt x="378" y="9808"/>
                  </a:lnTo>
                  <a:close/>
                  <a:moveTo>
                    <a:pt x="4023" y="11104"/>
                  </a:moveTo>
                  <a:lnTo>
                    <a:pt x="4023" y="11482"/>
                  </a:lnTo>
                  <a:lnTo>
                    <a:pt x="1998" y="11482"/>
                  </a:lnTo>
                  <a:lnTo>
                    <a:pt x="1998" y="11104"/>
                  </a:lnTo>
                  <a:close/>
                  <a:moveTo>
                    <a:pt x="11798" y="11104"/>
                  </a:moveTo>
                  <a:lnTo>
                    <a:pt x="11798" y="11482"/>
                  </a:lnTo>
                  <a:lnTo>
                    <a:pt x="9773" y="11482"/>
                  </a:lnTo>
                  <a:lnTo>
                    <a:pt x="9773" y="11104"/>
                  </a:lnTo>
                  <a:close/>
                  <a:moveTo>
                    <a:pt x="8586" y="1858"/>
                  </a:moveTo>
                  <a:cubicBezTo>
                    <a:pt x="8184" y="1858"/>
                    <a:pt x="7857" y="2178"/>
                    <a:pt x="7857" y="2570"/>
                  </a:cubicBezTo>
                  <a:lnTo>
                    <a:pt x="7857" y="2698"/>
                  </a:lnTo>
                  <a:cubicBezTo>
                    <a:pt x="7395" y="2838"/>
                    <a:pt x="7030" y="3195"/>
                    <a:pt x="6878" y="3653"/>
                  </a:cubicBezTo>
                  <a:lnTo>
                    <a:pt x="6875" y="3653"/>
                  </a:lnTo>
                  <a:cubicBezTo>
                    <a:pt x="6546" y="3653"/>
                    <a:pt x="6278" y="3915"/>
                    <a:pt x="6278" y="4236"/>
                  </a:cubicBezTo>
                  <a:cubicBezTo>
                    <a:pt x="6278" y="4334"/>
                    <a:pt x="6303" y="4431"/>
                    <a:pt x="6350" y="4516"/>
                  </a:cubicBezTo>
                  <a:cubicBezTo>
                    <a:pt x="5991" y="4620"/>
                    <a:pt x="5662" y="4810"/>
                    <a:pt x="5391" y="5069"/>
                  </a:cubicBezTo>
                  <a:lnTo>
                    <a:pt x="4601" y="4298"/>
                  </a:lnTo>
                  <a:cubicBezTo>
                    <a:pt x="4513" y="4213"/>
                    <a:pt x="4395" y="4166"/>
                    <a:pt x="4273" y="4166"/>
                  </a:cubicBezTo>
                  <a:lnTo>
                    <a:pt x="3449" y="4166"/>
                  </a:lnTo>
                  <a:cubicBezTo>
                    <a:pt x="3264" y="4166"/>
                    <a:pt x="3116" y="4314"/>
                    <a:pt x="3114" y="4499"/>
                  </a:cubicBezTo>
                  <a:cubicBezTo>
                    <a:pt x="3116" y="5042"/>
                    <a:pt x="3293" y="5569"/>
                    <a:pt x="3620" y="6003"/>
                  </a:cubicBezTo>
                  <a:lnTo>
                    <a:pt x="4644" y="7357"/>
                  </a:lnTo>
                  <a:cubicBezTo>
                    <a:pt x="4706" y="7439"/>
                    <a:pt x="4787" y="7508"/>
                    <a:pt x="4878" y="7557"/>
                  </a:cubicBezTo>
                  <a:cubicBezTo>
                    <a:pt x="5131" y="8184"/>
                    <a:pt x="5649" y="8668"/>
                    <a:pt x="6290" y="8881"/>
                  </a:cubicBezTo>
                  <a:lnTo>
                    <a:pt x="6290" y="9188"/>
                  </a:lnTo>
                  <a:cubicBezTo>
                    <a:pt x="6290" y="9252"/>
                    <a:pt x="6300" y="9315"/>
                    <a:pt x="6321" y="9376"/>
                  </a:cubicBezTo>
                  <a:lnTo>
                    <a:pt x="2966" y="9376"/>
                  </a:lnTo>
                  <a:cubicBezTo>
                    <a:pt x="2986" y="9315"/>
                    <a:pt x="2996" y="9252"/>
                    <a:pt x="2996" y="9188"/>
                  </a:cubicBezTo>
                  <a:lnTo>
                    <a:pt x="2996" y="8794"/>
                  </a:lnTo>
                  <a:cubicBezTo>
                    <a:pt x="3480" y="8526"/>
                    <a:pt x="3807" y="8021"/>
                    <a:pt x="3807" y="7445"/>
                  </a:cubicBezTo>
                  <a:lnTo>
                    <a:pt x="3807" y="7366"/>
                  </a:lnTo>
                  <a:cubicBezTo>
                    <a:pt x="3807" y="7178"/>
                    <a:pt x="3656" y="7027"/>
                    <a:pt x="3470" y="7027"/>
                  </a:cubicBezTo>
                  <a:lnTo>
                    <a:pt x="338" y="7027"/>
                  </a:lnTo>
                  <a:cubicBezTo>
                    <a:pt x="152" y="7027"/>
                    <a:pt x="1" y="7178"/>
                    <a:pt x="1" y="7366"/>
                  </a:cubicBezTo>
                  <a:lnTo>
                    <a:pt x="1" y="7445"/>
                  </a:lnTo>
                  <a:cubicBezTo>
                    <a:pt x="1" y="8003"/>
                    <a:pt x="299" y="8518"/>
                    <a:pt x="783" y="8795"/>
                  </a:cubicBezTo>
                  <a:lnTo>
                    <a:pt x="783" y="9188"/>
                  </a:lnTo>
                  <a:cubicBezTo>
                    <a:pt x="783" y="9252"/>
                    <a:pt x="793" y="9315"/>
                    <a:pt x="815" y="9377"/>
                  </a:cubicBezTo>
                  <a:lnTo>
                    <a:pt x="338" y="9377"/>
                  </a:lnTo>
                  <a:cubicBezTo>
                    <a:pt x="151" y="9377"/>
                    <a:pt x="1" y="9528"/>
                    <a:pt x="1" y="9714"/>
                  </a:cubicBezTo>
                  <a:lnTo>
                    <a:pt x="1" y="10767"/>
                  </a:lnTo>
                  <a:cubicBezTo>
                    <a:pt x="1" y="10953"/>
                    <a:pt x="151" y="11104"/>
                    <a:pt x="338" y="11104"/>
                  </a:cubicBezTo>
                  <a:lnTo>
                    <a:pt x="1593" y="11104"/>
                  </a:lnTo>
                  <a:lnTo>
                    <a:pt x="1593" y="11554"/>
                  </a:lnTo>
                  <a:cubicBezTo>
                    <a:pt x="1593" y="11738"/>
                    <a:pt x="1741" y="11887"/>
                    <a:pt x="1926" y="11888"/>
                  </a:cubicBezTo>
                  <a:lnTo>
                    <a:pt x="4094" y="11888"/>
                  </a:lnTo>
                  <a:cubicBezTo>
                    <a:pt x="4278" y="11888"/>
                    <a:pt x="4427" y="11738"/>
                    <a:pt x="4427" y="11554"/>
                  </a:cubicBezTo>
                  <a:lnTo>
                    <a:pt x="4427" y="11104"/>
                  </a:lnTo>
                  <a:lnTo>
                    <a:pt x="9367" y="11104"/>
                  </a:lnTo>
                  <a:lnTo>
                    <a:pt x="9367" y="11554"/>
                  </a:lnTo>
                  <a:cubicBezTo>
                    <a:pt x="9369" y="11738"/>
                    <a:pt x="9517" y="11888"/>
                    <a:pt x="9701" y="11888"/>
                  </a:cubicBezTo>
                  <a:lnTo>
                    <a:pt x="11864" y="11888"/>
                  </a:lnTo>
                  <a:cubicBezTo>
                    <a:pt x="12050" y="11888"/>
                    <a:pt x="12201" y="11740"/>
                    <a:pt x="12203" y="11554"/>
                  </a:cubicBezTo>
                  <a:lnTo>
                    <a:pt x="12203" y="11104"/>
                  </a:lnTo>
                  <a:lnTo>
                    <a:pt x="13485" y="11104"/>
                  </a:lnTo>
                  <a:cubicBezTo>
                    <a:pt x="13671" y="11104"/>
                    <a:pt x="13822" y="10953"/>
                    <a:pt x="13822" y="10767"/>
                  </a:cubicBezTo>
                  <a:lnTo>
                    <a:pt x="13822" y="9714"/>
                  </a:lnTo>
                  <a:cubicBezTo>
                    <a:pt x="13822" y="9528"/>
                    <a:pt x="13671" y="9377"/>
                    <a:pt x="13485" y="9377"/>
                  </a:cubicBezTo>
                  <a:lnTo>
                    <a:pt x="10876" y="9377"/>
                  </a:lnTo>
                  <a:cubicBezTo>
                    <a:pt x="10896" y="9315"/>
                    <a:pt x="10907" y="9252"/>
                    <a:pt x="10907" y="9188"/>
                  </a:cubicBezTo>
                  <a:lnTo>
                    <a:pt x="10909" y="9187"/>
                  </a:lnTo>
                  <a:lnTo>
                    <a:pt x="10909" y="8881"/>
                  </a:lnTo>
                  <a:cubicBezTo>
                    <a:pt x="11296" y="8752"/>
                    <a:pt x="11643" y="8523"/>
                    <a:pt x="11913" y="8216"/>
                  </a:cubicBezTo>
                  <a:lnTo>
                    <a:pt x="12571" y="8216"/>
                  </a:lnTo>
                  <a:cubicBezTo>
                    <a:pt x="13261" y="8216"/>
                    <a:pt x="13825" y="7657"/>
                    <a:pt x="13825" y="6970"/>
                  </a:cubicBezTo>
                  <a:lnTo>
                    <a:pt x="13825" y="6465"/>
                  </a:lnTo>
                  <a:cubicBezTo>
                    <a:pt x="13825" y="5778"/>
                    <a:pt x="13260" y="5219"/>
                    <a:pt x="12567" y="5219"/>
                  </a:cubicBezTo>
                  <a:lnTo>
                    <a:pt x="11907" y="5219"/>
                  </a:lnTo>
                  <a:cubicBezTo>
                    <a:pt x="11618" y="4893"/>
                    <a:pt x="11243" y="4654"/>
                    <a:pt x="10827" y="4532"/>
                  </a:cubicBezTo>
                  <a:cubicBezTo>
                    <a:pt x="10873" y="4444"/>
                    <a:pt x="10899" y="4347"/>
                    <a:pt x="10899" y="4248"/>
                  </a:cubicBezTo>
                  <a:cubicBezTo>
                    <a:pt x="10897" y="3920"/>
                    <a:pt x="10629" y="3653"/>
                    <a:pt x="10301" y="3653"/>
                  </a:cubicBezTo>
                  <a:lnTo>
                    <a:pt x="10298" y="3653"/>
                  </a:lnTo>
                  <a:cubicBezTo>
                    <a:pt x="10147" y="3189"/>
                    <a:pt x="9781" y="2827"/>
                    <a:pt x="9315" y="2680"/>
                  </a:cubicBezTo>
                  <a:lnTo>
                    <a:pt x="9315" y="2570"/>
                  </a:lnTo>
                  <a:cubicBezTo>
                    <a:pt x="9315" y="2178"/>
                    <a:pt x="8988" y="1858"/>
                    <a:pt x="8586" y="18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96"/>
          <p:cNvGrpSpPr/>
          <p:nvPr/>
        </p:nvGrpSpPr>
        <p:grpSpPr>
          <a:xfrm>
            <a:off x="2347289" y="2065446"/>
            <a:ext cx="372737" cy="374247"/>
            <a:chOff x="2343380" y="2065891"/>
            <a:chExt cx="372737" cy="374247"/>
          </a:xfrm>
        </p:grpSpPr>
        <p:sp>
          <p:nvSpPr>
            <p:cNvPr id="1196" name="Google Shape;1196;p96"/>
            <p:cNvSpPr/>
            <p:nvPr/>
          </p:nvSpPr>
          <p:spPr>
            <a:xfrm>
              <a:off x="2349204" y="2151074"/>
              <a:ext cx="121585" cy="254091"/>
            </a:xfrm>
            <a:custGeom>
              <a:avLst/>
              <a:gdLst/>
              <a:ahLst/>
              <a:cxnLst/>
              <a:rect l="l" t="t" r="r" b="b"/>
              <a:pathLst>
                <a:path w="4509" h="9423" extrusionOk="0">
                  <a:moveTo>
                    <a:pt x="270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9152"/>
                  </a:lnTo>
                  <a:cubicBezTo>
                    <a:pt x="0" y="9302"/>
                    <a:pt x="121" y="9423"/>
                    <a:pt x="270" y="9423"/>
                  </a:cubicBezTo>
                  <a:lnTo>
                    <a:pt x="4508" y="9423"/>
                  </a:lnTo>
                  <a:lnTo>
                    <a:pt x="45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96"/>
            <p:cNvSpPr/>
            <p:nvPr/>
          </p:nvSpPr>
          <p:spPr>
            <a:xfrm>
              <a:off x="2435789" y="2354875"/>
              <a:ext cx="63395" cy="50290"/>
            </a:xfrm>
            <a:custGeom>
              <a:avLst/>
              <a:gdLst/>
              <a:ahLst/>
              <a:cxnLst/>
              <a:rect l="l" t="t" r="r" b="b"/>
              <a:pathLst>
                <a:path w="2351" h="1865" extrusionOk="0">
                  <a:moveTo>
                    <a:pt x="812" y="0"/>
                  </a:moveTo>
                  <a:cubicBezTo>
                    <a:pt x="364" y="0"/>
                    <a:pt x="1" y="363"/>
                    <a:pt x="1" y="811"/>
                  </a:cubicBezTo>
                  <a:lnTo>
                    <a:pt x="1" y="1053"/>
                  </a:lnTo>
                  <a:cubicBezTo>
                    <a:pt x="1" y="1502"/>
                    <a:pt x="364" y="1865"/>
                    <a:pt x="812" y="1865"/>
                  </a:cubicBezTo>
                  <a:lnTo>
                    <a:pt x="1541" y="1865"/>
                  </a:lnTo>
                  <a:cubicBezTo>
                    <a:pt x="1987" y="1863"/>
                    <a:pt x="2351" y="1500"/>
                    <a:pt x="2351" y="1053"/>
                  </a:cubicBezTo>
                  <a:lnTo>
                    <a:pt x="23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96"/>
            <p:cNvSpPr/>
            <p:nvPr/>
          </p:nvSpPr>
          <p:spPr>
            <a:xfrm>
              <a:off x="2435088" y="2109575"/>
              <a:ext cx="275906" cy="274531"/>
            </a:xfrm>
            <a:custGeom>
              <a:avLst/>
              <a:gdLst/>
              <a:ahLst/>
              <a:cxnLst/>
              <a:rect l="l" t="t" r="r" b="b"/>
              <a:pathLst>
                <a:path w="10232" h="10181" extrusionOk="0">
                  <a:moveTo>
                    <a:pt x="786" y="0"/>
                  </a:moveTo>
                  <a:cubicBezTo>
                    <a:pt x="352" y="0"/>
                    <a:pt x="1" y="352"/>
                    <a:pt x="1" y="787"/>
                  </a:cubicBezTo>
                  <a:lnTo>
                    <a:pt x="1" y="10181"/>
                  </a:lnTo>
                  <a:cubicBezTo>
                    <a:pt x="1" y="9747"/>
                    <a:pt x="352" y="9396"/>
                    <a:pt x="785" y="9396"/>
                  </a:cubicBezTo>
                  <a:cubicBezTo>
                    <a:pt x="786" y="9396"/>
                    <a:pt x="786" y="9396"/>
                    <a:pt x="787" y="9396"/>
                  </a:cubicBezTo>
                  <a:lnTo>
                    <a:pt x="9446" y="9396"/>
                  </a:lnTo>
                  <a:cubicBezTo>
                    <a:pt x="9880" y="9396"/>
                    <a:pt x="10231" y="9043"/>
                    <a:pt x="10231" y="8609"/>
                  </a:cubicBezTo>
                  <a:lnTo>
                    <a:pt x="10231" y="786"/>
                  </a:lnTo>
                  <a:cubicBezTo>
                    <a:pt x="10231" y="352"/>
                    <a:pt x="9878" y="0"/>
                    <a:pt x="9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96"/>
            <p:cNvSpPr/>
            <p:nvPr/>
          </p:nvSpPr>
          <p:spPr>
            <a:xfrm>
              <a:off x="2653477" y="2072363"/>
              <a:ext cx="22597" cy="93299"/>
            </a:xfrm>
            <a:custGeom>
              <a:avLst/>
              <a:gdLst/>
              <a:ahLst/>
              <a:cxnLst/>
              <a:rect l="l" t="t" r="r" b="b"/>
              <a:pathLst>
                <a:path w="838" h="3460" extrusionOk="0">
                  <a:moveTo>
                    <a:pt x="419" y="0"/>
                  </a:moveTo>
                  <a:cubicBezTo>
                    <a:pt x="187" y="0"/>
                    <a:pt x="0" y="188"/>
                    <a:pt x="0" y="420"/>
                  </a:cubicBezTo>
                  <a:lnTo>
                    <a:pt x="0" y="3459"/>
                  </a:lnTo>
                  <a:lnTo>
                    <a:pt x="837" y="3459"/>
                  </a:lnTo>
                  <a:lnTo>
                    <a:pt x="837" y="420"/>
                  </a:lnTo>
                  <a:cubicBezTo>
                    <a:pt x="837" y="188"/>
                    <a:pt x="650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96"/>
            <p:cNvSpPr/>
            <p:nvPr/>
          </p:nvSpPr>
          <p:spPr>
            <a:xfrm>
              <a:off x="2619232" y="2102321"/>
              <a:ext cx="91789" cy="320317"/>
            </a:xfrm>
            <a:custGeom>
              <a:avLst/>
              <a:gdLst/>
              <a:ahLst/>
              <a:cxnLst/>
              <a:rect l="l" t="t" r="r" b="b"/>
              <a:pathLst>
                <a:path w="3404" h="11879" extrusionOk="0">
                  <a:moveTo>
                    <a:pt x="811" y="0"/>
                  </a:moveTo>
                  <a:cubicBezTo>
                    <a:pt x="364" y="0"/>
                    <a:pt x="1" y="362"/>
                    <a:pt x="1" y="810"/>
                  </a:cubicBezTo>
                  <a:lnTo>
                    <a:pt x="1" y="11069"/>
                  </a:lnTo>
                  <a:cubicBezTo>
                    <a:pt x="1" y="11516"/>
                    <a:pt x="364" y="11879"/>
                    <a:pt x="811" y="11879"/>
                  </a:cubicBezTo>
                  <a:lnTo>
                    <a:pt x="2593" y="11879"/>
                  </a:lnTo>
                  <a:cubicBezTo>
                    <a:pt x="3041" y="11879"/>
                    <a:pt x="3404" y="11516"/>
                    <a:pt x="3404" y="11069"/>
                  </a:cubicBezTo>
                  <a:lnTo>
                    <a:pt x="3404" y="810"/>
                  </a:lnTo>
                  <a:cubicBezTo>
                    <a:pt x="3404" y="363"/>
                    <a:pt x="3041" y="0"/>
                    <a:pt x="25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96"/>
            <p:cNvSpPr/>
            <p:nvPr/>
          </p:nvSpPr>
          <p:spPr>
            <a:xfrm>
              <a:off x="2674833" y="2102321"/>
              <a:ext cx="36160" cy="320290"/>
            </a:xfrm>
            <a:custGeom>
              <a:avLst/>
              <a:gdLst/>
              <a:ahLst/>
              <a:cxnLst/>
              <a:rect l="l" t="t" r="r" b="b"/>
              <a:pathLst>
                <a:path w="1341" h="11878" extrusionOk="0">
                  <a:moveTo>
                    <a:pt x="1" y="0"/>
                  </a:moveTo>
                  <a:cubicBezTo>
                    <a:pt x="428" y="0"/>
                    <a:pt x="774" y="352"/>
                    <a:pt x="774" y="785"/>
                  </a:cubicBezTo>
                  <a:lnTo>
                    <a:pt x="774" y="11092"/>
                  </a:lnTo>
                  <a:cubicBezTo>
                    <a:pt x="774" y="11526"/>
                    <a:pt x="428" y="11877"/>
                    <a:pt x="1" y="11877"/>
                  </a:cubicBezTo>
                  <a:lnTo>
                    <a:pt x="555" y="11877"/>
                  </a:lnTo>
                  <a:cubicBezTo>
                    <a:pt x="989" y="11877"/>
                    <a:pt x="1340" y="11526"/>
                    <a:pt x="1340" y="11092"/>
                  </a:cubicBezTo>
                  <a:lnTo>
                    <a:pt x="1340" y="785"/>
                  </a:lnTo>
                  <a:cubicBezTo>
                    <a:pt x="1340" y="352"/>
                    <a:pt x="989" y="0"/>
                    <a:pt x="555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96"/>
            <p:cNvSpPr/>
            <p:nvPr/>
          </p:nvSpPr>
          <p:spPr>
            <a:xfrm>
              <a:off x="2619232" y="2377472"/>
              <a:ext cx="91789" cy="45166"/>
            </a:xfrm>
            <a:custGeom>
              <a:avLst/>
              <a:gdLst/>
              <a:ahLst/>
              <a:cxnLst/>
              <a:rect l="l" t="t" r="r" b="b"/>
              <a:pathLst>
                <a:path w="3404" h="1675" extrusionOk="0">
                  <a:moveTo>
                    <a:pt x="811" y="1"/>
                  </a:moveTo>
                  <a:cubicBezTo>
                    <a:pt x="364" y="1"/>
                    <a:pt x="1" y="362"/>
                    <a:pt x="1" y="810"/>
                  </a:cubicBezTo>
                  <a:lnTo>
                    <a:pt x="1" y="865"/>
                  </a:lnTo>
                  <a:cubicBezTo>
                    <a:pt x="1" y="1312"/>
                    <a:pt x="364" y="1675"/>
                    <a:pt x="811" y="1675"/>
                  </a:cubicBezTo>
                  <a:lnTo>
                    <a:pt x="2593" y="1675"/>
                  </a:lnTo>
                  <a:cubicBezTo>
                    <a:pt x="3041" y="1675"/>
                    <a:pt x="3404" y="1312"/>
                    <a:pt x="3404" y="865"/>
                  </a:cubicBezTo>
                  <a:lnTo>
                    <a:pt x="3404" y="810"/>
                  </a:lnTo>
                  <a:cubicBezTo>
                    <a:pt x="3404" y="362"/>
                    <a:pt x="3041" y="1"/>
                    <a:pt x="25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96"/>
            <p:cNvSpPr/>
            <p:nvPr/>
          </p:nvSpPr>
          <p:spPr>
            <a:xfrm>
              <a:off x="2653477" y="2399314"/>
              <a:ext cx="22597" cy="35351"/>
            </a:xfrm>
            <a:custGeom>
              <a:avLst/>
              <a:gdLst/>
              <a:ahLst/>
              <a:cxnLst/>
              <a:rect l="l" t="t" r="r" b="b"/>
              <a:pathLst>
                <a:path w="838" h="1311" extrusionOk="0">
                  <a:moveTo>
                    <a:pt x="0" y="0"/>
                  </a:moveTo>
                  <a:lnTo>
                    <a:pt x="0" y="891"/>
                  </a:lnTo>
                  <a:cubicBezTo>
                    <a:pt x="0" y="1125"/>
                    <a:pt x="190" y="1310"/>
                    <a:pt x="417" y="1310"/>
                  </a:cubicBezTo>
                  <a:cubicBezTo>
                    <a:pt x="433" y="1310"/>
                    <a:pt x="449" y="1309"/>
                    <a:pt x="466" y="1307"/>
                  </a:cubicBezTo>
                  <a:cubicBezTo>
                    <a:pt x="680" y="1284"/>
                    <a:pt x="837" y="1095"/>
                    <a:pt x="837" y="879"/>
                  </a:cubicBezTo>
                  <a:lnTo>
                    <a:pt x="8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96"/>
            <p:cNvSpPr/>
            <p:nvPr/>
          </p:nvSpPr>
          <p:spPr>
            <a:xfrm>
              <a:off x="2637541" y="2393489"/>
              <a:ext cx="54955" cy="10948"/>
            </a:xfrm>
            <a:custGeom>
              <a:avLst/>
              <a:gdLst/>
              <a:ahLst/>
              <a:cxnLst/>
              <a:rect l="l" t="t" r="r" b="b"/>
              <a:pathLst>
                <a:path w="2038" h="406" extrusionOk="0">
                  <a:moveTo>
                    <a:pt x="1834" y="0"/>
                  </a:moveTo>
                  <a:cubicBezTo>
                    <a:pt x="1832" y="0"/>
                    <a:pt x="1831" y="0"/>
                    <a:pt x="1829" y="0"/>
                  </a:cubicBezTo>
                  <a:lnTo>
                    <a:pt x="209" y="0"/>
                  </a:lnTo>
                  <a:cubicBezTo>
                    <a:pt x="208" y="0"/>
                    <a:pt x="206" y="0"/>
                    <a:pt x="204" y="0"/>
                  </a:cubicBezTo>
                  <a:cubicBezTo>
                    <a:pt x="93" y="0"/>
                    <a:pt x="0" y="91"/>
                    <a:pt x="2" y="204"/>
                  </a:cubicBezTo>
                  <a:cubicBezTo>
                    <a:pt x="2" y="315"/>
                    <a:pt x="93" y="405"/>
                    <a:pt x="203" y="405"/>
                  </a:cubicBezTo>
                  <a:cubicBezTo>
                    <a:pt x="206" y="405"/>
                    <a:pt x="208" y="405"/>
                    <a:pt x="211" y="405"/>
                  </a:cubicBezTo>
                  <a:lnTo>
                    <a:pt x="1827" y="405"/>
                  </a:lnTo>
                  <a:cubicBezTo>
                    <a:pt x="1829" y="405"/>
                    <a:pt x="1831" y="405"/>
                    <a:pt x="1833" y="405"/>
                  </a:cubicBezTo>
                  <a:cubicBezTo>
                    <a:pt x="1945" y="405"/>
                    <a:pt x="2036" y="316"/>
                    <a:pt x="2036" y="204"/>
                  </a:cubicBezTo>
                  <a:cubicBezTo>
                    <a:pt x="2038" y="90"/>
                    <a:pt x="1945" y="0"/>
                    <a:pt x="1834" y="0"/>
                  </a:cubicBezTo>
                  <a:close/>
                </a:path>
              </a:pathLst>
            </a:custGeom>
            <a:solidFill>
              <a:srgbClr val="96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96"/>
            <p:cNvSpPr/>
            <p:nvPr/>
          </p:nvSpPr>
          <p:spPr>
            <a:xfrm>
              <a:off x="2343380" y="2065891"/>
              <a:ext cx="372737" cy="374247"/>
            </a:xfrm>
            <a:custGeom>
              <a:avLst/>
              <a:gdLst/>
              <a:ahLst/>
              <a:cxnLst/>
              <a:rect l="l" t="t" r="r" b="b"/>
              <a:pathLst>
                <a:path w="13823" h="13879" extrusionOk="0">
                  <a:moveTo>
                    <a:pt x="11931" y="439"/>
                  </a:moveTo>
                  <a:cubicBezTo>
                    <a:pt x="11942" y="439"/>
                    <a:pt x="11953" y="440"/>
                    <a:pt x="11964" y="442"/>
                  </a:cubicBezTo>
                  <a:cubicBezTo>
                    <a:pt x="12071" y="461"/>
                    <a:pt x="12150" y="554"/>
                    <a:pt x="12148" y="664"/>
                  </a:cubicBezTo>
                  <a:lnTo>
                    <a:pt x="12148" y="1135"/>
                  </a:lnTo>
                  <a:lnTo>
                    <a:pt x="11716" y="1135"/>
                  </a:lnTo>
                  <a:lnTo>
                    <a:pt x="11716" y="657"/>
                  </a:lnTo>
                  <a:cubicBezTo>
                    <a:pt x="11715" y="535"/>
                    <a:pt x="11814" y="439"/>
                    <a:pt x="11931" y="439"/>
                  </a:cubicBezTo>
                  <a:close/>
                  <a:moveTo>
                    <a:pt x="12833" y="1540"/>
                  </a:moveTo>
                  <a:cubicBezTo>
                    <a:pt x="13156" y="1540"/>
                    <a:pt x="13416" y="1802"/>
                    <a:pt x="13416" y="2123"/>
                  </a:cubicBezTo>
                  <a:lnTo>
                    <a:pt x="13416" y="5656"/>
                  </a:lnTo>
                  <a:lnTo>
                    <a:pt x="12257" y="6823"/>
                  </a:lnTo>
                  <a:lnTo>
                    <a:pt x="12257" y="5800"/>
                  </a:lnTo>
                  <a:lnTo>
                    <a:pt x="12759" y="4794"/>
                  </a:lnTo>
                  <a:cubicBezTo>
                    <a:pt x="12813" y="4685"/>
                    <a:pt x="12759" y="4554"/>
                    <a:pt x="12646" y="4513"/>
                  </a:cubicBezTo>
                  <a:cubicBezTo>
                    <a:pt x="12624" y="4506"/>
                    <a:pt x="12602" y="4503"/>
                    <a:pt x="12580" y="4503"/>
                  </a:cubicBezTo>
                  <a:cubicBezTo>
                    <a:pt x="12502" y="4503"/>
                    <a:pt x="12428" y="4547"/>
                    <a:pt x="12393" y="4622"/>
                  </a:cubicBezTo>
                  <a:lnTo>
                    <a:pt x="12257" y="4895"/>
                  </a:lnTo>
                  <a:lnTo>
                    <a:pt x="12257" y="4188"/>
                  </a:lnTo>
                  <a:cubicBezTo>
                    <a:pt x="12258" y="4084"/>
                    <a:pt x="12182" y="3995"/>
                    <a:pt x="12079" y="3980"/>
                  </a:cubicBezTo>
                  <a:cubicBezTo>
                    <a:pt x="12070" y="3979"/>
                    <a:pt x="12061" y="3979"/>
                    <a:pt x="12053" y="3979"/>
                  </a:cubicBezTo>
                  <a:cubicBezTo>
                    <a:pt x="11943" y="3979"/>
                    <a:pt x="11850" y="4067"/>
                    <a:pt x="11850" y="4181"/>
                  </a:cubicBezTo>
                  <a:lnTo>
                    <a:pt x="11850" y="5077"/>
                  </a:lnTo>
                  <a:lnTo>
                    <a:pt x="11702" y="4852"/>
                  </a:lnTo>
                  <a:cubicBezTo>
                    <a:pt x="11662" y="4791"/>
                    <a:pt x="11596" y="4757"/>
                    <a:pt x="11528" y="4757"/>
                  </a:cubicBezTo>
                  <a:cubicBezTo>
                    <a:pt x="11504" y="4757"/>
                    <a:pt x="11479" y="4761"/>
                    <a:pt x="11455" y="4770"/>
                  </a:cubicBezTo>
                  <a:cubicBezTo>
                    <a:pt x="11334" y="4816"/>
                    <a:pt x="11288" y="4963"/>
                    <a:pt x="11360" y="5071"/>
                  </a:cubicBezTo>
                  <a:lnTo>
                    <a:pt x="11850" y="5807"/>
                  </a:lnTo>
                  <a:lnTo>
                    <a:pt x="11850" y="7236"/>
                  </a:lnTo>
                  <a:lnTo>
                    <a:pt x="11445" y="7641"/>
                  </a:lnTo>
                  <a:lnTo>
                    <a:pt x="10420" y="7641"/>
                  </a:lnTo>
                  <a:lnTo>
                    <a:pt x="10420" y="2125"/>
                  </a:lnTo>
                  <a:cubicBezTo>
                    <a:pt x="10421" y="1802"/>
                    <a:pt x="10682" y="1540"/>
                    <a:pt x="11005" y="1540"/>
                  </a:cubicBezTo>
                  <a:close/>
                  <a:moveTo>
                    <a:pt x="13416" y="6234"/>
                  </a:moveTo>
                  <a:lnTo>
                    <a:pt x="13416" y="11559"/>
                  </a:lnTo>
                  <a:cubicBezTo>
                    <a:pt x="13248" y="11433"/>
                    <a:pt x="13043" y="11367"/>
                    <a:pt x="12834" y="11367"/>
                  </a:cubicBezTo>
                  <a:lnTo>
                    <a:pt x="11003" y="11367"/>
                  </a:lnTo>
                  <a:cubicBezTo>
                    <a:pt x="10793" y="11367"/>
                    <a:pt x="10590" y="11433"/>
                    <a:pt x="10421" y="11559"/>
                  </a:cubicBezTo>
                  <a:lnTo>
                    <a:pt x="10421" y="8046"/>
                  </a:lnTo>
                  <a:lnTo>
                    <a:pt x="11526" y="8046"/>
                  </a:lnTo>
                  <a:cubicBezTo>
                    <a:pt x="11579" y="8046"/>
                    <a:pt x="11631" y="8025"/>
                    <a:pt x="11669" y="7987"/>
                  </a:cubicBezTo>
                  <a:lnTo>
                    <a:pt x="13416" y="6234"/>
                  </a:lnTo>
                  <a:close/>
                  <a:moveTo>
                    <a:pt x="5561" y="11232"/>
                  </a:moveTo>
                  <a:lnTo>
                    <a:pt x="5561" y="11812"/>
                  </a:lnTo>
                  <a:cubicBezTo>
                    <a:pt x="5561" y="12132"/>
                    <a:pt x="5301" y="12391"/>
                    <a:pt x="4981" y="12391"/>
                  </a:cubicBezTo>
                  <a:lnTo>
                    <a:pt x="4198" y="12391"/>
                  </a:lnTo>
                  <a:cubicBezTo>
                    <a:pt x="3857" y="12391"/>
                    <a:pt x="3589" y="12098"/>
                    <a:pt x="3621" y="11757"/>
                  </a:cubicBezTo>
                  <a:cubicBezTo>
                    <a:pt x="3648" y="11456"/>
                    <a:pt x="3910" y="11232"/>
                    <a:pt x="4213" y="11232"/>
                  </a:cubicBezTo>
                  <a:close/>
                  <a:moveTo>
                    <a:pt x="3212" y="9069"/>
                  </a:moveTo>
                  <a:lnTo>
                    <a:pt x="3212" y="11808"/>
                  </a:lnTo>
                  <a:cubicBezTo>
                    <a:pt x="3212" y="12018"/>
                    <a:pt x="3279" y="12223"/>
                    <a:pt x="3403" y="12393"/>
                  </a:cubicBezTo>
                  <a:lnTo>
                    <a:pt x="491" y="12393"/>
                  </a:lnTo>
                  <a:cubicBezTo>
                    <a:pt x="458" y="12393"/>
                    <a:pt x="432" y="12365"/>
                    <a:pt x="432" y="12332"/>
                  </a:cubicBezTo>
                  <a:lnTo>
                    <a:pt x="432" y="10935"/>
                  </a:lnTo>
                  <a:lnTo>
                    <a:pt x="1274" y="10935"/>
                  </a:lnTo>
                  <a:cubicBezTo>
                    <a:pt x="1327" y="10935"/>
                    <a:pt x="1379" y="10913"/>
                    <a:pt x="1416" y="10874"/>
                  </a:cubicBezTo>
                  <a:lnTo>
                    <a:pt x="3212" y="9069"/>
                  </a:lnTo>
                  <a:close/>
                  <a:moveTo>
                    <a:pt x="12860" y="11772"/>
                  </a:moveTo>
                  <a:cubicBezTo>
                    <a:pt x="13183" y="11772"/>
                    <a:pt x="13444" y="12033"/>
                    <a:pt x="13444" y="12355"/>
                  </a:cubicBezTo>
                  <a:lnTo>
                    <a:pt x="13444" y="12456"/>
                  </a:lnTo>
                  <a:cubicBezTo>
                    <a:pt x="13444" y="12779"/>
                    <a:pt x="13183" y="13040"/>
                    <a:pt x="12860" y="13040"/>
                  </a:cubicBezTo>
                  <a:lnTo>
                    <a:pt x="12860" y="13041"/>
                  </a:lnTo>
                  <a:lnTo>
                    <a:pt x="12553" y="13041"/>
                  </a:lnTo>
                  <a:lnTo>
                    <a:pt x="12553" y="12554"/>
                  </a:lnTo>
                  <a:lnTo>
                    <a:pt x="12733" y="12554"/>
                  </a:lnTo>
                  <a:cubicBezTo>
                    <a:pt x="12735" y="12554"/>
                    <a:pt x="12736" y="12554"/>
                    <a:pt x="12737" y="12554"/>
                  </a:cubicBezTo>
                  <a:cubicBezTo>
                    <a:pt x="12799" y="12554"/>
                    <a:pt x="12855" y="12521"/>
                    <a:pt x="12886" y="12469"/>
                  </a:cubicBezTo>
                  <a:cubicBezTo>
                    <a:pt x="12978" y="12311"/>
                    <a:pt x="12867" y="12149"/>
                    <a:pt x="12718" y="12149"/>
                  </a:cubicBezTo>
                  <a:lnTo>
                    <a:pt x="11133" y="12149"/>
                  </a:lnTo>
                  <a:cubicBezTo>
                    <a:pt x="11131" y="12149"/>
                    <a:pt x="11130" y="12149"/>
                    <a:pt x="11129" y="12149"/>
                  </a:cubicBezTo>
                  <a:cubicBezTo>
                    <a:pt x="11067" y="12149"/>
                    <a:pt x="11011" y="12182"/>
                    <a:pt x="10979" y="12234"/>
                  </a:cubicBezTo>
                  <a:cubicBezTo>
                    <a:pt x="10886" y="12393"/>
                    <a:pt x="10999" y="12554"/>
                    <a:pt x="11149" y="12554"/>
                  </a:cubicBezTo>
                  <a:lnTo>
                    <a:pt x="11311" y="12554"/>
                  </a:lnTo>
                  <a:lnTo>
                    <a:pt x="11311" y="13041"/>
                  </a:lnTo>
                  <a:lnTo>
                    <a:pt x="11005" y="13041"/>
                  </a:lnTo>
                  <a:cubicBezTo>
                    <a:pt x="10682" y="13041"/>
                    <a:pt x="10421" y="12779"/>
                    <a:pt x="10421" y="12456"/>
                  </a:cubicBezTo>
                  <a:lnTo>
                    <a:pt x="10421" y="12355"/>
                  </a:lnTo>
                  <a:cubicBezTo>
                    <a:pt x="10421" y="12033"/>
                    <a:pt x="10682" y="11772"/>
                    <a:pt x="11005" y="11772"/>
                  </a:cubicBezTo>
                  <a:close/>
                  <a:moveTo>
                    <a:pt x="12148" y="12554"/>
                  </a:moveTo>
                  <a:lnTo>
                    <a:pt x="12148" y="13243"/>
                  </a:lnTo>
                  <a:cubicBezTo>
                    <a:pt x="12148" y="13364"/>
                    <a:pt x="12050" y="13460"/>
                    <a:pt x="11933" y="13460"/>
                  </a:cubicBezTo>
                  <a:cubicBezTo>
                    <a:pt x="11923" y="13460"/>
                    <a:pt x="11912" y="13459"/>
                    <a:pt x="11901" y="13458"/>
                  </a:cubicBezTo>
                  <a:cubicBezTo>
                    <a:pt x="11793" y="13439"/>
                    <a:pt x="11715" y="13345"/>
                    <a:pt x="11716" y="13236"/>
                  </a:cubicBezTo>
                  <a:lnTo>
                    <a:pt x="11716" y="12554"/>
                  </a:lnTo>
                  <a:close/>
                  <a:moveTo>
                    <a:pt x="11931" y="0"/>
                  </a:moveTo>
                  <a:cubicBezTo>
                    <a:pt x="11590" y="0"/>
                    <a:pt x="11311" y="288"/>
                    <a:pt x="11311" y="641"/>
                  </a:cubicBezTo>
                  <a:lnTo>
                    <a:pt x="11311" y="1135"/>
                  </a:lnTo>
                  <a:lnTo>
                    <a:pt x="11017" y="1135"/>
                  </a:lnTo>
                  <a:cubicBezTo>
                    <a:pt x="10765" y="1135"/>
                    <a:pt x="10525" y="1233"/>
                    <a:pt x="10345" y="1407"/>
                  </a:cubicBezTo>
                  <a:cubicBezTo>
                    <a:pt x="10333" y="1406"/>
                    <a:pt x="10322" y="1404"/>
                    <a:pt x="10310" y="1404"/>
                  </a:cubicBezTo>
                  <a:lnTo>
                    <a:pt x="4201" y="1404"/>
                  </a:lnTo>
                  <a:cubicBezTo>
                    <a:pt x="3655" y="1404"/>
                    <a:pt x="3213" y="1847"/>
                    <a:pt x="3213" y="2393"/>
                  </a:cubicBezTo>
                  <a:lnTo>
                    <a:pt x="3213" y="2970"/>
                  </a:lnTo>
                  <a:lnTo>
                    <a:pt x="464" y="2970"/>
                  </a:lnTo>
                  <a:cubicBezTo>
                    <a:pt x="208" y="2970"/>
                    <a:pt x="0" y="3178"/>
                    <a:pt x="0" y="3434"/>
                  </a:cubicBezTo>
                  <a:lnTo>
                    <a:pt x="0" y="12332"/>
                  </a:lnTo>
                  <a:cubicBezTo>
                    <a:pt x="0" y="12589"/>
                    <a:pt x="208" y="12796"/>
                    <a:pt x="464" y="12796"/>
                  </a:cubicBezTo>
                  <a:lnTo>
                    <a:pt x="4978" y="12796"/>
                  </a:lnTo>
                  <a:cubicBezTo>
                    <a:pt x="5524" y="12796"/>
                    <a:pt x="5966" y="12354"/>
                    <a:pt x="5966" y="11808"/>
                  </a:cubicBezTo>
                  <a:lnTo>
                    <a:pt x="5966" y="11232"/>
                  </a:lnTo>
                  <a:lnTo>
                    <a:pt x="9558" y="11232"/>
                  </a:lnTo>
                  <a:cubicBezTo>
                    <a:pt x="9559" y="11232"/>
                    <a:pt x="9560" y="11232"/>
                    <a:pt x="9561" y="11232"/>
                  </a:cubicBezTo>
                  <a:cubicBezTo>
                    <a:pt x="9663" y="11232"/>
                    <a:pt x="9751" y="11156"/>
                    <a:pt x="9767" y="11053"/>
                  </a:cubicBezTo>
                  <a:cubicBezTo>
                    <a:pt x="9781" y="10933"/>
                    <a:pt x="9688" y="10827"/>
                    <a:pt x="9567" y="10825"/>
                  </a:cubicBezTo>
                  <a:lnTo>
                    <a:pt x="4200" y="10825"/>
                  </a:lnTo>
                  <a:cubicBezTo>
                    <a:pt x="3991" y="10825"/>
                    <a:pt x="3786" y="10893"/>
                    <a:pt x="3618" y="11017"/>
                  </a:cubicBezTo>
                  <a:lnTo>
                    <a:pt x="3618" y="6826"/>
                  </a:lnTo>
                  <a:lnTo>
                    <a:pt x="4410" y="6033"/>
                  </a:lnTo>
                  <a:lnTo>
                    <a:pt x="6260" y="7883"/>
                  </a:lnTo>
                  <a:lnTo>
                    <a:pt x="5540" y="9326"/>
                  </a:lnTo>
                  <a:cubicBezTo>
                    <a:pt x="5498" y="9425"/>
                    <a:pt x="5540" y="9540"/>
                    <a:pt x="5636" y="9588"/>
                  </a:cubicBezTo>
                  <a:cubicBezTo>
                    <a:pt x="5665" y="9602"/>
                    <a:pt x="5696" y="9609"/>
                    <a:pt x="5726" y="9609"/>
                  </a:cubicBezTo>
                  <a:cubicBezTo>
                    <a:pt x="5797" y="9609"/>
                    <a:pt x="5865" y="9571"/>
                    <a:pt x="5903" y="9506"/>
                  </a:cubicBezTo>
                  <a:lnTo>
                    <a:pt x="6471" y="8372"/>
                  </a:lnTo>
                  <a:lnTo>
                    <a:pt x="6839" y="9480"/>
                  </a:lnTo>
                  <a:cubicBezTo>
                    <a:pt x="6868" y="9562"/>
                    <a:pt x="6945" y="9618"/>
                    <a:pt x="7032" y="9618"/>
                  </a:cubicBezTo>
                  <a:cubicBezTo>
                    <a:pt x="7054" y="9618"/>
                    <a:pt x="7076" y="9615"/>
                    <a:pt x="7096" y="9608"/>
                  </a:cubicBezTo>
                  <a:cubicBezTo>
                    <a:pt x="7202" y="9572"/>
                    <a:pt x="7260" y="9458"/>
                    <a:pt x="7224" y="9351"/>
                  </a:cubicBezTo>
                  <a:lnTo>
                    <a:pt x="6906" y="8395"/>
                  </a:lnTo>
                  <a:lnTo>
                    <a:pt x="6906" y="8395"/>
                  </a:lnTo>
                  <a:lnTo>
                    <a:pt x="7434" y="8792"/>
                  </a:lnTo>
                  <a:cubicBezTo>
                    <a:pt x="7471" y="8819"/>
                    <a:pt x="7513" y="8832"/>
                    <a:pt x="7555" y="8832"/>
                  </a:cubicBezTo>
                  <a:cubicBezTo>
                    <a:pt x="7627" y="8832"/>
                    <a:pt x="7698" y="8794"/>
                    <a:pt x="7735" y="8725"/>
                  </a:cubicBezTo>
                  <a:cubicBezTo>
                    <a:pt x="7780" y="8640"/>
                    <a:pt x="7748" y="8522"/>
                    <a:pt x="7672" y="8464"/>
                  </a:cubicBezTo>
                  <a:lnTo>
                    <a:pt x="7115" y="8046"/>
                  </a:lnTo>
                  <a:lnTo>
                    <a:pt x="8073" y="8046"/>
                  </a:lnTo>
                  <a:cubicBezTo>
                    <a:pt x="8074" y="8046"/>
                    <a:pt x="8075" y="8046"/>
                    <a:pt x="8076" y="8046"/>
                  </a:cubicBezTo>
                  <a:cubicBezTo>
                    <a:pt x="8178" y="8046"/>
                    <a:pt x="8266" y="7970"/>
                    <a:pt x="8282" y="7869"/>
                  </a:cubicBezTo>
                  <a:cubicBezTo>
                    <a:pt x="8296" y="7748"/>
                    <a:pt x="8202" y="7641"/>
                    <a:pt x="8080" y="7641"/>
                  </a:cubicBezTo>
                  <a:lnTo>
                    <a:pt x="6587" y="7641"/>
                  </a:lnTo>
                  <a:lnTo>
                    <a:pt x="6139" y="7193"/>
                  </a:lnTo>
                  <a:lnTo>
                    <a:pt x="6717" y="6616"/>
                  </a:lnTo>
                  <a:lnTo>
                    <a:pt x="9378" y="6616"/>
                  </a:lnTo>
                  <a:cubicBezTo>
                    <a:pt x="9379" y="6616"/>
                    <a:pt x="9380" y="6616"/>
                    <a:pt x="9381" y="6616"/>
                  </a:cubicBezTo>
                  <a:cubicBezTo>
                    <a:pt x="9483" y="6616"/>
                    <a:pt x="9571" y="6540"/>
                    <a:pt x="9587" y="6438"/>
                  </a:cubicBezTo>
                  <a:cubicBezTo>
                    <a:pt x="9601" y="6317"/>
                    <a:pt x="9508" y="6211"/>
                    <a:pt x="9385" y="6211"/>
                  </a:cubicBezTo>
                  <a:lnTo>
                    <a:pt x="7936" y="6211"/>
                  </a:lnTo>
                  <a:lnTo>
                    <a:pt x="8251" y="5895"/>
                  </a:lnTo>
                  <a:cubicBezTo>
                    <a:pt x="8328" y="5814"/>
                    <a:pt x="8326" y="5686"/>
                    <a:pt x="8247" y="5607"/>
                  </a:cubicBezTo>
                  <a:cubicBezTo>
                    <a:pt x="8207" y="5567"/>
                    <a:pt x="8154" y="5546"/>
                    <a:pt x="8101" y="5546"/>
                  </a:cubicBezTo>
                  <a:cubicBezTo>
                    <a:pt x="8050" y="5546"/>
                    <a:pt x="7999" y="5565"/>
                    <a:pt x="7959" y="5603"/>
                  </a:cubicBezTo>
                  <a:lnTo>
                    <a:pt x="7352" y="6211"/>
                  </a:lnTo>
                  <a:lnTo>
                    <a:pt x="6636" y="6211"/>
                  </a:lnTo>
                  <a:cubicBezTo>
                    <a:pt x="6581" y="6211"/>
                    <a:pt x="6530" y="6232"/>
                    <a:pt x="6491" y="6271"/>
                  </a:cubicBezTo>
                  <a:lnTo>
                    <a:pt x="5835" y="6925"/>
                  </a:lnTo>
                  <a:lnTo>
                    <a:pt x="4659" y="5748"/>
                  </a:lnTo>
                  <a:lnTo>
                    <a:pt x="5521" y="4887"/>
                  </a:lnTo>
                  <a:lnTo>
                    <a:pt x="7289" y="4887"/>
                  </a:lnTo>
                  <a:cubicBezTo>
                    <a:pt x="7289" y="4887"/>
                    <a:pt x="7289" y="4907"/>
                    <a:pt x="7290" y="4914"/>
                  </a:cubicBezTo>
                  <a:lnTo>
                    <a:pt x="7290" y="4887"/>
                  </a:lnTo>
                  <a:lnTo>
                    <a:pt x="8075" y="4887"/>
                  </a:lnTo>
                  <a:cubicBezTo>
                    <a:pt x="8075" y="4887"/>
                    <a:pt x="8090" y="4888"/>
                    <a:pt x="8109" y="4888"/>
                  </a:cubicBezTo>
                  <a:cubicBezTo>
                    <a:pt x="8135" y="4888"/>
                    <a:pt x="8169" y="4885"/>
                    <a:pt x="8188" y="4872"/>
                  </a:cubicBezTo>
                  <a:lnTo>
                    <a:pt x="8975" y="4349"/>
                  </a:lnTo>
                  <a:cubicBezTo>
                    <a:pt x="9067" y="4287"/>
                    <a:pt x="9093" y="4160"/>
                    <a:pt x="9029" y="4068"/>
                  </a:cubicBezTo>
                  <a:cubicBezTo>
                    <a:pt x="8990" y="4009"/>
                    <a:pt x="8926" y="3978"/>
                    <a:pt x="8862" y="3978"/>
                  </a:cubicBezTo>
                  <a:cubicBezTo>
                    <a:pt x="8823" y="3978"/>
                    <a:pt x="8784" y="3989"/>
                    <a:pt x="8750" y="4012"/>
                  </a:cubicBezTo>
                  <a:lnTo>
                    <a:pt x="8014" y="4509"/>
                  </a:lnTo>
                  <a:lnTo>
                    <a:pt x="7617" y="4509"/>
                  </a:lnTo>
                  <a:lnTo>
                    <a:pt x="8257" y="3223"/>
                  </a:lnTo>
                  <a:cubicBezTo>
                    <a:pt x="8299" y="3123"/>
                    <a:pt x="8257" y="3008"/>
                    <a:pt x="8161" y="2960"/>
                  </a:cubicBezTo>
                  <a:cubicBezTo>
                    <a:pt x="8132" y="2946"/>
                    <a:pt x="8101" y="2939"/>
                    <a:pt x="8071" y="2939"/>
                  </a:cubicBezTo>
                  <a:cubicBezTo>
                    <a:pt x="8000" y="2939"/>
                    <a:pt x="7931" y="2977"/>
                    <a:pt x="7894" y="3042"/>
                  </a:cubicBezTo>
                  <a:lnTo>
                    <a:pt x="7326" y="4176"/>
                  </a:lnTo>
                  <a:lnTo>
                    <a:pt x="6957" y="3068"/>
                  </a:lnTo>
                  <a:cubicBezTo>
                    <a:pt x="6929" y="2983"/>
                    <a:pt x="6850" y="2929"/>
                    <a:pt x="6766" y="2929"/>
                  </a:cubicBezTo>
                  <a:cubicBezTo>
                    <a:pt x="6744" y="2929"/>
                    <a:pt x="6723" y="2933"/>
                    <a:pt x="6701" y="2940"/>
                  </a:cubicBezTo>
                  <a:cubicBezTo>
                    <a:pt x="6594" y="2976"/>
                    <a:pt x="6538" y="3090"/>
                    <a:pt x="6573" y="3197"/>
                  </a:cubicBezTo>
                  <a:lnTo>
                    <a:pt x="6893" y="4153"/>
                  </a:lnTo>
                  <a:lnTo>
                    <a:pt x="6362" y="3756"/>
                  </a:lnTo>
                  <a:cubicBezTo>
                    <a:pt x="6326" y="3729"/>
                    <a:pt x="6284" y="3716"/>
                    <a:pt x="6242" y="3716"/>
                  </a:cubicBezTo>
                  <a:cubicBezTo>
                    <a:pt x="6180" y="3716"/>
                    <a:pt x="6119" y="3744"/>
                    <a:pt x="6079" y="3797"/>
                  </a:cubicBezTo>
                  <a:cubicBezTo>
                    <a:pt x="6012" y="3887"/>
                    <a:pt x="6030" y="4014"/>
                    <a:pt x="6119" y="4080"/>
                  </a:cubicBezTo>
                  <a:lnTo>
                    <a:pt x="6682" y="4509"/>
                  </a:lnTo>
                  <a:lnTo>
                    <a:pt x="5455" y="4509"/>
                  </a:lnTo>
                  <a:cubicBezTo>
                    <a:pt x="5448" y="4508"/>
                    <a:pt x="5442" y="4508"/>
                    <a:pt x="5436" y="4508"/>
                  </a:cubicBezTo>
                  <a:cubicBezTo>
                    <a:pt x="5389" y="4508"/>
                    <a:pt x="5344" y="4527"/>
                    <a:pt x="5311" y="4561"/>
                  </a:cubicBezTo>
                  <a:lnTo>
                    <a:pt x="3616" y="6260"/>
                  </a:lnTo>
                  <a:lnTo>
                    <a:pt x="3616" y="4744"/>
                  </a:lnTo>
                  <a:cubicBezTo>
                    <a:pt x="3614" y="4632"/>
                    <a:pt x="3521" y="4542"/>
                    <a:pt x="3410" y="4541"/>
                  </a:cubicBezTo>
                  <a:cubicBezTo>
                    <a:pt x="3298" y="4541"/>
                    <a:pt x="3212" y="4744"/>
                    <a:pt x="3212" y="4744"/>
                  </a:cubicBezTo>
                  <a:lnTo>
                    <a:pt x="3212" y="8488"/>
                  </a:lnTo>
                  <a:lnTo>
                    <a:pt x="1970" y="9730"/>
                  </a:lnTo>
                  <a:lnTo>
                    <a:pt x="1970" y="8684"/>
                  </a:lnTo>
                  <a:lnTo>
                    <a:pt x="2490" y="7679"/>
                  </a:lnTo>
                  <a:cubicBezTo>
                    <a:pt x="2537" y="7579"/>
                    <a:pt x="2497" y="7460"/>
                    <a:pt x="2398" y="7411"/>
                  </a:cubicBezTo>
                  <a:cubicBezTo>
                    <a:pt x="2369" y="7396"/>
                    <a:pt x="2338" y="7390"/>
                    <a:pt x="2308" y="7390"/>
                  </a:cubicBezTo>
                  <a:cubicBezTo>
                    <a:pt x="2235" y="7390"/>
                    <a:pt x="2165" y="7429"/>
                    <a:pt x="2128" y="7497"/>
                  </a:cubicBezTo>
                  <a:lnTo>
                    <a:pt x="1996" y="7778"/>
                  </a:lnTo>
                  <a:lnTo>
                    <a:pt x="1996" y="7072"/>
                  </a:lnTo>
                  <a:cubicBezTo>
                    <a:pt x="1997" y="6967"/>
                    <a:pt x="1922" y="6878"/>
                    <a:pt x="1818" y="6863"/>
                  </a:cubicBezTo>
                  <a:cubicBezTo>
                    <a:pt x="1809" y="6862"/>
                    <a:pt x="1801" y="6862"/>
                    <a:pt x="1792" y="6862"/>
                  </a:cubicBezTo>
                  <a:cubicBezTo>
                    <a:pt x="1682" y="6862"/>
                    <a:pt x="1591" y="6951"/>
                    <a:pt x="1591" y="7064"/>
                  </a:cubicBezTo>
                  <a:lnTo>
                    <a:pt x="1591" y="7964"/>
                  </a:lnTo>
                  <a:lnTo>
                    <a:pt x="1444" y="7741"/>
                  </a:lnTo>
                  <a:cubicBezTo>
                    <a:pt x="1403" y="7680"/>
                    <a:pt x="1335" y="7644"/>
                    <a:pt x="1267" y="7644"/>
                  </a:cubicBezTo>
                  <a:cubicBezTo>
                    <a:pt x="1232" y="7644"/>
                    <a:pt x="1196" y="7654"/>
                    <a:pt x="1164" y="7674"/>
                  </a:cubicBezTo>
                  <a:cubicBezTo>
                    <a:pt x="1068" y="7735"/>
                    <a:pt x="1040" y="7863"/>
                    <a:pt x="1104" y="7958"/>
                  </a:cubicBezTo>
                  <a:lnTo>
                    <a:pt x="1591" y="8694"/>
                  </a:lnTo>
                  <a:lnTo>
                    <a:pt x="1591" y="10125"/>
                  </a:lnTo>
                  <a:lnTo>
                    <a:pt x="1189" y="10530"/>
                  </a:lnTo>
                  <a:lnTo>
                    <a:pt x="431" y="10530"/>
                  </a:lnTo>
                  <a:lnTo>
                    <a:pt x="431" y="3408"/>
                  </a:lnTo>
                  <a:cubicBezTo>
                    <a:pt x="431" y="3375"/>
                    <a:pt x="457" y="3348"/>
                    <a:pt x="490" y="3348"/>
                  </a:cubicBezTo>
                  <a:lnTo>
                    <a:pt x="3212" y="3348"/>
                  </a:lnTo>
                  <a:lnTo>
                    <a:pt x="3212" y="3934"/>
                  </a:lnTo>
                  <a:cubicBezTo>
                    <a:pt x="3209" y="4038"/>
                    <a:pt x="3285" y="4127"/>
                    <a:pt x="3389" y="4142"/>
                  </a:cubicBezTo>
                  <a:cubicBezTo>
                    <a:pt x="3398" y="4143"/>
                    <a:pt x="3406" y="4144"/>
                    <a:pt x="3415" y="4144"/>
                  </a:cubicBezTo>
                  <a:cubicBezTo>
                    <a:pt x="3524" y="4144"/>
                    <a:pt x="3615" y="4055"/>
                    <a:pt x="3616" y="3943"/>
                  </a:cubicBezTo>
                  <a:lnTo>
                    <a:pt x="3616" y="2394"/>
                  </a:lnTo>
                  <a:cubicBezTo>
                    <a:pt x="3616" y="2071"/>
                    <a:pt x="3877" y="1809"/>
                    <a:pt x="4200" y="1809"/>
                  </a:cubicBezTo>
                  <a:lnTo>
                    <a:pt x="10068" y="1809"/>
                  </a:lnTo>
                  <a:cubicBezTo>
                    <a:pt x="10032" y="1913"/>
                    <a:pt x="10013" y="2022"/>
                    <a:pt x="10013" y="2132"/>
                  </a:cubicBezTo>
                  <a:lnTo>
                    <a:pt x="10013" y="12456"/>
                  </a:lnTo>
                  <a:cubicBezTo>
                    <a:pt x="10013" y="13002"/>
                    <a:pt x="10457" y="13445"/>
                    <a:pt x="11003" y="13445"/>
                  </a:cubicBezTo>
                  <a:lnTo>
                    <a:pt x="11326" y="13445"/>
                  </a:lnTo>
                  <a:cubicBezTo>
                    <a:pt x="11408" y="13702"/>
                    <a:pt x="11647" y="13878"/>
                    <a:pt x="11917" y="13878"/>
                  </a:cubicBezTo>
                  <a:cubicBezTo>
                    <a:pt x="12187" y="13878"/>
                    <a:pt x="12427" y="13702"/>
                    <a:pt x="12509" y="13445"/>
                  </a:cubicBezTo>
                  <a:lnTo>
                    <a:pt x="12831" y="13445"/>
                  </a:lnTo>
                  <a:cubicBezTo>
                    <a:pt x="12832" y="13445"/>
                    <a:pt x="12833" y="13445"/>
                    <a:pt x="12834" y="13445"/>
                  </a:cubicBezTo>
                  <a:cubicBezTo>
                    <a:pt x="13379" y="13445"/>
                    <a:pt x="13820" y="13001"/>
                    <a:pt x="13820" y="12456"/>
                  </a:cubicBezTo>
                  <a:lnTo>
                    <a:pt x="13820" y="5753"/>
                  </a:lnTo>
                  <a:lnTo>
                    <a:pt x="13823" y="5753"/>
                  </a:lnTo>
                  <a:lnTo>
                    <a:pt x="13823" y="2123"/>
                  </a:lnTo>
                  <a:cubicBezTo>
                    <a:pt x="13821" y="1577"/>
                    <a:pt x="13379" y="1134"/>
                    <a:pt x="12833" y="1134"/>
                  </a:cubicBezTo>
                  <a:lnTo>
                    <a:pt x="12553" y="1134"/>
                  </a:lnTo>
                  <a:lnTo>
                    <a:pt x="12553" y="635"/>
                  </a:lnTo>
                  <a:cubicBezTo>
                    <a:pt x="12553" y="319"/>
                    <a:pt x="12323" y="44"/>
                    <a:pt x="12009" y="5"/>
                  </a:cubicBezTo>
                  <a:cubicBezTo>
                    <a:pt x="11983" y="2"/>
                    <a:pt x="11957" y="0"/>
                    <a:pt x="11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96"/>
          <p:cNvGrpSpPr/>
          <p:nvPr/>
        </p:nvGrpSpPr>
        <p:grpSpPr>
          <a:xfrm>
            <a:off x="3979926" y="1463723"/>
            <a:ext cx="368908" cy="372737"/>
            <a:chOff x="3974708" y="1468698"/>
            <a:chExt cx="368908" cy="372737"/>
          </a:xfrm>
        </p:grpSpPr>
        <p:sp>
          <p:nvSpPr>
            <p:cNvPr id="1207" name="Google Shape;1207;p96"/>
            <p:cNvSpPr/>
            <p:nvPr/>
          </p:nvSpPr>
          <p:spPr>
            <a:xfrm>
              <a:off x="4127977" y="1473767"/>
              <a:ext cx="21141" cy="361816"/>
            </a:xfrm>
            <a:custGeom>
              <a:avLst/>
              <a:gdLst/>
              <a:ahLst/>
              <a:cxnLst/>
              <a:rect l="l" t="t" r="r" b="b"/>
              <a:pathLst>
                <a:path w="784" h="13418" extrusionOk="0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3147"/>
                  </a:lnTo>
                  <a:cubicBezTo>
                    <a:pt x="0" y="13297"/>
                    <a:pt x="121" y="13418"/>
                    <a:pt x="271" y="13418"/>
                  </a:cubicBezTo>
                  <a:lnTo>
                    <a:pt x="513" y="13418"/>
                  </a:lnTo>
                  <a:cubicBezTo>
                    <a:pt x="663" y="13418"/>
                    <a:pt x="784" y="13297"/>
                    <a:pt x="784" y="13147"/>
                  </a:cubicBezTo>
                  <a:lnTo>
                    <a:pt x="784" y="271"/>
                  </a:lnTo>
                  <a:cubicBezTo>
                    <a:pt x="784" y="121"/>
                    <a:pt x="663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96"/>
            <p:cNvSpPr/>
            <p:nvPr/>
          </p:nvSpPr>
          <p:spPr>
            <a:xfrm>
              <a:off x="3978052" y="1644860"/>
              <a:ext cx="342644" cy="176917"/>
            </a:xfrm>
            <a:custGeom>
              <a:avLst/>
              <a:gdLst/>
              <a:ahLst/>
              <a:cxnLst/>
              <a:rect l="l" t="t" r="r" b="b"/>
              <a:pathLst>
                <a:path w="12707" h="6561" extrusionOk="0">
                  <a:moveTo>
                    <a:pt x="11451" y="0"/>
                  </a:moveTo>
                  <a:cubicBezTo>
                    <a:pt x="11385" y="0"/>
                    <a:pt x="11322" y="25"/>
                    <a:pt x="11273" y="70"/>
                  </a:cubicBezTo>
                  <a:lnTo>
                    <a:pt x="8537" y="2578"/>
                  </a:lnTo>
                  <a:cubicBezTo>
                    <a:pt x="8146" y="2934"/>
                    <a:pt x="7638" y="3131"/>
                    <a:pt x="7110" y="3131"/>
                  </a:cubicBezTo>
                  <a:lnTo>
                    <a:pt x="3844" y="3131"/>
                  </a:lnTo>
                  <a:cubicBezTo>
                    <a:pt x="3232" y="3131"/>
                    <a:pt x="2651" y="2862"/>
                    <a:pt x="2258" y="2393"/>
                  </a:cubicBezTo>
                  <a:lnTo>
                    <a:pt x="1663" y="1685"/>
                  </a:lnTo>
                  <a:cubicBezTo>
                    <a:pt x="1614" y="1626"/>
                    <a:pt x="1542" y="1592"/>
                    <a:pt x="1466" y="1592"/>
                  </a:cubicBezTo>
                  <a:lnTo>
                    <a:pt x="930" y="1592"/>
                  </a:lnTo>
                  <a:cubicBezTo>
                    <a:pt x="847" y="1592"/>
                    <a:pt x="771" y="1630"/>
                    <a:pt x="721" y="1693"/>
                  </a:cubicBezTo>
                  <a:lnTo>
                    <a:pt x="71" y="2526"/>
                  </a:lnTo>
                  <a:cubicBezTo>
                    <a:pt x="16" y="2597"/>
                    <a:pt x="0" y="2689"/>
                    <a:pt x="29" y="2772"/>
                  </a:cubicBezTo>
                  <a:lnTo>
                    <a:pt x="598" y="4432"/>
                  </a:lnTo>
                  <a:cubicBezTo>
                    <a:pt x="1033" y="5704"/>
                    <a:pt x="2236" y="6560"/>
                    <a:pt x="3589" y="6560"/>
                  </a:cubicBezTo>
                  <a:lnTo>
                    <a:pt x="7907" y="6560"/>
                  </a:lnTo>
                  <a:cubicBezTo>
                    <a:pt x="9208" y="6560"/>
                    <a:pt x="10378" y="5769"/>
                    <a:pt x="10856" y="4568"/>
                  </a:cubicBezTo>
                  <a:lnTo>
                    <a:pt x="12114" y="1405"/>
                  </a:lnTo>
                  <a:cubicBezTo>
                    <a:pt x="12139" y="1345"/>
                    <a:pt x="12183" y="1296"/>
                    <a:pt x="12241" y="1267"/>
                  </a:cubicBezTo>
                  <a:cubicBezTo>
                    <a:pt x="12510" y="1134"/>
                    <a:pt x="12683" y="863"/>
                    <a:pt x="12692" y="562"/>
                  </a:cubicBezTo>
                  <a:lnTo>
                    <a:pt x="127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96"/>
            <p:cNvSpPr/>
            <p:nvPr/>
          </p:nvSpPr>
          <p:spPr>
            <a:xfrm>
              <a:off x="4167939" y="1644806"/>
              <a:ext cx="152784" cy="176971"/>
            </a:xfrm>
            <a:custGeom>
              <a:avLst/>
              <a:gdLst/>
              <a:ahLst/>
              <a:cxnLst/>
              <a:rect l="l" t="t" r="r" b="b"/>
              <a:pathLst>
                <a:path w="5666" h="6563" extrusionOk="0">
                  <a:moveTo>
                    <a:pt x="4800" y="1"/>
                  </a:moveTo>
                  <a:lnTo>
                    <a:pt x="4785" y="564"/>
                  </a:lnTo>
                  <a:cubicBezTo>
                    <a:pt x="4778" y="865"/>
                    <a:pt x="4604" y="1135"/>
                    <a:pt x="4336" y="1269"/>
                  </a:cubicBezTo>
                  <a:cubicBezTo>
                    <a:pt x="4277" y="1298"/>
                    <a:pt x="4232" y="1347"/>
                    <a:pt x="4208" y="1407"/>
                  </a:cubicBezTo>
                  <a:lnTo>
                    <a:pt x="2950" y="4570"/>
                  </a:lnTo>
                  <a:cubicBezTo>
                    <a:pt x="2472" y="5771"/>
                    <a:pt x="1303" y="6562"/>
                    <a:pt x="1" y="6562"/>
                  </a:cubicBezTo>
                  <a:lnTo>
                    <a:pt x="867" y="6562"/>
                  </a:lnTo>
                  <a:cubicBezTo>
                    <a:pt x="2168" y="6562"/>
                    <a:pt x="3337" y="5771"/>
                    <a:pt x="3816" y="4570"/>
                  </a:cubicBezTo>
                  <a:lnTo>
                    <a:pt x="5074" y="1407"/>
                  </a:lnTo>
                  <a:cubicBezTo>
                    <a:pt x="5097" y="1347"/>
                    <a:pt x="5143" y="1298"/>
                    <a:pt x="5200" y="1269"/>
                  </a:cubicBezTo>
                  <a:cubicBezTo>
                    <a:pt x="5470" y="1136"/>
                    <a:pt x="5643" y="865"/>
                    <a:pt x="5651" y="564"/>
                  </a:cubicBezTo>
                  <a:lnTo>
                    <a:pt x="5666" y="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96"/>
            <p:cNvSpPr/>
            <p:nvPr/>
          </p:nvSpPr>
          <p:spPr>
            <a:xfrm>
              <a:off x="3997251" y="1772216"/>
              <a:ext cx="271807" cy="50910"/>
            </a:xfrm>
            <a:custGeom>
              <a:avLst/>
              <a:gdLst/>
              <a:ahLst/>
              <a:cxnLst/>
              <a:rect l="l" t="t" r="r" b="b"/>
              <a:pathLst>
                <a:path w="10080" h="1888" extrusionOk="0">
                  <a:moveTo>
                    <a:pt x="0" y="0"/>
                  </a:moveTo>
                  <a:cubicBezTo>
                    <a:pt x="518" y="1120"/>
                    <a:pt x="1642" y="1836"/>
                    <a:pt x="2875" y="1836"/>
                  </a:cubicBezTo>
                  <a:cubicBezTo>
                    <a:pt x="2876" y="1836"/>
                    <a:pt x="2877" y="1836"/>
                    <a:pt x="2879" y="1836"/>
                  </a:cubicBezTo>
                  <a:lnTo>
                    <a:pt x="7199" y="1836"/>
                  </a:lnTo>
                  <a:cubicBezTo>
                    <a:pt x="7560" y="1836"/>
                    <a:pt x="7917" y="1775"/>
                    <a:pt x="8257" y="1656"/>
                  </a:cubicBezTo>
                  <a:cubicBezTo>
                    <a:pt x="8327" y="1800"/>
                    <a:pt x="8472" y="1888"/>
                    <a:pt x="8627" y="1888"/>
                  </a:cubicBezTo>
                  <a:cubicBezTo>
                    <a:pt x="8657" y="1888"/>
                    <a:pt x="8689" y="1885"/>
                    <a:pt x="8719" y="1877"/>
                  </a:cubicBezTo>
                  <a:cubicBezTo>
                    <a:pt x="8907" y="1836"/>
                    <a:pt x="9041" y="1670"/>
                    <a:pt x="9044" y="1478"/>
                  </a:cubicBezTo>
                  <a:cubicBezTo>
                    <a:pt x="9044" y="1411"/>
                    <a:pt x="9026" y="1343"/>
                    <a:pt x="8993" y="1284"/>
                  </a:cubicBezTo>
                  <a:cubicBezTo>
                    <a:pt x="9466" y="963"/>
                    <a:pt x="9840" y="519"/>
                    <a:pt x="100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96"/>
            <p:cNvSpPr/>
            <p:nvPr/>
          </p:nvSpPr>
          <p:spPr>
            <a:xfrm>
              <a:off x="4168020" y="1772216"/>
              <a:ext cx="101011" cy="50910"/>
            </a:xfrm>
            <a:custGeom>
              <a:avLst/>
              <a:gdLst/>
              <a:ahLst/>
              <a:cxnLst/>
              <a:rect l="l" t="t" r="r" b="b"/>
              <a:pathLst>
                <a:path w="3746" h="1888" extrusionOk="0">
                  <a:moveTo>
                    <a:pt x="1" y="1836"/>
                  </a:moveTo>
                  <a:cubicBezTo>
                    <a:pt x="3" y="1836"/>
                    <a:pt x="6" y="1836"/>
                    <a:pt x="8" y="1836"/>
                  </a:cubicBezTo>
                  <a:cubicBezTo>
                    <a:pt x="10" y="1836"/>
                    <a:pt x="13" y="1836"/>
                    <a:pt x="15" y="1836"/>
                  </a:cubicBezTo>
                  <a:close/>
                  <a:moveTo>
                    <a:pt x="2881" y="0"/>
                  </a:moveTo>
                  <a:cubicBezTo>
                    <a:pt x="2361" y="1117"/>
                    <a:pt x="1244" y="1833"/>
                    <a:pt x="15" y="1836"/>
                  </a:cubicBezTo>
                  <a:lnTo>
                    <a:pt x="865" y="1836"/>
                  </a:lnTo>
                  <a:cubicBezTo>
                    <a:pt x="1224" y="1836"/>
                    <a:pt x="1581" y="1775"/>
                    <a:pt x="1921" y="1656"/>
                  </a:cubicBezTo>
                  <a:cubicBezTo>
                    <a:pt x="1992" y="1800"/>
                    <a:pt x="2137" y="1888"/>
                    <a:pt x="2292" y="1888"/>
                  </a:cubicBezTo>
                  <a:cubicBezTo>
                    <a:pt x="2323" y="1888"/>
                    <a:pt x="2354" y="1885"/>
                    <a:pt x="2385" y="1877"/>
                  </a:cubicBezTo>
                  <a:cubicBezTo>
                    <a:pt x="2572" y="1836"/>
                    <a:pt x="2705" y="1670"/>
                    <a:pt x="2708" y="1478"/>
                  </a:cubicBezTo>
                  <a:cubicBezTo>
                    <a:pt x="2708" y="1411"/>
                    <a:pt x="2690" y="1343"/>
                    <a:pt x="2657" y="1284"/>
                  </a:cubicBezTo>
                  <a:cubicBezTo>
                    <a:pt x="3130" y="963"/>
                    <a:pt x="3504" y="519"/>
                    <a:pt x="3745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96"/>
            <p:cNvSpPr/>
            <p:nvPr/>
          </p:nvSpPr>
          <p:spPr>
            <a:xfrm>
              <a:off x="4059432" y="1473902"/>
              <a:ext cx="209896" cy="228555"/>
            </a:xfrm>
            <a:custGeom>
              <a:avLst/>
              <a:gdLst/>
              <a:ahLst/>
              <a:cxnLst/>
              <a:rect l="l" t="t" r="r" b="b"/>
              <a:pathLst>
                <a:path w="7784" h="8476" extrusionOk="0">
                  <a:moveTo>
                    <a:pt x="5579" y="1"/>
                  </a:moveTo>
                  <a:cubicBezTo>
                    <a:pt x="5524" y="1"/>
                    <a:pt x="5468" y="17"/>
                    <a:pt x="5419" y="53"/>
                  </a:cubicBezTo>
                  <a:lnTo>
                    <a:pt x="156" y="3861"/>
                  </a:lnTo>
                  <a:cubicBezTo>
                    <a:pt x="60" y="3930"/>
                    <a:pt x="21" y="4055"/>
                    <a:pt x="60" y="4168"/>
                  </a:cubicBezTo>
                  <a:lnTo>
                    <a:pt x="138" y="4390"/>
                  </a:lnTo>
                  <a:cubicBezTo>
                    <a:pt x="155" y="4443"/>
                    <a:pt x="158" y="4499"/>
                    <a:pt x="142" y="4552"/>
                  </a:cubicBezTo>
                  <a:lnTo>
                    <a:pt x="18" y="4982"/>
                  </a:lnTo>
                  <a:cubicBezTo>
                    <a:pt x="2" y="5034"/>
                    <a:pt x="4" y="5087"/>
                    <a:pt x="19" y="5137"/>
                  </a:cubicBezTo>
                  <a:lnTo>
                    <a:pt x="140" y="5522"/>
                  </a:lnTo>
                  <a:cubicBezTo>
                    <a:pt x="156" y="5574"/>
                    <a:pt x="158" y="5629"/>
                    <a:pt x="142" y="5681"/>
                  </a:cubicBezTo>
                  <a:lnTo>
                    <a:pt x="19" y="6087"/>
                  </a:lnTo>
                  <a:cubicBezTo>
                    <a:pt x="4" y="6139"/>
                    <a:pt x="4" y="6193"/>
                    <a:pt x="19" y="6245"/>
                  </a:cubicBezTo>
                  <a:lnTo>
                    <a:pt x="143" y="6636"/>
                  </a:lnTo>
                  <a:cubicBezTo>
                    <a:pt x="158" y="6682"/>
                    <a:pt x="159" y="6732"/>
                    <a:pt x="148" y="6780"/>
                  </a:cubicBezTo>
                  <a:lnTo>
                    <a:pt x="12" y="7336"/>
                  </a:lnTo>
                  <a:cubicBezTo>
                    <a:pt x="1" y="7383"/>
                    <a:pt x="4" y="7434"/>
                    <a:pt x="18" y="7480"/>
                  </a:cubicBezTo>
                  <a:lnTo>
                    <a:pt x="140" y="7869"/>
                  </a:lnTo>
                  <a:cubicBezTo>
                    <a:pt x="156" y="7922"/>
                    <a:pt x="156" y="7979"/>
                    <a:pt x="140" y="8030"/>
                  </a:cubicBezTo>
                  <a:lnTo>
                    <a:pt x="110" y="8125"/>
                  </a:lnTo>
                  <a:cubicBezTo>
                    <a:pt x="55" y="8299"/>
                    <a:pt x="185" y="8476"/>
                    <a:pt x="366" y="8476"/>
                  </a:cubicBezTo>
                  <a:cubicBezTo>
                    <a:pt x="371" y="8476"/>
                    <a:pt x="376" y="8476"/>
                    <a:pt x="381" y="8476"/>
                  </a:cubicBezTo>
                  <a:lnTo>
                    <a:pt x="7452" y="8206"/>
                  </a:lnTo>
                  <a:cubicBezTo>
                    <a:pt x="7625" y="8200"/>
                    <a:pt x="7749" y="8036"/>
                    <a:pt x="7706" y="7869"/>
                  </a:cubicBezTo>
                  <a:lnTo>
                    <a:pt x="7534" y="7206"/>
                  </a:lnTo>
                  <a:cubicBezTo>
                    <a:pt x="7523" y="7162"/>
                    <a:pt x="7523" y="7116"/>
                    <a:pt x="7534" y="7071"/>
                  </a:cubicBezTo>
                  <a:lnTo>
                    <a:pt x="7772" y="6175"/>
                  </a:lnTo>
                  <a:cubicBezTo>
                    <a:pt x="7782" y="6131"/>
                    <a:pt x="7784" y="6087"/>
                    <a:pt x="7773" y="6044"/>
                  </a:cubicBezTo>
                  <a:lnTo>
                    <a:pt x="7533" y="5044"/>
                  </a:lnTo>
                  <a:cubicBezTo>
                    <a:pt x="7523" y="4999"/>
                    <a:pt x="7523" y="4952"/>
                    <a:pt x="7536" y="4907"/>
                  </a:cubicBezTo>
                  <a:lnTo>
                    <a:pt x="7758" y="4135"/>
                  </a:lnTo>
                  <a:cubicBezTo>
                    <a:pt x="7778" y="4064"/>
                    <a:pt x="7768" y="3989"/>
                    <a:pt x="7732" y="3926"/>
                  </a:cubicBezTo>
                  <a:lnTo>
                    <a:pt x="7276" y="3135"/>
                  </a:lnTo>
                  <a:cubicBezTo>
                    <a:pt x="7255" y="3097"/>
                    <a:pt x="7243" y="3057"/>
                    <a:pt x="7240" y="3014"/>
                  </a:cubicBezTo>
                  <a:lnTo>
                    <a:pt x="7194" y="2043"/>
                  </a:lnTo>
                  <a:cubicBezTo>
                    <a:pt x="7190" y="1976"/>
                    <a:pt x="7163" y="1914"/>
                    <a:pt x="7118" y="1867"/>
                  </a:cubicBezTo>
                  <a:lnTo>
                    <a:pt x="6189" y="916"/>
                  </a:lnTo>
                  <a:cubicBezTo>
                    <a:pt x="6166" y="893"/>
                    <a:pt x="6148" y="867"/>
                    <a:pt x="6135" y="838"/>
                  </a:cubicBezTo>
                  <a:lnTo>
                    <a:pt x="5827" y="161"/>
                  </a:lnTo>
                  <a:cubicBezTo>
                    <a:pt x="5781" y="59"/>
                    <a:pt x="5681" y="1"/>
                    <a:pt x="5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96"/>
            <p:cNvSpPr/>
            <p:nvPr/>
          </p:nvSpPr>
          <p:spPr>
            <a:xfrm>
              <a:off x="4059425" y="1642077"/>
              <a:ext cx="209896" cy="60373"/>
            </a:xfrm>
            <a:custGeom>
              <a:avLst/>
              <a:gdLst/>
              <a:ahLst/>
              <a:cxnLst/>
              <a:rect l="l" t="t" r="r" b="b"/>
              <a:pathLst>
                <a:path w="7784" h="2940" extrusionOk="0">
                  <a:moveTo>
                    <a:pt x="7651" y="0"/>
                  </a:moveTo>
                  <a:lnTo>
                    <a:pt x="146" y="1252"/>
                  </a:lnTo>
                  <a:lnTo>
                    <a:pt x="12" y="1800"/>
                  </a:lnTo>
                  <a:cubicBezTo>
                    <a:pt x="1" y="1847"/>
                    <a:pt x="2" y="1898"/>
                    <a:pt x="18" y="1944"/>
                  </a:cubicBezTo>
                  <a:lnTo>
                    <a:pt x="140" y="2333"/>
                  </a:lnTo>
                  <a:cubicBezTo>
                    <a:pt x="156" y="2385"/>
                    <a:pt x="156" y="2443"/>
                    <a:pt x="140" y="2494"/>
                  </a:cubicBezTo>
                  <a:lnTo>
                    <a:pt x="110" y="2589"/>
                  </a:lnTo>
                  <a:cubicBezTo>
                    <a:pt x="55" y="2764"/>
                    <a:pt x="186" y="2940"/>
                    <a:pt x="368" y="2940"/>
                  </a:cubicBezTo>
                  <a:cubicBezTo>
                    <a:pt x="372" y="2940"/>
                    <a:pt x="377" y="2940"/>
                    <a:pt x="381" y="2940"/>
                  </a:cubicBezTo>
                  <a:lnTo>
                    <a:pt x="7452" y="2670"/>
                  </a:lnTo>
                  <a:cubicBezTo>
                    <a:pt x="7625" y="2664"/>
                    <a:pt x="7749" y="2500"/>
                    <a:pt x="7706" y="2333"/>
                  </a:cubicBezTo>
                  <a:lnTo>
                    <a:pt x="7534" y="1670"/>
                  </a:lnTo>
                  <a:cubicBezTo>
                    <a:pt x="7523" y="1626"/>
                    <a:pt x="7523" y="1580"/>
                    <a:pt x="7534" y="1535"/>
                  </a:cubicBezTo>
                  <a:lnTo>
                    <a:pt x="7771" y="639"/>
                  </a:lnTo>
                  <a:cubicBezTo>
                    <a:pt x="7782" y="595"/>
                    <a:pt x="7784" y="551"/>
                    <a:pt x="7772" y="508"/>
                  </a:cubicBezTo>
                  <a:lnTo>
                    <a:pt x="7651" y="0"/>
                  </a:lnTo>
                  <a:close/>
                </a:path>
              </a:pathLst>
            </a:custGeom>
            <a:solidFill>
              <a:schemeClr val="dk1">
                <a:alpha val="402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96"/>
            <p:cNvSpPr/>
            <p:nvPr/>
          </p:nvSpPr>
          <p:spPr>
            <a:xfrm>
              <a:off x="4059486" y="1526403"/>
              <a:ext cx="209761" cy="147229"/>
            </a:xfrm>
            <a:custGeom>
              <a:avLst/>
              <a:gdLst/>
              <a:ahLst/>
              <a:cxnLst/>
              <a:rect l="l" t="t" r="r" b="b"/>
              <a:pathLst>
                <a:path w="7779" h="5460" extrusionOk="0">
                  <a:moveTo>
                    <a:pt x="7169" y="1"/>
                  </a:moveTo>
                  <a:lnTo>
                    <a:pt x="4" y="3108"/>
                  </a:lnTo>
                  <a:cubicBezTo>
                    <a:pt x="4" y="3136"/>
                    <a:pt x="9" y="3163"/>
                    <a:pt x="16" y="3190"/>
                  </a:cubicBezTo>
                  <a:lnTo>
                    <a:pt x="137" y="3575"/>
                  </a:lnTo>
                  <a:cubicBezTo>
                    <a:pt x="154" y="3627"/>
                    <a:pt x="154" y="3682"/>
                    <a:pt x="138" y="3734"/>
                  </a:cubicBezTo>
                  <a:lnTo>
                    <a:pt x="16" y="4140"/>
                  </a:lnTo>
                  <a:cubicBezTo>
                    <a:pt x="0" y="4192"/>
                    <a:pt x="2" y="4246"/>
                    <a:pt x="17" y="4298"/>
                  </a:cubicBezTo>
                  <a:lnTo>
                    <a:pt x="140" y="4689"/>
                  </a:lnTo>
                  <a:cubicBezTo>
                    <a:pt x="154" y="4735"/>
                    <a:pt x="157" y="4785"/>
                    <a:pt x="146" y="4833"/>
                  </a:cubicBezTo>
                  <a:lnTo>
                    <a:pt x="10" y="5389"/>
                  </a:lnTo>
                  <a:cubicBezTo>
                    <a:pt x="4" y="5412"/>
                    <a:pt x="2" y="5436"/>
                    <a:pt x="3" y="5460"/>
                  </a:cubicBezTo>
                  <a:lnTo>
                    <a:pt x="7777" y="4163"/>
                  </a:lnTo>
                  <a:cubicBezTo>
                    <a:pt x="7779" y="4141"/>
                    <a:pt x="7776" y="4118"/>
                    <a:pt x="7770" y="4097"/>
                  </a:cubicBezTo>
                  <a:lnTo>
                    <a:pt x="7531" y="3097"/>
                  </a:lnTo>
                  <a:cubicBezTo>
                    <a:pt x="7521" y="3052"/>
                    <a:pt x="7521" y="3005"/>
                    <a:pt x="7534" y="2960"/>
                  </a:cubicBezTo>
                  <a:lnTo>
                    <a:pt x="7756" y="2188"/>
                  </a:lnTo>
                  <a:cubicBezTo>
                    <a:pt x="7776" y="2117"/>
                    <a:pt x="7766" y="2042"/>
                    <a:pt x="7730" y="1979"/>
                  </a:cubicBezTo>
                  <a:lnTo>
                    <a:pt x="7274" y="1188"/>
                  </a:lnTo>
                  <a:cubicBezTo>
                    <a:pt x="7253" y="1150"/>
                    <a:pt x="7241" y="1109"/>
                    <a:pt x="7238" y="1067"/>
                  </a:cubicBezTo>
                  <a:lnTo>
                    <a:pt x="7192" y="96"/>
                  </a:lnTo>
                  <a:cubicBezTo>
                    <a:pt x="7191" y="63"/>
                    <a:pt x="7182" y="31"/>
                    <a:pt x="7169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96"/>
            <p:cNvSpPr/>
            <p:nvPr/>
          </p:nvSpPr>
          <p:spPr>
            <a:xfrm>
              <a:off x="4059567" y="1526403"/>
              <a:ext cx="209302" cy="113711"/>
            </a:xfrm>
            <a:custGeom>
              <a:avLst/>
              <a:gdLst/>
              <a:ahLst/>
              <a:cxnLst/>
              <a:rect l="l" t="t" r="r" b="b"/>
              <a:pathLst>
                <a:path w="7762" h="4217" extrusionOk="0">
                  <a:moveTo>
                    <a:pt x="7166" y="1"/>
                  </a:moveTo>
                  <a:lnTo>
                    <a:pt x="1" y="3108"/>
                  </a:lnTo>
                  <a:cubicBezTo>
                    <a:pt x="0" y="3136"/>
                    <a:pt x="4" y="3164"/>
                    <a:pt x="13" y="3190"/>
                  </a:cubicBezTo>
                  <a:lnTo>
                    <a:pt x="134" y="3575"/>
                  </a:lnTo>
                  <a:cubicBezTo>
                    <a:pt x="151" y="3627"/>
                    <a:pt x="151" y="3682"/>
                    <a:pt x="135" y="3734"/>
                  </a:cubicBezTo>
                  <a:lnTo>
                    <a:pt x="13" y="4140"/>
                  </a:lnTo>
                  <a:cubicBezTo>
                    <a:pt x="6" y="4164"/>
                    <a:pt x="1" y="4190"/>
                    <a:pt x="1" y="4216"/>
                  </a:cubicBezTo>
                  <a:lnTo>
                    <a:pt x="7761" y="2084"/>
                  </a:lnTo>
                  <a:cubicBezTo>
                    <a:pt x="7757" y="2046"/>
                    <a:pt x="7745" y="2012"/>
                    <a:pt x="7727" y="1979"/>
                  </a:cubicBezTo>
                  <a:lnTo>
                    <a:pt x="7271" y="1188"/>
                  </a:lnTo>
                  <a:cubicBezTo>
                    <a:pt x="7250" y="1150"/>
                    <a:pt x="7237" y="1110"/>
                    <a:pt x="7235" y="1067"/>
                  </a:cubicBezTo>
                  <a:lnTo>
                    <a:pt x="7188" y="96"/>
                  </a:lnTo>
                  <a:cubicBezTo>
                    <a:pt x="7186" y="63"/>
                    <a:pt x="7179" y="31"/>
                    <a:pt x="7166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96"/>
            <p:cNvSpPr/>
            <p:nvPr/>
          </p:nvSpPr>
          <p:spPr>
            <a:xfrm>
              <a:off x="3989701" y="1801634"/>
              <a:ext cx="341566" cy="33949"/>
            </a:xfrm>
            <a:custGeom>
              <a:avLst/>
              <a:gdLst/>
              <a:ahLst/>
              <a:cxnLst/>
              <a:rect l="l" t="t" r="r" b="b"/>
              <a:pathLst>
                <a:path w="12667" h="1259" extrusionOk="0">
                  <a:moveTo>
                    <a:pt x="2816" y="0"/>
                  </a:moveTo>
                  <a:cubicBezTo>
                    <a:pt x="2481" y="0"/>
                    <a:pt x="2146" y="157"/>
                    <a:pt x="1935" y="469"/>
                  </a:cubicBezTo>
                  <a:cubicBezTo>
                    <a:pt x="1740" y="177"/>
                    <a:pt x="1412" y="1"/>
                    <a:pt x="1061" y="1"/>
                  </a:cubicBezTo>
                  <a:cubicBezTo>
                    <a:pt x="1059" y="1"/>
                    <a:pt x="1058" y="1"/>
                    <a:pt x="1057" y="1"/>
                  </a:cubicBezTo>
                  <a:cubicBezTo>
                    <a:pt x="473" y="1"/>
                    <a:pt x="2" y="469"/>
                    <a:pt x="2" y="1049"/>
                  </a:cubicBezTo>
                  <a:cubicBezTo>
                    <a:pt x="1" y="1119"/>
                    <a:pt x="8" y="1190"/>
                    <a:pt x="22" y="1259"/>
                  </a:cubicBezTo>
                  <a:lnTo>
                    <a:pt x="12646" y="1259"/>
                  </a:lnTo>
                  <a:cubicBezTo>
                    <a:pt x="12659" y="1190"/>
                    <a:pt x="12666" y="1119"/>
                    <a:pt x="12666" y="1049"/>
                  </a:cubicBezTo>
                  <a:cubicBezTo>
                    <a:pt x="12666" y="469"/>
                    <a:pt x="12194" y="1"/>
                    <a:pt x="11612" y="1"/>
                  </a:cubicBezTo>
                  <a:cubicBezTo>
                    <a:pt x="11610" y="1"/>
                    <a:pt x="11609" y="1"/>
                    <a:pt x="11607" y="1"/>
                  </a:cubicBezTo>
                  <a:cubicBezTo>
                    <a:pt x="11256" y="1"/>
                    <a:pt x="10928" y="177"/>
                    <a:pt x="10731" y="469"/>
                  </a:cubicBezTo>
                  <a:cubicBezTo>
                    <a:pt x="10522" y="157"/>
                    <a:pt x="10187" y="0"/>
                    <a:pt x="9852" y="0"/>
                  </a:cubicBezTo>
                  <a:cubicBezTo>
                    <a:pt x="9517" y="0"/>
                    <a:pt x="9182" y="157"/>
                    <a:pt x="8972" y="469"/>
                  </a:cubicBezTo>
                  <a:cubicBezTo>
                    <a:pt x="8762" y="157"/>
                    <a:pt x="8428" y="0"/>
                    <a:pt x="8093" y="0"/>
                  </a:cubicBezTo>
                  <a:cubicBezTo>
                    <a:pt x="7758" y="0"/>
                    <a:pt x="7423" y="157"/>
                    <a:pt x="7213" y="469"/>
                  </a:cubicBezTo>
                  <a:cubicBezTo>
                    <a:pt x="7003" y="157"/>
                    <a:pt x="6669" y="0"/>
                    <a:pt x="6334" y="0"/>
                  </a:cubicBezTo>
                  <a:cubicBezTo>
                    <a:pt x="5999" y="0"/>
                    <a:pt x="5664" y="157"/>
                    <a:pt x="5454" y="469"/>
                  </a:cubicBezTo>
                  <a:cubicBezTo>
                    <a:pt x="5244" y="157"/>
                    <a:pt x="4910" y="0"/>
                    <a:pt x="4575" y="0"/>
                  </a:cubicBezTo>
                  <a:cubicBezTo>
                    <a:pt x="4240" y="0"/>
                    <a:pt x="3906" y="157"/>
                    <a:pt x="3696" y="469"/>
                  </a:cubicBezTo>
                  <a:cubicBezTo>
                    <a:pt x="3486" y="157"/>
                    <a:pt x="3151" y="0"/>
                    <a:pt x="2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96"/>
            <p:cNvSpPr/>
            <p:nvPr/>
          </p:nvSpPr>
          <p:spPr>
            <a:xfrm>
              <a:off x="3974708" y="1468698"/>
              <a:ext cx="368908" cy="372737"/>
            </a:xfrm>
            <a:custGeom>
              <a:avLst/>
              <a:gdLst/>
              <a:ahLst/>
              <a:cxnLst/>
              <a:rect l="l" t="t" r="r" b="b"/>
              <a:pathLst>
                <a:path w="13681" h="13823" extrusionOk="0">
                  <a:moveTo>
                    <a:pt x="6246" y="404"/>
                  </a:moveTo>
                  <a:cubicBezTo>
                    <a:pt x="6279" y="404"/>
                    <a:pt x="6305" y="430"/>
                    <a:pt x="6305" y="464"/>
                  </a:cubicBezTo>
                  <a:lnTo>
                    <a:pt x="6305" y="1665"/>
                  </a:lnTo>
                  <a:lnTo>
                    <a:pt x="5928" y="1943"/>
                  </a:lnTo>
                  <a:lnTo>
                    <a:pt x="5928" y="464"/>
                  </a:lnTo>
                  <a:cubicBezTo>
                    <a:pt x="5928" y="430"/>
                    <a:pt x="5954" y="404"/>
                    <a:pt x="5987" y="404"/>
                  </a:cubicBezTo>
                  <a:close/>
                  <a:moveTo>
                    <a:pt x="8753" y="396"/>
                  </a:moveTo>
                  <a:cubicBezTo>
                    <a:pt x="8779" y="396"/>
                    <a:pt x="8804" y="411"/>
                    <a:pt x="8815" y="436"/>
                  </a:cubicBezTo>
                  <a:lnTo>
                    <a:pt x="9122" y="1115"/>
                  </a:lnTo>
                  <a:cubicBezTo>
                    <a:pt x="9143" y="1165"/>
                    <a:pt x="9175" y="1210"/>
                    <a:pt x="9213" y="1250"/>
                  </a:cubicBezTo>
                  <a:lnTo>
                    <a:pt x="10004" y="2066"/>
                  </a:lnTo>
                  <a:lnTo>
                    <a:pt x="8641" y="2661"/>
                  </a:lnTo>
                  <a:cubicBezTo>
                    <a:pt x="8538" y="2705"/>
                    <a:pt x="8491" y="2825"/>
                    <a:pt x="8535" y="2927"/>
                  </a:cubicBezTo>
                  <a:cubicBezTo>
                    <a:pt x="8568" y="3003"/>
                    <a:pt x="8643" y="3048"/>
                    <a:pt x="8721" y="3048"/>
                  </a:cubicBezTo>
                  <a:cubicBezTo>
                    <a:pt x="8748" y="3048"/>
                    <a:pt x="8775" y="3043"/>
                    <a:pt x="8802" y="3031"/>
                  </a:cubicBezTo>
                  <a:lnTo>
                    <a:pt x="10163" y="2437"/>
                  </a:lnTo>
                  <a:lnTo>
                    <a:pt x="10202" y="3217"/>
                  </a:lnTo>
                  <a:cubicBezTo>
                    <a:pt x="10205" y="3292"/>
                    <a:pt x="10227" y="3364"/>
                    <a:pt x="10263" y="3429"/>
                  </a:cubicBezTo>
                  <a:lnTo>
                    <a:pt x="10643" y="4093"/>
                  </a:lnTo>
                  <a:lnTo>
                    <a:pt x="3509" y="6067"/>
                  </a:lnTo>
                  <a:lnTo>
                    <a:pt x="3549" y="5933"/>
                  </a:lnTo>
                  <a:cubicBezTo>
                    <a:pt x="3576" y="5842"/>
                    <a:pt x="3576" y="5745"/>
                    <a:pt x="3548" y="5655"/>
                  </a:cubicBezTo>
                  <a:lnTo>
                    <a:pt x="3458" y="5366"/>
                  </a:lnTo>
                  <a:lnTo>
                    <a:pt x="8080" y="3348"/>
                  </a:lnTo>
                  <a:cubicBezTo>
                    <a:pt x="8182" y="3303"/>
                    <a:pt x="8229" y="3184"/>
                    <a:pt x="8184" y="3081"/>
                  </a:cubicBezTo>
                  <a:cubicBezTo>
                    <a:pt x="8151" y="3006"/>
                    <a:pt x="8077" y="2960"/>
                    <a:pt x="7999" y="2960"/>
                  </a:cubicBezTo>
                  <a:cubicBezTo>
                    <a:pt x="7972" y="2960"/>
                    <a:pt x="7944" y="2966"/>
                    <a:pt x="7917" y="2978"/>
                  </a:cubicBezTo>
                  <a:lnTo>
                    <a:pt x="3523" y="4897"/>
                  </a:lnTo>
                  <a:lnTo>
                    <a:pt x="3550" y="4802"/>
                  </a:lnTo>
                  <a:cubicBezTo>
                    <a:pt x="3578" y="4708"/>
                    <a:pt x="3575" y="4609"/>
                    <a:pt x="3543" y="4518"/>
                  </a:cubicBezTo>
                  <a:lnTo>
                    <a:pt x="3467" y="4294"/>
                  </a:lnTo>
                  <a:cubicBezTo>
                    <a:pt x="3457" y="4267"/>
                    <a:pt x="3465" y="4235"/>
                    <a:pt x="3490" y="4218"/>
                  </a:cubicBezTo>
                  <a:lnTo>
                    <a:pt x="8714" y="409"/>
                  </a:lnTo>
                  <a:cubicBezTo>
                    <a:pt x="8726" y="400"/>
                    <a:pt x="8740" y="396"/>
                    <a:pt x="8753" y="396"/>
                  </a:cubicBezTo>
                  <a:close/>
                  <a:moveTo>
                    <a:pt x="10653" y="4509"/>
                  </a:moveTo>
                  <a:lnTo>
                    <a:pt x="10501" y="5045"/>
                  </a:lnTo>
                  <a:cubicBezTo>
                    <a:pt x="10479" y="5123"/>
                    <a:pt x="10478" y="5205"/>
                    <a:pt x="10496" y="5284"/>
                  </a:cubicBezTo>
                  <a:lnTo>
                    <a:pt x="10699" y="6137"/>
                  </a:lnTo>
                  <a:lnTo>
                    <a:pt x="3478" y="7352"/>
                  </a:lnTo>
                  <a:lnTo>
                    <a:pt x="3478" y="7352"/>
                  </a:lnTo>
                  <a:lnTo>
                    <a:pt x="3558" y="7020"/>
                  </a:lnTo>
                  <a:cubicBezTo>
                    <a:pt x="3578" y="6937"/>
                    <a:pt x="3575" y="6850"/>
                    <a:pt x="3549" y="6768"/>
                  </a:cubicBezTo>
                  <a:lnTo>
                    <a:pt x="3465" y="6499"/>
                  </a:lnTo>
                  <a:lnTo>
                    <a:pt x="10653" y="4509"/>
                  </a:lnTo>
                  <a:close/>
                  <a:moveTo>
                    <a:pt x="10672" y="6554"/>
                  </a:moveTo>
                  <a:lnTo>
                    <a:pt x="10499" y="7212"/>
                  </a:lnTo>
                  <a:cubicBezTo>
                    <a:pt x="10478" y="7290"/>
                    <a:pt x="10478" y="7372"/>
                    <a:pt x="10499" y="7450"/>
                  </a:cubicBezTo>
                  <a:lnTo>
                    <a:pt x="10668" y="8112"/>
                  </a:lnTo>
                  <a:cubicBezTo>
                    <a:pt x="10679" y="8154"/>
                    <a:pt x="10648" y="8195"/>
                    <a:pt x="10604" y="8197"/>
                  </a:cubicBezTo>
                  <a:lnTo>
                    <a:pt x="3584" y="8467"/>
                  </a:lnTo>
                  <a:cubicBezTo>
                    <a:pt x="3583" y="8467"/>
                    <a:pt x="3582" y="8467"/>
                    <a:pt x="3581" y="8467"/>
                  </a:cubicBezTo>
                  <a:cubicBezTo>
                    <a:pt x="3536" y="8467"/>
                    <a:pt x="3503" y="8423"/>
                    <a:pt x="3517" y="8379"/>
                  </a:cubicBezTo>
                  <a:lnTo>
                    <a:pt x="3546" y="8284"/>
                  </a:lnTo>
                  <a:cubicBezTo>
                    <a:pt x="3575" y="8192"/>
                    <a:pt x="3575" y="8094"/>
                    <a:pt x="3546" y="8001"/>
                  </a:cubicBezTo>
                  <a:lnTo>
                    <a:pt x="3471" y="7764"/>
                  </a:lnTo>
                  <a:lnTo>
                    <a:pt x="10672" y="6554"/>
                  </a:lnTo>
                  <a:close/>
                  <a:moveTo>
                    <a:pt x="6305" y="8762"/>
                  </a:moveTo>
                  <a:lnTo>
                    <a:pt x="6305" y="9421"/>
                  </a:lnTo>
                  <a:lnTo>
                    <a:pt x="5928" y="9421"/>
                  </a:lnTo>
                  <a:lnTo>
                    <a:pt x="5928" y="8778"/>
                  </a:lnTo>
                  <a:lnTo>
                    <a:pt x="6305" y="8762"/>
                  </a:lnTo>
                  <a:close/>
                  <a:moveTo>
                    <a:pt x="8818" y="8666"/>
                  </a:moveTo>
                  <a:lnTo>
                    <a:pt x="8544" y="8918"/>
                  </a:lnTo>
                  <a:cubicBezTo>
                    <a:pt x="8195" y="9242"/>
                    <a:pt x="7736" y="9421"/>
                    <a:pt x="7260" y="9421"/>
                  </a:cubicBezTo>
                  <a:lnTo>
                    <a:pt x="6710" y="9421"/>
                  </a:lnTo>
                  <a:lnTo>
                    <a:pt x="6710" y="8746"/>
                  </a:lnTo>
                  <a:lnTo>
                    <a:pt x="8818" y="8666"/>
                  </a:lnTo>
                  <a:close/>
                  <a:moveTo>
                    <a:pt x="12624" y="6693"/>
                  </a:moveTo>
                  <a:lnTo>
                    <a:pt x="12616" y="7049"/>
                  </a:lnTo>
                  <a:cubicBezTo>
                    <a:pt x="12611" y="7272"/>
                    <a:pt x="12483" y="7476"/>
                    <a:pt x="12284" y="7575"/>
                  </a:cubicBezTo>
                  <a:cubicBezTo>
                    <a:pt x="12179" y="7625"/>
                    <a:pt x="12098" y="7715"/>
                    <a:pt x="12055" y="7823"/>
                  </a:cubicBezTo>
                  <a:lnTo>
                    <a:pt x="10806" y="10985"/>
                  </a:lnTo>
                  <a:lnTo>
                    <a:pt x="10796" y="11013"/>
                  </a:lnTo>
                  <a:lnTo>
                    <a:pt x="3781" y="11013"/>
                  </a:lnTo>
                  <a:cubicBezTo>
                    <a:pt x="3677" y="11013"/>
                    <a:pt x="3586" y="11093"/>
                    <a:pt x="3584" y="11197"/>
                  </a:cubicBezTo>
                  <a:cubicBezTo>
                    <a:pt x="3581" y="11304"/>
                    <a:pt x="3666" y="11392"/>
                    <a:pt x="3772" y="11392"/>
                  </a:cubicBezTo>
                  <a:lnTo>
                    <a:pt x="10613" y="11392"/>
                  </a:lnTo>
                  <a:cubicBezTo>
                    <a:pt x="10613" y="11392"/>
                    <a:pt x="10296" y="11971"/>
                    <a:pt x="10073" y="12191"/>
                  </a:cubicBezTo>
                  <a:cubicBezTo>
                    <a:pt x="10068" y="12195"/>
                    <a:pt x="10064" y="12200"/>
                    <a:pt x="10060" y="12206"/>
                  </a:cubicBezTo>
                  <a:cubicBezTo>
                    <a:pt x="9870" y="12263"/>
                    <a:pt x="9697" y="12367"/>
                    <a:pt x="9555" y="12507"/>
                  </a:cubicBezTo>
                  <a:lnTo>
                    <a:pt x="9555" y="12505"/>
                  </a:lnTo>
                  <a:cubicBezTo>
                    <a:pt x="9313" y="12268"/>
                    <a:pt x="8997" y="12150"/>
                    <a:pt x="8682" y="12150"/>
                  </a:cubicBezTo>
                  <a:cubicBezTo>
                    <a:pt x="8366" y="12150"/>
                    <a:pt x="8051" y="12268"/>
                    <a:pt x="7808" y="12505"/>
                  </a:cubicBezTo>
                  <a:cubicBezTo>
                    <a:pt x="7565" y="12268"/>
                    <a:pt x="7250" y="12150"/>
                    <a:pt x="6935" y="12150"/>
                  </a:cubicBezTo>
                  <a:cubicBezTo>
                    <a:pt x="6620" y="12150"/>
                    <a:pt x="6304" y="12268"/>
                    <a:pt x="6062" y="12505"/>
                  </a:cubicBezTo>
                  <a:cubicBezTo>
                    <a:pt x="5819" y="12268"/>
                    <a:pt x="5503" y="12150"/>
                    <a:pt x="5188" y="12150"/>
                  </a:cubicBezTo>
                  <a:cubicBezTo>
                    <a:pt x="4872" y="12150"/>
                    <a:pt x="4557" y="12268"/>
                    <a:pt x="4314" y="12505"/>
                  </a:cubicBezTo>
                  <a:cubicBezTo>
                    <a:pt x="4071" y="12268"/>
                    <a:pt x="3756" y="12150"/>
                    <a:pt x="3441" y="12150"/>
                  </a:cubicBezTo>
                  <a:cubicBezTo>
                    <a:pt x="3126" y="12150"/>
                    <a:pt x="2811" y="12268"/>
                    <a:pt x="2568" y="12505"/>
                  </a:cubicBezTo>
                  <a:cubicBezTo>
                    <a:pt x="2391" y="12332"/>
                    <a:pt x="2166" y="12216"/>
                    <a:pt x="1924" y="12171"/>
                  </a:cubicBezTo>
                  <a:cubicBezTo>
                    <a:pt x="1918" y="12164"/>
                    <a:pt x="1911" y="12158"/>
                    <a:pt x="1904" y="12152"/>
                  </a:cubicBezTo>
                  <a:cubicBezTo>
                    <a:pt x="1647" y="11939"/>
                    <a:pt x="1261" y="11417"/>
                    <a:pt x="1261" y="11417"/>
                  </a:cubicBezTo>
                  <a:lnTo>
                    <a:pt x="3014" y="11417"/>
                  </a:lnTo>
                  <a:cubicBezTo>
                    <a:pt x="3016" y="11418"/>
                    <a:pt x="3017" y="11418"/>
                    <a:pt x="3018" y="11418"/>
                  </a:cubicBezTo>
                  <a:cubicBezTo>
                    <a:pt x="3100" y="11418"/>
                    <a:pt x="3175" y="11367"/>
                    <a:pt x="3209" y="11292"/>
                  </a:cubicBezTo>
                  <a:cubicBezTo>
                    <a:pt x="3272" y="11148"/>
                    <a:pt x="3167" y="10985"/>
                    <a:pt x="3010" y="10985"/>
                  </a:cubicBezTo>
                  <a:lnTo>
                    <a:pt x="1061" y="10985"/>
                  </a:lnTo>
                  <a:cubicBezTo>
                    <a:pt x="1039" y="10933"/>
                    <a:pt x="1019" y="10880"/>
                    <a:pt x="1000" y="10825"/>
                  </a:cubicBezTo>
                  <a:lnTo>
                    <a:pt x="437" y="9168"/>
                  </a:lnTo>
                  <a:cubicBezTo>
                    <a:pt x="431" y="9150"/>
                    <a:pt x="434" y="9130"/>
                    <a:pt x="447" y="9114"/>
                  </a:cubicBezTo>
                  <a:lnTo>
                    <a:pt x="1091" y="8282"/>
                  </a:lnTo>
                  <a:cubicBezTo>
                    <a:pt x="1101" y="8268"/>
                    <a:pt x="1118" y="8259"/>
                    <a:pt x="1137" y="8259"/>
                  </a:cubicBezTo>
                  <a:lnTo>
                    <a:pt x="1652" y="8259"/>
                  </a:lnTo>
                  <a:cubicBezTo>
                    <a:pt x="1670" y="8259"/>
                    <a:pt x="1686" y="8267"/>
                    <a:pt x="1698" y="8281"/>
                  </a:cubicBezTo>
                  <a:lnTo>
                    <a:pt x="2298" y="9001"/>
                  </a:lnTo>
                  <a:cubicBezTo>
                    <a:pt x="2731" y="9522"/>
                    <a:pt x="3373" y="9824"/>
                    <a:pt x="4051" y="9824"/>
                  </a:cubicBezTo>
                  <a:cubicBezTo>
                    <a:pt x="4053" y="9824"/>
                    <a:pt x="4055" y="9824"/>
                    <a:pt x="4056" y="9824"/>
                  </a:cubicBezTo>
                  <a:lnTo>
                    <a:pt x="7273" y="9824"/>
                  </a:lnTo>
                  <a:cubicBezTo>
                    <a:pt x="7275" y="9824"/>
                    <a:pt x="7277" y="9824"/>
                    <a:pt x="7279" y="9824"/>
                  </a:cubicBezTo>
                  <a:cubicBezTo>
                    <a:pt x="7855" y="9824"/>
                    <a:pt x="8410" y="9605"/>
                    <a:pt x="8832" y="9215"/>
                  </a:cubicBezTo>
                  <a:lnTo>
                    <a:pt x="9449" y="8646"/>
                  </a:lnTo>
                  <a:lnTo>
                    <a:pt x="10616" y="8602"/>
                  </a:lnTo>
                  <a:cubicBezTo>
                    <a:pt x="10915" y="8589"/>
                    <a:pt x="11129" y="8304"/>
                    <a:pt x="11054" y="8014"/>
                  </a:cubicBezTo>
                  <a:lnTo>
                    <a:pt x="10885" y="7355"/>
                  </a:lnTo>
                  <a:cubicBezTo>
                    <a:pt x="10882" y="7345"/>
                    <a:pt x="10882" y="7333"/>
                    <a:pt x="10885" y="7321"/>
                  </a:cubicBezTo>
                  <a:lnTo>
                    <a:pt x="11548" y="6709"/>
                  </a:lnTo>
                  <a:cubicBezTo>
                    <a:pt x="11558" y="6699"/>
                    <a:pt x="11572" y="6693"/>
                    <a:pt x="11588" y="6693"/>
                  </a:cubicBezTo>
                  <a:close/>
                  <a:moveTo>
                    <a:pt x="8741" y="1"/>
                  </a:moveTo>
                  <a:cubicBezTo>
                    <a:pt x="8645" y="1"/>
                    <a:pt x="8548" y="30"/>
                    <a:pt x="8463" y="92"/>
                  </a:cubicBezTo>
                  <a:lnTo>
                    <a:pt x="6711" y="1371"/>
                  </a:lnTo>
                  <a:lnTo>
                    <a:pt x="6711" y="465"/>
                  </a:lnTo>
                  <a:cubicBezTo>
                    <a:pt x="6711" y="209"/>
                    <a:pt x="6502" y="1"/>
                    <a:pt x="6246" y="1"/>
                  </a:cubicBezTo>
                  <a:lnTo>
                    <a:pt x="5988" y="1"/>
                  </a:lnTo>
                  <a:cubicBezTo>
                    <a:pt x="5730" y="1"/>
                    <a:pt x="5523" y="209"/>
                    <a:pt x="5523" y="465"/>
                  </a:cubicBezTo>
                  <a:lnTo>
                    <a:pt x="5523" y="2231"/>
                  </a:lnTo>
                  <a:lnTo>
                    <a:pt x="3252" y="3891"/>
                  </a:lnTo>
                  <a:cubicBezTo>
                    <a:pt x="3084" y="4014"/>
                    <a:pt x="3014" y="4231"/>
                    <a:pt x="3084" y="4427"/>
                  </a:cubicBezTo>
                  <a:lnTo>
                    <a:pt x="3160" y="4649"/>
                  </a:lnTo>
                  <a:cubicBezTo>
                    <a:pt x="3164" y="4663"/>
                    <a:pt x="3164" y="4678"/>
                    <a:pt x="3161" y="4691"/>
                  </a:cubicBezTo>
                  <a:lnTo>
                    <a:pt x="3038" y="5120"/>
                  </a:lnTo>
                  <a:cubicBezTo>
                    <a:pt x="3012" y="5209"/>
                    <a:pt x="3013" y="5304"/>
                    <a:pt x="3040" y="5392"/>
                  </a:cubicBezTo>
                  <a:lnTo>
                    <a:pt x="3161" y="5777"/>
                  </a:lnTo>
                  <a:cubicBezTo>
                    <a:pt x="3164" y="5790"/>
                    <a:pt x="3164" y="5803"/>
                    <a:pt x="3161" y="5816"/>
                  </a:cubicBezTo>
                  <a:lnTo>
                    <a:pt x="3039" y="6224"/>
                  </a:lnTo>
                  <a:cubicBezTo>
                    <a:pt x="3012" y="6313"/>
                    <a:pt x="3013" y="6409"/>
                    <a:pt x="3040" y="6500"/>
                  </a:cubicBezTo>
                  <a:lnTo>
                    <a:pt x="3163" y="6891"/>
                  </a:lnTo>
                  <a:cubicBezTo>
                    <a:pt x="3167" y="6902"/>
                    <a:pt x="3167" y="6914"/>
                    <a:pt x="3164" y="6927"/>
                  </a:cubicBezTo>
                  <a:lnTo>
                    <a:pt x="3030" y="7483"/>
                  </a:lnTo>
                  <a:cubicBezTo>
                    <a:pt x="3010" y="7566"/>
                    <a:pt x="3013" y="7653"/>
                    <a:pt x="3039" y="7735"/>
                  </a:cubicBezTo>
                  <a:lnTo>
                    <a:pt x="3160" y="8124"/>
                  </a:lnTo>
                  <a:cubicBezTo>
                    <a:pt x="3164" y="8137"/>
                    <a:pt x="3164" y="8151"/>
                    <a:pt x="3160" y="8164"/>
                  </a:cubicBezTo>
                  <a:lnTo>
                    <a:pt x="3131" y="8258"/>
                  </a:lnTo>
                  <a:cubicBezTo>
                    <a:pt x="3035" y="8563"/>
                    <a:pt x="3262" y="8873"/>
                    <a:pt x="3582" y="8873"/>
                  </a:cubicBezTo>
                  <a:lnTo>
                    <a:pt x="3599" y="8873"/>
                  </a:lnTo>
                  <a:lnTo>
                    <a:pt x="5550" y="8798"/>
                  </a:lnTo>
                  <a:lnTo>
                    <a:pt x="5550" y="9422"/>
                  </a:lnTo>
                  <a:lnTo>
                    <a:pt x="4060" y="9422"/>
                  </a:lnTo>
                  <a:cubicBezTo>
                    <a:pt x="4056" y="9422"/>
                    <a:pt x="4051" y="9422"/>
                    <a:pt x="4046" y="9422"/>
                  </a:cubicBezTo>
                  <a:cubicBezTo>
                    <a:pt x="3489" y="9422"/>
                    <a:pt x="2961" y="9173"/>
                    <a:pt x="2607" y="8745"/>
                  </a:cubicBezTo>
                  <a:lnTo>
                    <a:pt x="2003" y="8022"/>
                  </a:lnTo>
                  <a:cubicBezTo>
                    <a:pt x="1915" y="7915"/>
                    <a:pt x="1647" y="7856"/>
                    <a:pt x="1647" y="7856"/>
                  </a:cubicBezTo>
                  <a:lnTo>
                    <a:pt x="1139" y="7856"/>
                  </a:lnTo>
                  <a:cubicBezTo>
                    <a:pt x="995" y="7856"/>
                    <a:pt x="859" y="7924"/>
                    <a:pt x="771" y="8036"/>
                  </a:cubicBezTo>
                  <a:lnTo>
                    <a:pt x="123" y="8872"/>
                  </a:lnTo>
                  <a:cubicBezTo>
                    <a:pt x="28" y="8996"/>
                    <a:pt x="0" y="9158"/>
                    <a:pt x="51" y="9307"/>
                  </a:cubicBezTo>
                  <a:lnTo>
                    <a:pt x="617" y="10974"/>
                  </a:lnTo>
                  <a:cubicBezTo>
                    <a:pt x="773" y="11432"/>
                    <a:pt x="1028" y="11853"/>
                    <a:pt x="1362" y="12204"/>
                  </a:cubicBezTo>
                  <a:cubicBezTo>
                    <a:pt x="728" y="12380"/>
                    <a:pt x="339" y="13017"/>
                    <a:pt x="470" y="13661"/>
                  </a:cubicBezTo>
                  <a:cubicBezTo>
                    <a:pt x="490" y="13756"/>
                    <a:pt x="572" y="13822"/>
                    <a:pt x="669" y="13822"/>
                  </a:cubicBezTo>
                  <a:lnTo>
                    <a:pt x="9857" y="13822"/>
                  </a:lnTo>
                  <a:cubicBezTo>
                    <a:pt x="9858" y="13822"/>
                    <a:pt x="9859" y="13822"/>
                    <a:pt x="9860" y="13822"/>
                  </a:cubicBezTo>
                  <a:cubicBezTo>
                    <a:pt x="9963" y="13822"/>
                    <a:pt x="10051" y="13748"/>
                    <a:pt x="10065" y="13645"/>
                  </a:cubicBezTo>
                  <a:cubicBezTo>
                    <a:pt x="10081" y="13524"/>
                    <a:pt x="9986" y="13417"/>
                    <a:pt x="9865" y="13417"/>
                  </a:cubicBezTo>
                  <a:lnTo>
                    <a:pt x="852" y="13417"/>
                  </a:lnTo>
                  <a:lnTo>
                    <a:pt x="852" y="13410"/>
                  </a:lnTo>
                  <a:cubicBezTo>
                    <a:pt x="852" y="13037"/>
                    <a:pt x="1095" y="12708"/>
                    <a:pt x="1453" y="12600"/>
                  </a:cubicBezTo>
                  <a:cubicBezTo>
                    <a:pt x="1534" y="12576"/>
                    <a:pt x="1616" y="12564"/>
                    <a:pt x="1697" y="12564"/>
                  </a:cubicBezTo>
                  <a:cubicBezTo>
                    <a:pt x="1975" y="12564"/>
                    <a:pt x="2241" y="12701"/>
                    <a:pt x="2401" y="12940"/>
                  </a:cubicBezTo>
                  <a:cubicBezTo>
                    <a:pt x="2441" y="13002"/>
                    <a:pt x="2506" y="13033"/>
                    <a:pt x="2571" y="13033"/>
                  </a:cubicBezTo>
                  <a:cubicBezTo>
                    <a:pt x="2635" y="13033"/>
                    <a:pt x="2699" y="13003"/>
                    <a:pt x="2739" y="12943"/>
                  </a:cubicBezTo>
                  <a:cubicBezTo>
                    <a:pt x="2907" y="12691"/>
                    <a:pt x="3176" y="12564"/>
                    <a:pt x="3445" y="12564"/>
                  </a:cubicBezTo>
                  <a:cubicBezTo>
                    <a:pt x="3713" y="12564"/>
                    <a:pt x="3980" y="12689"/>
                    <a:pt x="4147" y="12940"/>
                  </a:cubicBezTo>
                  <a:cubicBezTo>
                    <a:pt x="4187" y="13002"/>
                    <a:pt x="4252" y="13033"/>
                    <a:pt x="4317" y="13033"/>
                  </a:cubicBezTo>
                  <a:cubicBezTo>
                    <a:pt x="4381" y="13033"/>
                    <a:pt x="4445" y="13003"/>
                    <a:pt x="4485" y="12943"/>
                  </a:cubicBezTo>
                  <a:cubicBezTo>
                    <a:pt x="4653" y="12691"/>
                    <a:pt x="4922" y="12564"/>
                    <a:pt x="5191" y="12564"/>
                  </a:cubicBezTo>
                  <a:cubicBezTo>
                    <a:pt x="5459" y="12564"/>
                    <a:pt x="5726" y="12689"/>
                    <a:pt x="5893" y="12940"/>
                  </a:cubicBezTo>
                  <a:cubicBezTo>
                    <a:pt x="5933" y="13002"/>
                    <a:pt x="5998" y="13033"/>
                    <a:pt x="6064" y="13033"/>
                  </a:cubicBezTo>
                  <a:cubicBezTo>
                    <a:pt x="6128" y="13033"/>
                    <a:pt x="6192" y="13003"/>
                    <a:pt x="6232" y="12943"/>
                  </a:cubicBezTo>
                  <a:cubicBezTo>
                    <a:pt x="6399" y="12691"/>
                    <a:pt x="6668" y="12564"/>
                    <a:pt x="6937" y="12564"/>
                  </a:cubicBezTo>
                  <a:cubicBezTo>
                    <a:pt x="7205" y="12564"/>
                    <a:pt x="7472" y="12689"/>
                    <a:pt x="7639" y="12940"/>
                  </a:cubicBezTo>
                  <a:cubicBezTo>
                    <a:pt x="7679" y="13002"/>
                    <a:pt x="7744" y="13033"/>
                    <a:pt x="7810" y="13033"/>
                  </a:cubicBezTo>
                  <a:cubicBezTo>
                    <a:pt x="7874" y="13033"/>
                    <a:pt x="7938" y="13003"/>
                    <a:pt x="7978" y="12943"/>
                  </a:cubicBezTo>
                  <a:cubicBezTo>
                    <a:pt x="8145" y="12691"/>
                    <a:pt x="8414" y="12564"/>
                    <a:pt x="8683" y="12564"/>
                  </a:cubicBezTo>
                  <a:cubicBezTo>
                    <a:pt x="8951" y="12564"/>
                    <a:pt x="9219" y="12689"/>
                    <a:pt x="9385" y="12940"/>
                  </a:cubicBezTo>
                  <a:cubicBezTo>
                    <a:pt x="9425" y="13002"/>
                    <a:pt x="9491" y="13033"/>
                    <a:pt x="9556" y="13033"/>
                  </a:cubicBezTo>
                  <a:cubicBezTo>
                    <a:pt x="9620" y="13033"/>
                    <a:pt x="9684" y="13003"/>
                    <a:pt x="9724" y="12943"/>
                  </a:cubicBezTo>
                  <a:cubicBezTo>
                    <a:pt x="9891" y="12691"/>
                    <a:pt x="10161" y="12564"/>
                    <a:pt x="10430" y="12564"/>
                  </a:cubicBezTo>
                  <a:cubicBezTo>
                    <a:pt x="10697" y="12564"/>
                    <a:pt x="10965" y="12689"/>
                    <a:pt x="11132" y="12940"/>
                  </a:cubicBezTo>
                  <a:cubicBezTo>
                    <a:pt x="11172" y="13002"/>
                    <a:pt x="11237" y="13033"/>
                    <a:pt x="11303" y="13033"/>
                  </a:cubicBezTo>
                  <a:cubicBezTo>
                    <a:pt x="11367" y="13033"/>
                    <a:pt x="11431" y="13003"/>
                    <a:pt x="11470" y="12943"/>
                  </a:cubicBezTo>
                  <a:cubicBezTo>
                    <a:pt x="11630" y="12702"/>
                    <a:pt x="11897" y="12564"/>
                    <a:pt x="12176" y="12564"/>
                  </a:cubicBezTo>
                  <a:cubicBezTo>
                    <a:pt x="12257" y="12564"/>
                    <a:pt x="12339" y="12576"/>
                    <a:pt x="12420" y="12600"/>
                  </a:cubicBezTo>
                  <a:cubicBezTo>
                    <a:pt x="12777" y="12708"/>
                    <a:pt x="13020" y="13037"/>
                    <a:pt x="13020" y="13410"/>
                  </a:cubicBezTo>
                  <a:lnTo>
                    <a:pt x="13020" y="13417"/>
                  </a:lnTo>
                  <a:lnTo>
                    <a:pt x="10668" y="13417"/>
                  </a:lnTo>
                  <a:cubicBezTo>
                    <a:pt x="10667" y="13417"/>
                    <a:pt x="10666" y="13417"/>
                    <a:pt x="10665" y="13417"/>
                  </a:cubicBezTo>
                  <a:cubicBezTo>
                    <a:pt x="10562" y="13417"/>
                    <a:pt x="10474" y="13493"/>
                    <a:pt x="10459" y="13594"/>
                  </a:cubicBezTo>
                  <a:cubicBezTo>
                    <a:pt x="10444" y="13715"/>
                    <a:pt x="10538" y="13822"/>
                    <a:pt x="10660" y="13822"/>
                  </a:cubicBezTo>
                  <a:lnTo>
                    <a:pt x="13201" y="13822"/>
                  </a:lnTo>
                  <a:cubicBezTo>
                    <a:pt x="13297" y="13822"/>
                    <a:pt x="13379" y="13756"/>
                    <a:pt x="13399" y="13661"/>
                  </a:cubicBezTo>
                  <a:cubicBezTo>
                    <a:pt x="13509" y="13123"/>
                    <a:pt x="13255" y="12576"/>
                    <a:pt x="12774" y="12312"/>
                  </a:cubicBezTo>
                  <a:cubicBezTo>
                    <a:pt x="12586" y="12210"/>
                    <a:pt x="12380" y="12160"/>
                    <a:pt x="12176" y="12160"/>
                  </a:cubicBezTo>
                  <a:cubicBezTo>
                    <a:pt x="11857" y="12160"/>
                    <a:pt x="11541" y="12282"/>
                    <a:pt x="11302" y="12515"/>
                  </a:cubicBezTo>
                  <a:cubicBezTo>
                    <a:pt x="11116" y="12334"/>
                    <a:pt x="10879" y="12216"/>
                    <a:pt x="10624" y="12175"/>
                  </a:cubicBezTo>
                  <a:cubicBezTo>
                    <a:pt x="10894" y="11808"/>
                    <a:pt x="11083" y="11384"/>
                    <a:pt x="11183" y="11128"/>
                  </a:cubicBezTo>
                  <a:lnTo>
                    <a:pt x="12431" y="7970"/>
                  </a:lnTo>
                  <a:cubicBezTo>
                    <a:pt x="12435" y="7955"/>
                    <a:pt x="12446" y="7945"/>
                    <a:pt x="12460" y="7938"/>
                  </a:cubicBezTo>
                  <a:cubicBezTo>
                    <a:pt x="12794" y="7771"/>
                    <a:pt x="13009" y="7434"/>
                    <a:pt x="13018" y="7059"/>
                  </a:cubicBezTo>
                  <a:lnTo>
                    <a:pt x="13031" y="6568"/>
                  </a:lnTo>
                  <a:lnTo>
                    <a:pt x="13602" y="5977"/>
                  </a:lnTo>
                  <a:cubicBezTo>
                    <a:pt x="13680" y="5898"/>
                    <a:pt x="13679" y="5770"/>
                    <a:pt x="13598" y="5692"/>
                  </a:cubicBezTo>
                  <a:cubicBezTo>
                    <a:pt x="13559" y="5654"/>
                    <a:pt x="13509" y="5635"/>
                    <a:pt x="13458" y="5635"/>
                  </a:cubicBezTo>
                  <a:cubicBezTo>
                    <a:pt x="13405" y="5635"/>
                    <a:pt x="13353" y="5655"/>
                    <a:pt x="13313" y="5696"/>
                  </a:cubicBezTo>
                  <a:lnTo>
                    <a:pt x="12737" y="6290"/>
                  </a:lnTo>
                  <a:lnTo>
                    <a:pt x="11577" y="6290"/>
                  </a:lnTo>
                  <a:cubicBezTo>
                    <a:pt x="11459" y="6290"/>
                    <a:pt x="11346" y="6335"/>
                    <a:pt x="11261" y="6414"/>
                  </a:cubicBezTo>
                  <a:lnTo>
                    <a:pt x="11062" y="6598"/>
                  </a:lnTo>
                  <a:lnTo>
                    <a:pt x="11107" y="6428"/>
                  </a:lnTo>
                  <a:cubicBezTo>
                    <a:pt x="11126" y="6353"/>
                    <a:pt x="11127" y="6274"/>
                    <a:pt x="11110" y="6199"/>
                  </a:cubicBezTo>
                  <a:lnTo>
                    <a:pt x="10872" y="5199"/>
                  </a:lnTo>
                  <a:cubicBezTo>
                    <a:pt x="10869" y="5188"/>
                    <a:pt x="10869" y="5176"/>
                    <a:pt x="10872" y="5165"/>
                  </a:cubicBezTo>
                  <a:lnTo>
                    <a:pt x="11091" y="4392"/>
                  </a:lnTo>
                  <a:cubicBezTo>
                    <a:pt x="11126" y="4270"/>
                    <a:pt x="11110" y="4139"/>
                    <a:pt x="11047" y="4028"/>
                  </a:cubicBezTo>
                  <a:lnTo>
                    <a:pt x="10597" y="3237"/>
                  </a:lnTo>
                  <a:cubicBezTo>
                    <a:pt x="10591" y="3227"/>
                    <a:pt x="10588" y="3217"/>
                    <a:pt x="10588" y="3207"/>
                  </a:cubicBezTo>
                  <a:lnTo>
                    <a:pt x="10541" y="2236"/>
                  </a:lnTo>
                  <a:cubicBezTo>
                    <a:pt x="10535" y="2120"/>
                    <a:pt x="10489" y="2011"/>
                    <a:pt x="10408" y="1929"/>
                  </a:cubicBezTo>
                  <a:lnTo>
                    <a:pt x="9489" y="976"/>
                  </a:lnTo>
                  <a:cubicBezTo>
                    <a:pt x="9483" y="971"/>
                    <a:pt x="9479" y="965"/>
                    <a:pt x="9476" y="958"/>
                  </a:cubicBezTo>
                  <a:lnTo>
                    <a:pt x="9171" y="279"/>
                  </a:lnTo>
                  <a:cubicBezTo>
                    <a:pt x="9091" y="101"/>
                    <a:pt x="8918" y="1"/>
                    <a:pt x="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96"/>
          <p:cNvGrpSpPr/>
          <p:nvPr/>
        </p:nvGrpSpPr>
        <p:grpSpPr>
          <a:xfrm>
            <a:off x="3193586" y="3872883"/>
            <a:ext cx="292462" cy="372468"/>
            <a:chOff x="3193451" y="3869607"/>
            <a:chExt cx="292462" cy="372468"/>
          </a:xfrm>
        </p:grpSpPr>
        <p:sp>
          <p:nvSpPr>
            <p:cNvPr id="1219" name="Google Shape;1219;p96"/>
            <p:cNvSpPr/>
            <p:nvPr/>
          </p:nvSpPr>
          <p:spPr>
            <a:xfrm>
              <a:off x="3200732" y="3874731"/>
              <a:ext cx="109721" cy="282539"/>
            </a:xfrm>
            <a:custGeom>
              <a:avLst/>
              <a:gdLst/>
              <a:ahLst/>
              <a:cxnLst/>
              <a:rect l="l" t="t" r="r" b="b"/>
              <a:pathLst>
                <a:path w="4069" h="10478" extrusionOk="0">
                  <a:moveTo>
                    <a:pt x="3555" y="1"/>
                  </a:moveTo>
                  <a:cubicBezTo>
                    <a:pt x="3271" y="1"/>
                    <a:pt x="3042" y="236"/>
                    <a:pt x="3042" y="525"/>
                  </a:cubicBezTo>
                  <a:lnTo>
                    <a:pt x="3042" y="2621"/>
                  </a:lnTo>
                  <a:lnTo>
                    <a:pt x="3299" y="10221"/>
                  </a:lnTo>
                  <a:lnTo>
                    <a:pt x="3812" y="10221"/>
                  </a:lnTo>
                  <a:lnTo>
                    <a:pt x="4068" y="2621"/>
                  </a:lnTo>
                  <a:lnTo>
                    <a:pt x="4068" y="525"/>
                  </a:lnTo>
                  <a:cubicBezTo>
                    <a:pt x="4068" y="236"/>
                    <a:pt x="3838" y="1"/>
                    <a:pt x="3555" y="1"/>
                  </a:cubicBezTo>
                  <a:close/>
                  <a:moveTo>
                    <a:pt x="570" y="520"/>
                  </a:moveTo>
                  <a:cubicBezTo>
                    <a:pt x="527" y="520"/>
                    <a:pt x="483" y="525"/>
                    <a:pt x="439" y="537"/>
                  </a:cubicBezTo>
                  <a:cubicBezTo>
                    <a:pt x="162" y="616"/>
                    <a:pt x="1" y="901"/>
                    <a:pt x="76" y="1179"/>
                  </a:cubicBezTo>
                  <a:lnTo>
                    <a:pt x="609" y="3204"/>
                  </a:lnTo>
                  <a:lnTo>
                    <a:pt x="2790" y="10478"/>
                  </a:lnTo>
                  <a:lnTo>
                    <a:pt x="3289" y="10341"/>
                  </a:lnTo>
                  <a:lnTo>
                    <a:pt x="1603" y="2933"/>
                  </a:lnTo>
                  <a:lnTo>
                    <a:pt x="1070" y="908"/>
                  </a:lnTo>
                  <a:cubicBezTo>
                    <a:pt x="1011" y="674"/>
                    <a:pt x="800" y="520"/>
                    <a:pt x="570" y="5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96"/>
            <p:cNvSpPr/>
            <p:nvPr/>
          </p:nvSpPr>
          <p:spPr>
            <a:xfrm>
              <a:off x="3200705" y="3874380"/>
              <a:ext cx="109748" cy="86746"/>
            </a:xfrm>
            <a:custGeom>
              <a:avLst/>
              <a:gdLst/>
              <a:ahLst/>
              <a:cxnLst/>
              <a:rect l="l" t="t" r="r" b="b"/>
              <a:pathLst>
                <a:path w="4070" h="3217" extrusionOk="0">
                  <a:moveTo>
                    <a:pt x="3556" y="1"/>
                  </a:moveTo>
                  <a:cubicBezTo>
                    <a:pt x="3272" y="1"/>
                    <a:pt x="3043" y="236"/>
                    <a:pt x="3043" y="525"/>
                  </a:cubicBezTo>
                  <a:lnTo>
                    <a:pt x="3043" y="2622"/>
                  </a:lnTo>
                  <a:lnTo>
                    <a:pt x="4069" y="2622"/>
                  </a:lnTo>
                  <a:lnTo>
                    <a:pt x="4069" y="525"/>
                  </a:lnTo>
                  <a:cubicBezTo>
                    <a:pt x="4069" y="236"/>
                    <a:pt x="3839" y="1"/>
                    <a:pt x="3556" y="1"/>
                  </a:cubicBezTo>
                  <a:close/>
                  <a:moveTo>
                    <a:pt x="572" y="532"/>
                  </a:moveTo>
                  <a:cubicBezTo>
                    <a:pt x="528" y="532"/>
                    <a:pt x="484" y="538"/>
                    <a:pt x="440" y="550"/>
                  </a:cubicBezTo>
                  <a:cubicBezTo>
                    <a:pt x="163" y="629"/>
                    <a:pt x="0" y="914"/>
                    <a:pt x="75" y="1192"/>
                  </a:cubicBezTo>
                  <a:lnTo>
                    <a:pt x="608" y="3217"/>
                  </a:lnTo>
                  <a:lnTo>
                    <a:pt x="1604" y="2946"/>
                  </a:lnTo>
                  <a:lnTo>
                    <a:pt x="1071" y="921"/>
                  </a:lnTo>
                  <a:cubicBezTo>
                    <a:pt x="1012" y="688"/>
                    <a:pt x="802" y="532"/>
                    <a:pt x="572" y="532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96"/>
            <p:cNvSpPr/>
            <p:nvPr/>
          </p:nvSpPr>
          <p:spPr>
            <a:xfrm>
              <a:off x="3253529" y="3994617"/>
              <a:ext cx="205015" cy="127383"/>
            </a:xfrm>
            <a:custGeom>
              <a:avLst/>
              <a:gdLst/>
              <a:ahLst/>
              <a:cxnLst/>
              <a:rect l="l" t="t" r="r" b="b"/>
              <a:pathLst>
                <a:path w="7603" h="4724" extrusionOk="0">
                  <a:moveTo>
                    <a:pt x="3366" y="1"/>
                  </a:moveTo>
                  <a:cubicBezTo>
                    <a:pt x="3045" y="1"/>
                    <a:pt x="2786" y="266"/>
                    <a:pt x="2786" y="592"/>
                  </a:cubicBezTo>
                  <a:lnTo>
                    <a:pt x="2467" y="592"/>
                  </a:lnTo>
                  <a:cubicBezTo>
                    <a:pt x="2067" y="592"/>
                    <a:pt x="1743" y="923"/>
                    <a:pt x="1743" y="1329"/>
                  </a:cubicBezTo>
                  <a:cubicBezTo>
                    <a:pt x="1743" y="1383"/>
                    <a:pt x="1749" y="1436"/>
                    <a:pt x="1759" y="1489"/>
                  </a:cubicBezTo>
                  <a:cubicBezTo>
                    <a:pt x="1411" y="1555"/>
                    <a:pt x="1161" y="1861"/>
                    <a:pt x="1162" y="2215"/>
                  </a:cubicBezTo>
                  <a:cubicBezTo>
                    <a:pt x="1162" y="2269"/>
                    <a:pt x="1168" y="2322"/>
                    <a:pt x="1179" y="2374"/>
                  </a:cubicBezTo>
                  <a:cubicBezTo>
                    <a:pt x="831" y="2440"/>
                    <a:pt x="580" y="2745"/>
                    <a:pt x="583" y="3100"/>
                  </a:cubicBezTo>
                  <a:cubicBezTo>
                    <a:pt x="583" y="3153"/>
                    <a:pt x="589" y="3207"/>
                    <a:pt x="600" y="3258"/>
                  </a:cubicBezTo>
                  <a:cubicBezTo>
                    <a:pt x="253" y="3325"/>
                    <a:pt x="1" y="3630"/>
                    <a:pt x="4" y="3985"/>
                  </a:cubicBezTo>
                  <a:cubicBezTo>
                    <a:pt x="4" y="4394"/>
                    <a:pt x="328" y="4724"/>
                    <a:pt x="728" y="4724"/>
                  </a:cubicBezTo>
                  <a:lnTo>
                    <a:pt x="6876" y="4724"/>
                  </a:lnTo>
                  <a:cubicBezTo>
                    <a:pt x="7277" y="4724"/>
                    <a:pt x="7601" y="4392"/>
                    <a:pt x="7601" y="3985"/>
                  </a:cubicBezTo>
                  <a:cubicBezTo>
                    <a:pt x="7602" y="3630"/>
                    <a:pt x="7350" y="3325"/>
                    <a:pt x="7001" y="3258"/>
                  </a:cubicBezTo>
                  <a:cubicBezTo>
                    <a:pt x="7012" y="3207"/>
                    <a:pt x="7017" y="3153"/>
                    <a:pt x="7017" y="3100"/>
                  </a:cubicBezTo>
                  <a:cubicBezTo>
                    <a:pt x="7020" y="2745"/>
                    <a:pt x="6769" y="2440"/>
                    <a:pt x="6421" y="2374"/>
                  </a:cubicBezTo>
                  <a:cubicBezTo>
                    <a:pt x="6432" y="2322"/>
                    <a:pt x="6438" y="2269"/>
                    <a:pt x="6438" y="2215"/>
                  </a:cubicBezTo>
                  <a:cubicBezTo>
                    <a:pt x="6441" y="1861"/>
                    <a:pt x="6190" y="1555"/>
                    <a:pt x="5842" y="1489"/>
                  </a:cubicBezTo>
                  <a:cubicBezTo>
                    <a:pt x="5853" y="1436"/>
                    <a:pt x="5859" y="1383"/>
                    <a:pt x="5859" y="1329"/>
                  </a:cubicBezTo>
                  <a:cubicBezTo>
                    <a:pt x="5859" y="922"/>
                    <a:pt x="5535" y="592"/>
                    <a:pt x="5134" y="592"/>
                  </a:cubicBezTo>
                  <a:lnTo>
                    <a:pt x="4816" y="592"/>
                  </a:lnTo>
                  <a:cubicBezTo>
                    <a:pt x="4816" y="266"/>
                    <a:pt x="4557" y="1"/>
                    <a:pt x="4235" y="1"/>
                  </a:cubicBezTo>
                  <a:cubicBezTo>
                    <a:pt x="4121" y="135"/>
                    <a:pt x="3961" y="202"/>
                    <a:pt x="3801" y="202"/>
                  </a:cubicBezTo>
                  <a:cubicBezTo>
                    <a:pt x="3641" y="202"/>
                    <a:pt x="3480" y="135"/>
                    <a:pt x="3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96"/>
            <p:cNvSpPr/>
            <p:nvPr/>
          </p:nvSpPr>
          <p:spPr>
            <a:xfrm>
              <a:off x="3352383" y="3994671"/>
              <a:ext cx="106107" cy="127329"/>
            </a:xfrm>
            <a:custGeom>
              <a:avLst/>
              <a:gdLst/>
              <a:ahLst/>
              <a:cxnLst/>
              <a:rect l="l" t="t" r="r" b="b"/>
              <a:pathLst>
                <a:path w="3935" h="4722" extrusionOk="0">
                  <a:moveTo>
                    <a:pt x="569" y="0"/>
                  </a:moveTo>
                  <a:cubicBezTo>
                    <a:pt x="519" y="0"/>
                    <a:pt x="467" y="8"/>
                    <a:pt x="418" y="22"/>
                  </a:cubicBezTo>
                  <a:cubicBezTo>
                    <a:pt x="788" y="613"/>
                    <a:pt x="1264" y="1852"/>
                    <a:pt x="1264" y="2624"/>
                  </a:cubicBezTo>
                  <a:cubicBezTo>
                    <a:pt x="1264" y="3651"/>
                    <a:pt x="1134" y="4616"/>
                    <a:pt x="0" y="4722"/>
                  </a:cubicBezTo>
                  <a:lnTo>
                    <a:pt x="3209" y="4722"/>
                  </a:lnTo>
                  <a:cubicBezTo>
                    <a:pt x="3609" y="4722"/>
                    <a:pt x="3933" y="4390"/>
                    <a:pt x="3933" y="3983"/>
                  </a:cubicBezTo>
                  <a:cubicBezTo>
                    <a:pt x="3935" y="3630"/>
                    <a:pt x="3683" y="3324"/>
                    <a:pt x="3335" y="3259"/>
                  </a:cubicBezTo>
                  <a:cubicBezTo>
                    <a:pt x="3347" y="3206"/>
                    <a:pt x="3353" y="3153"/>
                    <a:pt x="3353" y="3099"/>
                  </a:cubicBezTo>
                  <a:cubicBezTo>
                    <a:pt x="3354" y="2745"/>
                    <a:pt x="3103" y="2440"/>
                    <a:pt x="2755" y="2373"/>
                  </a:cubicBezTo>
                  <a:cubicBezTo>
                    <a:pt x="2766" y="2321"/>
                    <a:pt x="2772" y="2268"/>
                    <a:pt x="2774" y="2215"/>
                  </a:cubicBezTo>
                  <a:cubicBezTo>
                    <a:pt x="2775" y="1860"/>
                    <a:pt x="2524" y="1555"/>
                    <a:pt x="2176" y="1489"/>
                  </a:cubicBezTo>
                  <a:cubicBezTo>
                    <a:pt x="2187" y="1437"/>
                    <a:pt x="2193" y="1383"/>
                    <a:pt x="2193" y="1329"/>
                  </a:cubicBezTo>
                  <a:cubicBezTo>
                    <a:pt x="2193" y="921"/>
                    <a:pt x="1869" y="591"/>
                    <a:pt x="1468" y="591"/>
                  </a:cubicBezTo>
                  <a:lnTo>
                    <a:pt x="1150" y="591"/>
                  </a:lnTo>
                  <a:cubicBezTo>
                    <a:pt x="1150" y="265"/>
                    <a:pt x="891" y="0"/>
                    <a:pt x="569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96"/>
            <p:cNvSpPr/>
            <p:nvPr/>
          </p:nvSpPr>
          <p:spPr>
            <a:xfrm>
              <a:off x="3227400" y="4114665"/>
              <a:ext cx="251179" cy="121585"/>
            </a:xfrm>
            <a:custGeom>
              <a:avLst/>
              <a:gdLst/>
              <a:ahLst/>
              <a:cxnLst/>
              <a:rect l="l" t="t" r="r" b="b"/>
              <a:pathLst>
                <a:path w="9315" h="4509" extrusionOk="0">
                  <a:moveTo>
                    <a:pt x="271" y="1"/>
                  </a:moveTo>
                  <a:cubicBezTo>
                    <a:pt x="121" y="1"/>
                    <a:pt x="0" y="122"/>
                    <a:pt x="0" y="270"/>
                  </a:cubicBezTo>
                  <a:lnTo>
                    <a:pt x="0" y="1270"/>
                  </a:lnTo>
                  <a:cubicBezTo>
                    <a:pt x="0" y="3058"/>
                    <a:pt x="1451" y="4509"/>
                    <a:pt x="3240" y="4509"/>
                  </a:cubicBezTo>
                  <a:lnTo>
                    <a:pt x="6076" y="4509"/>
                  </a:lnTo>
                  <a:cubicBezTo>
                    <a:pt x="7864" y="4509"/>
                    <a:pt x="9315" y="3058"/>
                    <a:pt x="9315" y="1270"/>
                  </a:cubicBezTo>
                  <a:lnTo>
                    <a:pt x="9315" y="270"/>
                  </a:lnTo>
                  <a:cubicBezTo>
                    <a:pt x="9315" y="122"/>
                    <a:pt x="9194" y="1"/>
                    <a:pt x="9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96"/>
            <p:cNvSpPr/>
            <p:nvPr/>
          </p:nvSpPr>
          <p:spPr>
            <a:xfrm>
              <a:off x="3370449" y="4114665"/>
              <a:ext cx="108184" cy="121585"/>
            </a:xfrm>
            <a:custGeom>
              <a:avLst/>
              <a:gdLst/>
              <a:ahLst/>
              <a:cxnLst/>
              <a:rect l="l" t="t" r="r" b="b"/>
              <a:pathLst>
                <a:path w="4012" h="4509" extrusionOk="0">
                  <a:moveTo>
                    <a:pt x="3065" y="1"/>
                  </a:moveTo>
                  <a:lnTo>
                    <a:pt x="3065" y="1364"/>
                  </a:lnTo>
                  <a:cubicBezTo>
                    <a:pt x="3065" y="3101"/>
                    <a:pt x="1693" y="4509"/>
                    <a:pt x="0" y="4509"/>
                  </a:cubicBezTo>
                  <a:lnTo>
                    <a:pt x="945" y="4509"/>
                  </a:lnTo>
                  <a:cubicBezTo>
                    <a:pt x="2638" y="4509"/>
                    <a:pt x="4010" y="3101"/>
                    <a:pt x="4010" y="1364"/>
                  </a:cubicBezTo>
                  <a:lnTo>
                    <a:pt x="4010" y="263"/>
                  </a:lnTo>
                  <a:cubicBezTo>
                    <a:pt x="4011" y="120"/>
                    <a:pt x="3897" y="2"/>
                    <a:pt x="3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96"/>
            <p:cNvSpPr/>
            <p:nvPr/>
          </p:nvSpPr>
          <p:spPr>
            <a:xfrm>
              <a:off x="3193451" y="3869607"/>
              <a:ext cx="292462" cy="372468"/>
            </a:xfrm>
            <a:custGeom>
              <a:avLst/>
              <a:gdLst/>
              <a:ahLst/>
              <a:cxnLst/>
              <a:rect l="l" t="t" r="r" b="b"/>
              <a:pathLst>
                <a:path w="10846" h="13813" extrusionOk="0">
                  <a:moveTo>
                    <a:pt x="3758" y="394"/>
                  </a:moveTo>
                  <a:cubicBezTo>
                    <a:pt x="3929" y="394"/>
                    <a:pt x="4067" y="538"/>
                    <a:pt x="4067" y="715"/>
                  </a:cubicBezTo>
                  <a:lnTo>
                    <a:pt x="4067" y="2610"/>
                  </a:lnTo>
                  <a:lnTo>
                    <a:pt x="3446" y="2610"/>
                  </a:lnTo>
                  <a:lnTo>
                    <a:pt x="3446" y="715"/>
                  </a:lnTo>
                  <a:cubicBezTo>
                    <a:pt x="3446" y="538"/>
                    <a:pt x="3586" y="394"/>
                    <a:pt x="3758" y="394"/>
                  </a:cubicBezTo>
                  <a:close/>
                  <a:moveTo>
                    <a:pt x="775" y="912"/>
                  </a:moveTo>
                  <a:cubicBezTo>
                    <a:pt x="828" y="912"/>
                    <a:pt x="882" y="926"/>
                    <a:pt x="929" y="954"/>
                  </a:cubicBezTo>
                  <a:cubicBezTo>
                    <a:pt x="1003" y="996"/>
                    <a:pt x="1058" y="1067"/>
                    <a:pt x="1079" y="1150"/>
                  </a:cubicBezTo>
                  <a:lnTo>
                    <a:pt x="1562" y="2980"/>
                  </a:lnTo>
                  <a:lnTo>
                    <a:pt x="955" y="3146"/>
                  </a:lnTo>
                  <a:lnTo>
                    <a:pt x="473" y="1317"/>
                  </a:lnTo>
                  <a:cubicBezTo>
                    <a:pt x="427" y="1147"/>
                    <a:pt x="526" y="972"/>
                    <a:pt x="696" y="923"/>
                  </a:cubicBezTo>
                  <a:cubicBezTo>
                    <a:pt x="722" y="916"/>
                    <a:pt x="748" y="912"/>
                    <a:pt x="775" y="912"/>
                  </a:cubicBezTo>
                  <a:close/>
                  <a:moveTo>
                    <a:pt x="4064" y="3015"/>
                  </a:moveTo>
                  <a:lnTo>
                    <a:pt x="3988" y="5307"/>
                  </a:lnTo>
                  <a:cubicBezTo>
                    <a:pt x="3811" y="5483"/>
                    <a:pt x="3713" y="5723"/>
                    <a:pt x="3713" y="5972"/>
                  </a:cubicBezTo>
                  <a:lnTo>
                    <a:pt x="3713" y="5985"/>
                  </a:lnTo>
                  <a:cubicBezTo>
                    <a:pt x="3658" y="6008"/>
                    <a:pt x="3605" y="6037"/>
                    <a:pt x="3554" y="6070"/>
                  </a:cubicBezTo>
                  <a:lnTo>
                    <a:pt x="3451" y="3015"/>
                  </a:lnTo>
                  <a:close/>
                  <a:moveTo>
                    <a:pt x="6861" y="5740"/>
                  </a:moveTo>
                  <a:cubicBezTo>
                    <a:pt x="6758" y="5740"/>
                    <a:pt x="6672" y="5816"/>
                    <a:pt x="6656" y="5918"/>
                  </a:cubicBezTo>
                  <a:cubicBezTo>
                    <a:pt x="6640" y="6039"/>
                    <a:pt x="6736" y="6145"/>
                    <a:pt x="6857" y="6145"/>
                  </a:cubicBezTo>
                  <a:lnTo>
                    <a:pt x="7116" y="6145"/>
                  </a:lnTo>
                  <a:cubicBezTo>
                    <a:pt x="7237" y="6145"/>
                    <a:pt x="7332" y="6039"/>
                    <a:pt x="7316" y="5918"/>
                  </a:cubicBezTo>
                  <a:cubicBezTo>
                    <a:pt x="7301" y="5817"/>
                    <a:pt x="7214" y="5742"/>
                    <a:pt x="7113" y="5742"/>
                  </a:cubicBezTo>
                  <a:cubicBezTo>
                    <a:pt x="7111" y="5742"/>
                    <a:pt x="7109" y="5742"/>
                    <a:pt x="7107" y="5742"/>
                  </a:cubicBezTo>
                  <a:lnTo>
                    <a:pt x="6864" y="5742"/>
                  </a:lnTo>
                  <a:lnTo>
                    <a:pt x="6864" y="5740"/>
                  </a:lnTo>
                  <a:cubicBezTo>
                    <a:pt x="6863" y="5740"/>
                    <a:pt x="6862" y="5740"/>
                    <a:pt x="6861" y="5740"/>
                  </a:cubicBezTo>
                  <a:close/>
                  <a:moveTo>
                    <a:pt x="5828" y="6011"/>
                  </a:moveTo>
                  <a:cubicBezTo>
                    <a:pt x="5725" y="6011"/>
                    <a:pt x="5639" y="6086"/>
                    <a:pt x="5623" y="6189"/>
                  </a:cubicBezTo>
                  <a:cubicBezTo>
                    <a:pt x="5607" y="6308"/>
                    <a:pt x="5701" y="6416"/>
                    <a:pt x="5824" y="6416"/>
                  </a:cubicBezTo>
                  <a:lnTo>
                    <a:pt x="6081" y="6416"/>
                  </a:lnTo>
                  <a:cubicBezTo>
                    <a:pt x="6202" y="6416"/>
                    <a:pt x="6298" y="6310"/>
                    <a:pt x="6282" y="6189"/>
                  </a:cubicBezTo>
                  <a:cubicBezTo>
                    <a:pt x="6267" y="6087"/>
                    <a:pt x="6180" y="6011"/>
                    <a:pt x="6077" y="6011"/>
                  </a:cubicBezTo>
                  <a:cubicBezTo>
                    <a:pt x="6076" y="6011"/>
                    <a:pt x="6075" y="6011"/>
                    <a:pt x="6074" y="6011"/>
                  </a:cubicBezTo>
                  <a:lnTo>
                    <a:pt x="5831" y="6011"/>
                  </a:lnTo>
                  <a:cubicBezTo>
                    <a:pt x="5830" y="6011"/>
                    <a:pt x="5829" y="6011"/>
                    <a:pt x="5828" y="6011"/>
                  </a:cubicBezTo>
                  <a:close/>
                  <a:moveTo>
                    <a:pt x="7368" y="7065"/>
                  </a:moveTo>
                  <a:cubicBezTo>
                    <a:pt x="7367" y="7065"/>
                    <a:pt x="7366" y="7065"/>
                    <a:pt x="7365" y="7065"/>
                  </a:cubicBezTo>
                  <a:lnTo>
                    <a:pt x="7114" y="7065"/>
                  </a:lnTo>
                  <a:cubicBezTo>
                    <a:pt x="7114" y="7065"/>
                    <a:pt x="7113" y="7065"/>
                    <a:pt x="7112" y="7065"/>
                  </a:cubicBezTo>
                  <a:cubicBezTo>
                    <a:pt x="6991" y="7065"/>
                    <a:pt x="6898" y="7172"/>
                    <a:pt x="6914" y="7292"/>
                  </a:cubicBezTo>
                  <a:cubicBezTo>
                    <a:pt x="6928" y="7395"/>
                    <a:pt x="7016" y="7469"/>
                    <a:pt x="7119" y="7469"/>
                  </a:cubicBezTo>
                  <a:cubicBezTo>
                    <a:pt x="7120" y="7469"/>
                    <a:pt x="7121" y="7469"/>
                    <a:pt x="7122" y="7469"/>
                  </a:cubicBezTo>
                  <a:lnTo>
                    <a:pt x="7372" y="7469"/>
                  </a:lnTo>
                  <a:cubicBezTo>
                    <a:pt x="7495" y="7469"/>
                    <a:pt x="7588" y="7363"/>
                    <a:pt x="7574" y="7242"/>
                  </a:cubicBezTo>
                  <a:cubicBezTo>
                    <a:pt x="7558" y="7139"/>
                    <a:pt x="7471" y="7065"/>
                    <a:pt x="7368" y="7065"/>
                  </a:cubicBezTo>
                  <a:close/>
                  <a:moveTo>
                    <a:pt x="1660" y="3373"/>
                  </a:moveTo>
                  <a:lnTo>
                    <a:pt x="2595" y="7449"/>
                  </a:lnTo>
                  <a:cubicBezTo>
                    <a:pt x="2566" y="7541"/>
                    <a:pt x="2550" y="7638"/>
                    <a:pt x="2550" y="7734"/>
                  </a:cubicBezTo>
                  <a:cubicBezTo>
                    <a:pt x="2550" y="7740"/>
                    <a:pt x="2550" y="7745"/>
                    <a:pt x="2550" y="7749"/>
                  </a:cubicBezTo>
                  <a:cubicBezTo>
                    <a:pt x="2484" y="7776"/>
                    <a:pt x="2422" y="7809"/>
                    <a:pt x="2364" y="7851"/>
                  </a:cubicBezTo>
                  <a:lnTo>
                    <a:pt x="1065" y="3535"/>
                  </a:lnTo>
                  <a:lnTo>
                    <a:pt x="1660" y="3373"/>
                  </a:lnTo>
                  <a:close/>
                  <a:moveTo>
                    <a:pt x="6413" y="4856"/>
                  </a:moveTo>
                  <a:cubicBezTo>
                    <a:pt x="6625" y="4859"/>
                    <a:pt x="6793" y="5032"/>
                    <a:pt x="6792" y="5242"/>
                  </a:cubicBezTo>
                  <a:cubicBezTo>
                    <a:pt x="6792" y="5354"/>
                    <a:pt x="6882" y="5444"/>
                    <a:pt x="6993" y="5444"/>
                  </a:cubicBezTo>
                  <a:lnTo>
                    <a:pt x="7313" y="5444"/>
                  </a:lnTo>
                  <a:cubicBezTo>
                    <a:pt x="7601" y="5444"/>
                    <a:pt x="7836" y="5684"/>
                    <a:pt x="7836" y="5978"/>
                  </a:cubicBezTo>
                  <a:cubicBezTo>
                    <a:pt x="7836" y="6017"/>
                    <a:pt x="7832" y="6056"/>
                    <a:pt x="7823" y="6093"/>
                  </a:cubicBezTo>
                  <a:cubicBezTo>
                    <a:pt x="7819" y="6112"/>
                    <a:pt x="7818" y="6129"/>
                    <a:pt x="7819" y="6148"/>
                  </a:cubicBezTo>
                  <a:cubicBezTo>
                    <a:pt x="7825" y="6242"/>
                    <a:pt x="7892" y="6320"/>
                    <a:pt x="7985" y="6336"/>
                  </a:cubicBezTo>
                  <a:cubicBezTo>
                    <a:pt x="8237" y="6385"/>
                    <a:pt x="8418" y="6605"/>
                    <a:pt x="8415" y="6861"/>
                  </a:cubicBezTo>
                  <a:cubicBezTo>
                    <a:pt x="8415" y="6902"/>
                    <a:pt x="8411" y="6941"/>
                    <a:pt x="8402" y="6980"/>
                  </a:cubicBezTo>
                  <a:cubicBezTo>
                    <a:pt x="8400" y="6991"/>
                    <a:pt x="8398" y="7004"/>
                    <a:pt x="8398" y="7016"/>
                  </a:cubicBezTo>
                  <a:cubicBezTo>
                    <a:pt x="8397" y="7115"/>
                    <a:pt x="8467" y="7200"/>
                    <a:pt x="8565" y="7219"/>
                  </a:cubicBezTo>
                  <a:cubicBezTo>
                    <a:pt x="8817" y="7266"/>
                    <a:pt x="8999" y="7487"/>
                    <a:pt x="8996" y="7743"/>
                  </a:cubicBezTo>
                  <a:cubicBezTo>
                    <a:pt x="8996" y="7782"/>
                    <a:pt x="8992" y="7821"/>
                    <a:pt x="8985" y="7860"/>
                  </a:cubicBezTo>
                  <a:cubicBezTo>
                    <a:pt x="8980" y="7877"/>
                    <a:pt x="8977" y="7896"/>
                    <a:pt x="8979" y="7913"/>
                  </a:cubicBezTo>
                  <a:cubicBezTo>
                    <a:pt x="8985" y="8007"/>
                    <a:pt x="9054" y="8085"/>
                    <a:pt x="9146" y="8100"/>
                  </a:cubicBezTo>
                  <a:cubicBezTo>
                    <a:pt x="9398" y="8148"/>
                    <a:pt x="9580" y="8370"/>
                    <a:pt x="9577" y="8626"/>
                  </a:cubicBezTo>
                  <a:cubicBezTo>
                    <a:pt x="9577" y="8721"/>
                    <a:pt x="9552" y="8816"/>
                    <a:pt x="9503" y="8899"/>
                  </a:cubicBezTo>
                  <a:lnTo>
                    <a:pt x="4488" y="8899"/>
                  </a:lnTo>
                  <a:cubicBezTo>
                    <a:pt x="4487" y="8899"/>
                    <a:pt x="4486" y="8899"/>
                    <a:pt x="4485" y="8899"/>
                  </a:cubicBezTo>
                  <a:cubicBezTo>
                    <a:pt x="4383" y="8899"/>
                    <a:pt x="4295" y="8973"/>
                    <a:pt x="4279" y="9076"/>
                  </a:cubicBezTo>
                  <a:cubicBezTo>
                    <a:pt x="4263" y="9197"/>
                    <a:pt x="4358" y="9303"/>
                    <a:pt x="4481" y="9303"/>
                  </a:cubicBezTo>
                  <a:lnTo>
                    <a:pt x="10383" y="9303"/>
                  </a:lnTo>
                  <a:cubicBezTo>
                    <a:pt x="10415" y="9305"/>
                    <a:pt x="10440" y="9331"/>
                    <a:pt x="10438" y="9363"/>
                  </a:cubicBezTo>
                  <a:lnTo>
                    <a:pt x="10438" y="10465"/>
                  </a:lnTo>
                  <a:lnTo>
                    <a:pt x="10438" y="10466"/>
                  </a:lnTo>
                  <a:cubicBezTo>
                    <a:pt x="10438" y="12088"/>
                    <a:pt x="9140" y="13408"/>
                    <a:pt x="7545" y="13408"/>
                  </a:cubicBezTo>
                  <a:lnTo>
                    <a:pt x="4397" y="13408"/>
                  </a:lnTo>
                  <a:cubicBezTo>
                    <a:pt x="2801" y="13408"/>
                    <a:pt x="1503" y="12088"/>
                    <a:pt x="1503" y="10466"/>
                  </a:cubicBezTo>
                  <a:lnTo>
                    <a:pt x="1503" y="9364"/>
                  </a:lnTo>
                  <a:cubicBezTo>
                    <a:pt x="1501" y="9332"/>
                    <a:pt x="1527" y="9306"/>
                    <a:pt x="1559" y="9305"/>
                  </a:cubicBezTo>
                  <a:lnTo>
                    <a:pt x="3766" y="9305"/>
                  </a:lnTo>
                  <a:cubicBezTo>
                    <a:pt x="3767" y="9305"/>
                    <a:pt x="3768" y="9305"/>
                    <a:pt x="3769" y="9305"/>
                  </a:cubicBezTo>
                  <a:cubicBezTo>
                    <a:pt x="3873" y="9305"/>
                    <a:pt x="3961" y="9230"/>
                    <a:pt x="3975" y="9128"/>
                  </a:cubicBezTo>
                  <a:cubicBezTo>
                    <a:pt x="3991" y="9007"/>
                    <a:pt x="3896" y="8900"/>
                    <a:pt x="3775" y="8900"/>
                  </a:cubicBezTo>
                  <a:lnTo>
                    <a:pt x="2454" y="8900"/>
                  </a:lnTo>
                  <a:cubicBezTo>
                    <a:pt x="2405" y="8818"/>
                    <a:pt x="2380" y="8723"/>
                    <a:pt x="2380" y="8628"/>
                  </a:cubicBezTo>
                  <a:cubicBezTo>
                    <a:pt x="2377" y="8371"/>
                    <a:pt x="2560" y="8149"/>
                    <a:pt x="2814" y="8102"/>
                  </a:cubicBezTo>
                  <a:cubicBezTo>
                    <a:pt x="2825" y="8100"/>
                    <a:pt x="2837" y="8098"/>
                    <a:pt x="2848" y="8093"/>
                  </a:cubicBezTo>
                  <a:cubicBezTo>
                    <a:pt x="2941" y="8057"/>
                    <a:pt x="2994" y="7958"/>
                    <a:pt x="2974" y="7861"/>
                  </a:cubicBezTo>
                  <a:cubicBezTo>
                    <a:pt x="2965" y="7822"/>
                    <a:pt x="2961" y="7783"/>
                    <a:pt x="2961" y="7745"/>
                  </a:cubicBezTo>
                  <a:cubicBezTo>
                    <a:pt x="2958" y="7488"/>
                    <a:pt x="3141" y="7266"/>
                    <a:pt x="3393" y="7219"/>
                  </a:cubicBezTo>
                  <a:cubicBezTo>
                    <a:pt x="3405" y="7217"/>
                    <a:pt x="3416" y="7214"/>
                    <a:pt x="3428" y="7210"/>
                  </a:cubicBezTo>
                  <a:cubicBezTo>
                    <a:pt x="3520" y="7174"/>
                    <a:pt x="3573" y="7075"/>
                    <a:pt x="3553" y="6977"/>
                  </a:cubicBezTo>
                  <a:cubicBezTo>
                    <a:pt x="3544" y="6939"/>
                    <a:pt x="3540" y="6900"/>
                    <a:pt x="3540" y="6861"/>
                  </a:cubicBezTo>
                  <a:cubicBezTo>
                    <a:pt x="3537" y="6605"/>
                    <a:pt x="3720" y="6383"/>
                    <a:pt x="3974" y="6336"/>
                  </a:cubicBezTo>
                  <a:cubicBezTo>
                    <a:pt x="3985" y="6334"/>
                    <a:pt x="3997" y="6331"/>
                    <a:pt x="4008" y="6327"/>
                  </a:cubicBezTo>
                  <a:cubicBezTo>
                    <a:pt x="4100" y="6291"/>
                    <a:pt x="4154" y="6191"/>
                    <a:pt x="4132" y="6093"/>
                  </a:cubicBezTo>
                  <a:cubicBezTo>
                    <a:pt x="4125" y="6056"/>
                    <a:pt x="4121" y="6017"/>
                    <a:pt x="4121" y="5978"/>
                  </a:cubicBezTo>
                  <a:cubicBezTo>
                    <a:pt x="4121" y="5684"/>
                    <a:pt x="4354" y="5444"/>
                    <a:pt x="4644" y="5444"/>
                  </a:cubicBezTo>
                  <a:lnTo>
                    <a:pt x="4962" y="5444"/>
                  </a:lnTo>
                  <a:cubicBezTo>
                    <a:pt x="5074" y="5444"/>
                    <a:pt x="5165" y="5354"/>
                    <a:pt x="5165" y="5242"/>
                  </a:cubicBezTo>
                  <a:cubicBezTo>
                    <a:pt x="5162" y="5032"/>
                    <a:pt x="5332" y="4859"/>
                    <a:pt x="5543" y="4856"/>
                  </a:cubicBezTo>
                  <a:cubicBezTo>
                    <a:pt x="5652" y="4856"/>
                    <a:pt x="5754" y="4903"/>
                    <a:pt x="5825" y="4986"/>
                  </a:cubicBezTo>
                  <a:cubicBezTo>
                    <a:pt x="5838" y="5001"/>
                    <a:pt x="5852" y="5014"/>
                    <a:pt x="5868" y="5024"/>
                  </a:cubicBezTo>
                  <a:cubicBezTo>
                    <a:pt x="5902" y="5046"/>
                    <a:pt x="5939" y="5056"/>
                    <a:pt x="5977" y="5056"/>
                  </a:cubicBezTo>
                  <a:cubicBezTo>
                    <a:pt x="6034" y="5056"/>
                    <a:pt x="6090" y="5032"/>
                    <a:pt x="6130" y="4986"/>
                  </a:cubicBezTo>
                  <a:cubicBezTo>
                    <a:pt x="6201" y="4903"/>
                    <a:pt x="6305" y="4856"/>
                    <a:pt x="6413" y="4856"/>
                  </a:cubicBezTo>
                  <a:close/>
                  <a:moveTo>
                    <a:pt x="3758" y="1"/>
                  </a:moveTo>
                  <a:cubicBezTo>
                    <a:pt x="3363" y="1"/>
                    <a:pt x="3043" y="326"/>
                    <a:pt x="3043" y="727"/>
                  </a:cubicBezTo>
                  <a:lnTo>
                    <a:pt x="3043" y="2827"/>
                  </a:lnTo>
                  <a:lnTo>
                    <a:pt x="3170" y="6583"/>
                  </a:lnTo>
                  <a:cubicBezTo>
                    <a:pt x="3170" y="6589"/>
                    <a:pt x="3171" y="6595"/>
                    <a:pt x="3173" y="6601"/>
                  </a:cubicBezTo>
                  <a:cubicBezTo>
                    <a:pt x="3148" y="6686"/>
                    <a:pt x="3135" y="6772"/>
                    <a:pt x="3137" y="6860"/>
                  </a:cubicBezTo>
                  <a:lnTo>
                    <a:pt x="3137" y="6873"/>
                  </a:lnTo>
                  <a:cubicBezTo>
                    <a:pt x="3054" y="6906"/>
                    <a:pt x="2980" y="6951"/>
                    <a:pt x="2912" y="7005"/>
                  </a:cubicBezTo>
                  <a:lnTo>
                    <a:pt x="2017" y="3091"/>
                  </a:lnTo>
                  <a:lnTo>
                    <a:pt x="2016" y="3085"/>
                  </a:lnTo>
                  <a:lnTo>
                    <a:pt x="2016" y="3084"/>
                  </a:lnTo>
                  <a:lnTo>
                    <a:pt x="1484" y="1062"/>
                  </a:lnTo>
                  <a:cubicBezTo>
                    <a:pt x="1435" y="877"/>
                    <a:pt x="1314" y="717"/>
                    <a:pt x="1147" y="620"/>
                  </a:cubicBezTo>
                  <a:cubicBezTo>
                    <a:pt x="1039" y="557"/>
                    <a:pt x="917" y="524"/>
                    <a:pt x="793" y="524"/>
                  </a:cubicBezTo>
                  <a:cubicBezTo>
                    <a:pt x="731" y="524"/>
                    <a:pt x="668" y="533"/>
                    <a:pt x="607" y="550"/>
                  </a:cubicBezTo>
                  <a:cubicBezTo>
                    <a:pt x="226" y="653"/>
                    <a:pt x="0" y="1051"/>
                    <a:pt x="101" y="1437"/>
                  </a:cubicBezTo>
                  <a:cubicBezTo>
                    <a:pt x="101" y="1437"/>
                    <a:pt x="634" y="3461"/>
                    <a:pt x="634" y="3461"/>
                  </a:cubicBezTo>
                  <a:cubicBezTo>
                    <a:pt x="634" y="3461"/>
                    <a:pt x="635" y="3464"/>
                    <a:pt x="635" y="3466"/>
                  </a:cubicBezTo>
                  <a:lnTo>
                    <a:pt x="2065" y="8236"/>
                  </a:lnTo>
                  <a:cubicBezTo>
                    <a:pt x="1971" y="8443"/>
                    <a:pt x="1954" y="8680"/>
                    <a:pt x="2020" y="8899"/>
                  </a:cubicBezTo>
                  <a:lnTo>
                    <a:pt x="1560" y="8899"/>
                  </a:lnTo>
                  <a:cubicBezTo>
                    <a:pt x="1305" y="8901"/>
                    <a:pt x="1099" y="9109"/>
                    <a:pt x="1099" y="9364"/>
                  </a:cubicBezTo>
                  <a:lnTo>
                    <a:pt x="1099" y="10465"/>
                  </a:lnTo>
                  <a:cubicBezTo>
                    <a:pt x="1099" y="12310"/>
                    <a:pt x="2579" y="13813"/>
                    <a:pt x="4399" y="13813"/>
                  </a:cubicBezTo>
                  <a:lnTo>
                    <a:pt x="7547" y="13813"/>
                  </a:lnTo>
                  <a:cubicBezTo>
                    <a:pt x="9365" y="13813"/>
                    <a:pt x="10845" y="12310"/>
                    <a:pt x="10845" y="10465"/>
                  </a:cubicBezTo>
                  <a:lnTo>
                    <a:pt x="10845" y="9364"/>
                  </a:lnTo>
                  <a:cubicBezTo>
                    <a:pt x="10846" y="9108"/>
                    <a:pt x="10639" y="8900"/>
                    <a:pt x="10383" y="8900"/>
                  </a:cubicBezTo>
                  <a:lnTo>
                    <a:pt x="9917" y="8900"/>
                  </a:lnTo>
                  <a:cubicBezTo>
                    <a:pt x="9943" y="8811"/>
                    <a:pt x="9956" y="8720"/>
                    <a:pt x="9956" y="8628"/>
                  </a:cubicBezTo>
                  <a:cubicBezTo>
                    <a:pt x="9958" y="8247"/>
                    <a:pt x="9729" y="7903"/>
                    <a:pt x="9378" y="7758"/>
                  </a:cubicBezTo>
                  <a:lnTo>
                    <a:pt x="9378" y="7745"/>
                  </a:lnTo>
                  <a:cubicBezTo>
                    <a:pt x="9379" y="7363"/>
                    <a:pt x="9150" y="7020"/>
                    <a:pt x="8799" y="6874"/>
                  </a:cubicBezTo>
                  <a:lnTo>
                    <a:pt x="8799" y="6861"/>
                  </a:lnTo>
                  <a:cubicBezTo>
                    <a:pt x="8802" y="6480"/>
                    <a:pt x="8572" y="6137"/>
                    <a:pt x="8221" y="5991"/>
                  </a:cubicBezTo>
                  <a:lnTo>
                    <a:pt x="8221" y="5978"/>
                  </a:lnTo>
                  <a:cubicBezTo>
                    <a:pt x="8221" y="5460"/>
                    <a:pt x="7807" y="5039"/>
                    <a:pt x="7297" y="5039"/>
                  </a:cubicBezTo>
                  <a:lnTo>
                    <a:pt x="7155" y="5039"/>
                  </a:lnTo>
                  <a:cubicBezTo>
                    <a:pt x="7065" y="4695"/>
                    <a:pt x="6756" y="4452"/>
                    <a:pt x="6400" y="4451"/>
                  </a:cubicBezTo>
                  <a:cubicBezTo>
                    <a:pt x="6269" y="4540"/>
                    <a:pt x="6118" y="4585"/>
                    <a:pt x="5967" y="4585"/>
                  </a:cubicBezTo>
                  <a:cubicBezTo>
                    <a:pt x="5815" y="4585"/>
                    <a:pt x="5664" y="4540"/>
                    <a:pt x="5533" y="4451"/>
                  </a:cubicBezTo>
                  <a:cubicBezTo>
                    <a:pt x="5177" y="4452"/>
                    <a:pt x="4867" y="4695"/>
                    <a:pt x="4779" y="5039"/>
                  </a:cubicBezTo>
                  <a:lnTo>
                    <a:pt x="4636" y="5039"/>
                  </a:lnTo>
                  <a:cubicBezTo>
                    <a:pt x="4556" y="5039"/>
                    <a:pt x="4476" y="5050"/>
                    <a:pt x="4399" y="5072"/>
                  </a:cubicBezTo>
                  <a:lnTo>
                    <a:pt x="4474" y="2827"/>
                  </a:lnTo>
                  <a:lnTo>
                    <a:pt x="4474" y="2820"/>
                  </a:lnTo>
                  <a:lnTo>
                    <a:pt x="4474" y="727"/>
                  </a:lnTo>
                  <a:cubicBezTo>
                    <a:pt x="4474" y="326"/>
                    <a:pt x="4152" y="1"/>
                    <a:pt x="3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96"/>
          <p:cNvGrpSpPr/>
          <p:nvPr/>
        </p:nvGrpSpPr>
        <p:grpSpPr>
          <a:xfrm>
            <a:off x="8140517" y="1463723"/>
            <a:ext cx="188701" cy="372737"/>
            <a:chOff x="8141502" y="1463439"/>
            <a:chExt cx="188701" cy="372737"/>
          </a:xfrm>
        </p:grpSpPr>
        <p:sp>
          <p:nvSpPr>
            <p:cNvPr id="1227" name="Google Shape;1227;p96"/>
            <p:cNvSpPr/>
            <p:nvPr/>
          </p:nvSpPr>
          <p:spPr>
            <a:xfrm>
              <a:off x="8146625" y="1489649"/>
              <a:ext cx="178454" cy="340703"/>
            </a:xfrm>
            <a:custGeom>
              <a:avLst/>
              <a:gdLst/>
              <a:ahLst/>
              <a:cxnLst/>
              <a:rect l="l" t="t" r="r" b="b"/>
              <a:pathLst>
                <a:path w="6618" h="12635" extrusionOk="0">
                  <a:moveTo>
                    <a:pt x="1271" y="1"/>
                  </a:moveTo>
                  <a:lnTo>
                    <a:pt x="1271" y="1835"/>
                  </a:lnTo>
                  <a:lnTo>
                    <a:pt x="320" y="2228"/>
                  </a:lnTo>
                  <a:cubicBezTo>
                    <a:pt x="126" y="2310"/>
                    <a:pt x="0" y="2502"/>
                    <a:pt x="2" y="2714"/>
                  </a:cubicBezTo>
                  <a:lnTo>
                    <a:pt x="2" y="11586"/>
                  </a:lnTo>
                  <a:cubicBezTo>
                    <a:pt x="2" y="12165"/>
                    <a:pt x="455" y="12634"/>
                    <a:pt x="1016" y="12634"/>
                  </a:cubicBezTo>
                  <a:lnTo>
                    <a:pt x="5600" y="12634"/>
                  </a:lnTo>
                  <a:cubicBezTo>
                    <a:pt x="6161" y="12634"/>
                    <a:pt x="6616" y="12165"/>
                    <a:pt x="6616" y="11586"/>
                  </a:cubicBezTo>
                  <a:lnTo>
                    <a:pt x="6616" y="2714"/>
                  </a:lnTo>
                  <a:cubicBezTo>
                    <a:pt x="6618" y="2502"/>
                    <a:pt x="6491" y="2310"/>
                    <a:pt x="6296" y="2228"/>
                  </a:cubicBezTo>
                  <a:lnTo>
                    <a:pt x="5347" y="1835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96"/>
            <p:cNvSpPr/>
            <p:nvPr/>
          </p:nvSpPr>
          <p:spPr>
            <a:xfrm>
              <a:off x="8270394" y="1489649"/>
              <a:ext cx="54685" cy="340703"/>
            </a:xfrm>
            <a:custGeom>
              <a:avLst/>
              <a:gdLst/>
              <a:ahLst/>
              <a:cxnLst/>
              <a:rect l="l" t="t" r="r" b="b"/>
              <a:pathLst>
                <a:path w="2028" h="12635" extrusionOk="0">
                  <a:moveTo>
                    <a:pt x="0" y="1"/>
                  </a:moveTo>
                  <a:lnTo>
                    <a:pt x="0" y="2359"/>
                  </a:lnTo>
                  <a:lnTo>
                    <a:pt x="950" y="2752"/>
                  </a:lnTo>
                  <a:cubicBezTo>
                    <a:pt x="1144" y="2835"/>
                    <a:pt x="1271" y="3026"/>
                    <a:pt x="1270" y="3238"/>
                  </a:cubicBezTo>
                  <a:lnTo>
                    <a:pt x="1270" y="11586"/>
                  </a:lnTo>
                  <a:cubicBezTo>
                    <a:pt x="1270" y="12165"/>
                    <a:pt x="814" y="12634"/>
                    <a:pt x="254" y="12634"/>
                  </a:cubicBezTo>
                  <a:lnTo>
                    <a:pt x="1010" y="12634"/>
                  </a:lnTo>
                  <a:cubicBezTo>
                    <a:pt x="1571" y="12634"/>
                    <a:pt x="2026" y="12165"/>
                    <a:pt x="2026" y="11586"/>
                  </a:cubicBezTo>
                  <a:lnTo>
                    <a:pt x="2026" y="2714"/>
                  </a:lnTo>
                  <a:cubicBezTo>
                    <a:pt x="2028" y="2502"/>
                    <a:pt x="1901" y="2310"/>
                    <a:pt x="1706" y="2228"/>
                  </a:cubicBezTo>
                  <a:lnTo>
                    <a:pt x="757" y="1835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96"/>
            <p:cNvSpPr/>
            <p:nvPr/>
          </p:nvSpPr>
          <p:spPr>
            <a:xfrm>
              <a:off x="8156252" y="1468509"/>
              <a:ext cx="159120" cy="42254"/>
            </a:xfrm>
            <a:custGeom>
              <a:avLst/>
              <a:gdLst/>
              <a:ahLst/>
              <a:cxnLst/>
              <a:rect l="l" t="t" r="r" b="b"/>
              <a:pathLst>
                <a:path w="5901" h="1567" extrusionOk="0">
                  <a:moveTo>
                    <a:pt x="783" y="1"/>
                  </a:moveTo>
                  <a:cubicBezTo>
                    <a:pt x="351" y="1"/>
                    <a:pt x="0" y="352"/>
                    <a:pt x="0" y="785"/>
                  </a:cubicBezTo>
                  <a:cubicBezTo>
                    <a:pt x="0" y="1217"/>
                    <a:pt x="351" y="1567"/>
                    <a:pt x="783" y="1567"/>
                  </a:cubicBezTo>
                  <a:lnTo>
                    <a:pt x="5117" y="1567"/>
                  </a:lnTo>
                  <a:cubicBezTo>
                    <a:pt x="5549" y="1567"/>
                    <a:pt x="5900" y="1217"/>
                    <a:pt x="5900" y="785"/>
                  </a:cubicBezTo>
                  <a:cubicBezTo>
                    <a:pt x="5900" y="352"/>
                    <a:pt x="5549" y="1"/>
                    <a:pt x="51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96"/>
            <p:cNvSpPr/>
            <p:nvPr/>
          </p:nvSpPr>
          <p:spPr>
            <a:xfrm>
              <a:off x="8273738" y="1468509"/>
              <a:ext cx="41850" cy="42254"/>
            </a:xfrm>
            <a:custGeom>
              <a:avLst/>
              <a:gdLst/>
              <a:ahLst/>
              <a:cxnLst/>
              <a:rect l="l" t="t" r="r" b="b"/>
              <a:pathLst>
                <a:path w="1552" h="1567" extrusionOk="0">
                  <a:moveTo>
                    <a:pt x="0" y="1"/>
                  </a:moveTo>
                  <a:cubicBezTo>
                    <a:pt x="421" y="1"/>
                    <a:pt x="764" y="352"/>
                    <a:pt x="764" y="785"/>
                  </a:cubicBezTo>
                  <a:cubicBezTo>
                    <a:pt x="764" y="1217"/>
                    <a:pt x="422" y="1567"/>
                    <a:pt x="0" y="1567"/>
                  </a:cubicBezTo>
                  <a:lnTo>
                    <a:pt x="790" y="1567"/>
                  </a:lnTo>
                  <a:cubicBezTo>
                    <a:pt x="1211" y="1567"/>
                    <a:pt x="1552" y="1217"/>
                    <a:pt x="1552" y="785"/>
                  </a:cubicBezTo>
                  <a:cubicBezTo>
                    <a:pt x="1552" y="352"/>
                    <a:pt x="1211" y="1"/>
                    <a:pt x="790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96"/>
            <p:cNvSpPr/>
            <p:nvPr/>
          </p:nvSpPr>
          <p:spPr>
            <a:xfrm>
              <a:off x="8146652" y="1630865"/>
              <a:ext cx="178400" cy="199487"/>
            </a:xfrm>
            <a:custGeom>
              <a:avLst/>
              <a:gdLst/>
              <a:ahLst/>
              <a:cxnLst/>
              <a:rect l="l" t="t" r="r" b="b"/>
              <a:pathLst>
                <a:path w="6616" h="7398" extrusionOk="0">
                  <a:moveTo>
                    <a:pt x="1" y="1"/>
                  </a:moveTo>
                  <a:lnTo>
                    <a:pt x="1" y="6349"/>
                  </a:lnTo>
                  <a:cubicBezTo>
                    <a:pt x="1" y="6928"/>
                    <a:pt x="457" y="7397"/>
                    <a:pt x="1022" y="7397"/>
                  </a:cubicBezTo>
                  <a:lnTo>
                    <a:pt x="5594" y="7397"/>
                  </a:lnTo>
                  <a:cubicBezTo>
                    <a:pt x="6157" y="7397"/>
                    <a:pt x="6615" y="6928"/>
                    <a:pt x="6615" y="6349"/>
                  </a:cubicBezTo>
                  <a:lnTo>
                    <a:pt x="6615" y="1"/>
                  </a:lnTo>
                  <a:lnTo>
                    <a:pt x="2557" y="1"/>
                  </a:lnTo>
                  <a:cubicBezTo>
                    <a:pt x="2420" y="1"/>
                    <a:pt x="2289" y="55"/>
                    <a:pt x="2193" y="153"/>
                  </a:cubicBezTo>
                  <a:cubicBezTo>
                    <a:pt x="2095" y="256"/>
                    <a:pt x="1964" y="307"/>
                    <a:pt x="1833" y="307"/>
                  </a:cubicBezTo>
                  <a:cubicBezTo>
                    <a:pt x="1701" y="307"/>
                    <a:pt x="1570" y="256"/>
                    <a:pt x="1472" y="153"/>
                  </a:cubicBezTo>
                  <a:cubicBezTo>
                    <a:pt x="1377" y="57"/>
                    <a:pt x="1247" y="1"/>
                    <a:pt x="1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96"/>
            <p:cNvSpPr/>
            <p:nvPr/>
          </p:nvSpPr>
          <p:spPr>
            <a:xfrm>
              <a:off x="8276812" y="1630865"/>
              <a:ext cx="48240" cy="199487"/>
            </a:xfrm>
            <a:custGeom>
              <a:avLst/>
              <a:gdLst/>
              <a:ahLst/>
              <a:cxnLst/>
              <a:rect l="l" t="t" r="r" b="b"/>
              <a:pathLst>
                <a:path w="1789" h="7398" extrusionOk="0">
                  <a:moveTo>
                    <a:pt x="1032" y="1"/>
                  </a:moveTo>
                  <a:lnTo>
                    <a:pt x="1032" y="6349"/>
                  </a:lnTo>
                  <a:cubicBezTo>
                    <a:pt x="1032" y="6928"/>
                    <a:pt x="569" y="7397"/>
                    <a:pt x="0" y="7397"/>
                  </a:cubicBezTo>
                  <a:lnTo>
                    <a:pt x="757" y="7397"/>
                  </a:lnTo>
                  <a:cubicBezTo>
                    <a:pt x="1326" y="7397"/>
                    <a:pt x="1788" y="6928"/>
                    <a:pt x="1788" y="6349"/>
                  </a:cubicBezTo>
                  <a:lnTo>
                    <a:pt x="1788" y="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96"/>
            <p:cNvSpPr/>
            <p:nvPr/>
          </p:nvSpPr>
          <p:spPr>
            <a:xfrm>
              <a:off x="8245641" y="1595918"/>
              <a:ext cx="48079" cy="106296"/>
            </a:xfrm>
            <a:custGeom>
              <a:avLst/>
              <a:gdLst/>
              <a:ahLst/>
              <a:cxnLst/>
              <a:rect l="l" t="t" r="r" b="b"/>
              <a:pathLst>
                <a:path w="1783" h="3942" extrusionOk="0">
                  <a:moveTo>
                    <a:pt x="136" y="0"/>
                  </a:moveTo>
                  <a:cubicBezTo>
                    <a:pt x="61" y="0"/>
                    <a:pt x="1" y="61"/>
                    <a:pt x="1" y="135"/>
                  </a:cubicBezTo>
                  <a:lnTo>
                    <a:pt x="1" y="3806"/>
                  </a:lnTo>
                  <a:cubicBezTo>
                    <a:pt x="1" y="3881"/>
                    <a:pt x="61" y="3942"/>
                    <a:pt x="136" y="3942"/>
                  </a:cubicBezTo>
                  <a:lnTo>
                    <a:pt x="1647" y="3942"/>
                  </a:lnTo>
                  <a:cubicBezTo>
                    <a:pt x="1722" y="3942"/>
                    <a:pt x="1783" y="3881"/>
                    <a:pt x="1783" y="3806"/>
                  </a:cubicBezTo>
                  <a:lnTo>
                    <a:pt x="1783" y="135"/>
                  </a:lnTo>
                  <a:cubicBezTo>
                    <a:pt x="1783" y="61"/>
                    <a:pt x="1722" y="0"/>
                    <a:pt x="1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96"/>
            <p:cNvSpPr/>
            <p:nvPr/>
          </p:nvSpPr>
          <p:spPr>
            <a:xfrm>
              <a:off x="8245641" y="1595918"/>
              <a:ext cx="27693" cy="106296"/>
            </a:xfrm>
            <a:custGeom>
              <a:avLst/>
              <a:gdLst/>
              <a:ahLst/>
              <a:cxnLst/>
              <a:rect l="l" t="t" r="r" b="b"/>
              <a:pathLst>
                <a:path w="1027" h="3942" extrusionOk="0">
                  <a:moveTo>
                    <a:pt x="129" y="0"/>
                  </a:moveTo>
                  <a:cubicBezTo>
                    <a:pt x="57" y="1"/>
                    <a:pt x="1" y="61"/>
                    <a:pt x="1" y="133"/>
                  </a:cubicBezTo>
                  <a:lnTo>
                    <a:pt x="1" y="3811"/>
                  </a:lnTo>
                  <a:cubicBezTo>
                    <a:pt x="1" y="3883"/>
                    <a:pt x="57" y="3940"/>
                    <a:pt x="129" y="3942"/>
                  </a:cubicBezTo>
                  <a:lnTo>
                    <a:pt x="1026" y="3942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96"/>
            <p:cNvSpPr/>
            <p:nvPr/>
          </p:nvSpPr>
          <p:spPr>
            <a:xfrm>
              <a:off x="8141502" y="1463439"/>
              <a:ext cx="188701" cy="372737"/>
            </a:xfrm>
            <a:custGeom>
              <a:avLst/>
              <a:gdLst/>
              <a:ahLst/>
              <a:cxnLst/>
              <a:rect l="l" t="t" r="r" b="b"/>
              <a:pathLst>
                <a:path w="6998" h="13823" extrusionOk="0">
                  <a:moveTo>
                    <a:pt x="5681" y="405"/>
                  </a:moveTo>
                  <a:cubicBezTo>
                    <a:pt x="5991" y="405"/>
                    <a:pt x="6241" y="666"/>
                    <a:pt x="6241" y="986"/>
                  </a:cubicBezTo>
                  <a:cubicBezTo>
                    <a:pt x="6241" y="1305"/>
                    <a:pt x="5989" y="1566"/>
                    <a:pt x="5681" y="1566"/>
                  </a:cubicBezTo>
                  <a:lnTo>
                    <a:pt x="2850" y="1566"/>
                  </a:lnTo>
                  <a:cubicBezTo>
                    <a:pt x="2849" y="1566"/>
                    <a:pt x="2848" y="1566"/>
                    <a:pt x="2847" y="1566"/>
                  </a:cubicBezTo>
                  <a:cubicBezTo>
                    <a:pt x="2743" y="1566"/>
                    <a:pt x="2655" y="1641"/>
                    <a:pt x="2641" y="1743"/>
                  </a:cubicBezTo>
                  <a:cubicBezTo>
                    <a:pt x="2625" y="1864"/>
                    <a:pt x="2720" y="1971"/>
                    <a:pt x="2841" y="1971"/>
                  </a:cubicBezTo>
                  <a:lnTo>
                    <a:pt x="5321" y="1971"/>
                  </a:lnTo>
                  <a:lnTo>
                    <a:pt x="5321" y="2619"/>
                  </a:lnTo>
                  <a:lnTo>
                    <a:pt x="1677" y="2619"/>
                  </a:lnTo>
                  <a:lnTo>
                    <a:pt x="1677" y="1971"/>
                  </a:lnTo>
                  <a:lnTo>
                    <a:pt x="2092" y="1971"/>
                  </a:lnTo>
                  <a:cubicBezTo>
                    <a:pt x="2093" y="1971"/>
                    <a:pt x="2094" y="1971"/>
                    <a:pt x="2095" y="1971"/>
                  </a:cubicBezTo>
                  <a:cubicBezTo>
                    <a:pt x="2197" y="1971"/>
                    <a:pt x="2285" y="1895"/>
                    <a:pt x="2299" y="1794"/>
                  </a:cubicBezTo>
                  <a:cubicBezTo>
                    <a:pt x="2315" y="1673"/>
                    <a:pt x="2220" y="1566"/>
                    <a:pt x="2099" y="1566"/>
                  </a:cubicBezTo>
                  <a:lnTo>
                    <a:pt x="1313" y="1566"/>
                  </a:lnTo>
                  <a:cubicBezTo>
                    <a:pt x="1004" y="1566"/>
                    <a:pt x="752" y="1305"/>
                    <a:pt x="752" y="986"/>
                  </a:cubicBezTo>
                  <a:cubicBezTo>
                    <a:pt x="752" y="666"/>
                    <a:pt x="1004" y="405"/>
                    <a:pt x="1313" y="405"/>
                  </a:cubicBezTo>
                  <a:close/>
                  <a:moveTo>
                    <a:pt x="4622" y="5508"/>
                  </a:moveTo>
                  <a:cubicBezTo>
                    <a:pt x="4521" y="5508"/>
                    <a:pt x="4434" y="5583"/>
                    <a:pt x="4420" y="5685"/>
                  </a:cubicBezTo>
                  <a:cubicBezTo>
                    <a:pt x="4404" y="5805"/>
                    <a:pt x="4499" y="5913"/>
                    <a:pt x="4620" y="5913"/>
                  </a:cubicBezTo>
                  <a:lnTo>
                    <a:pt x="4875" y="5913"/>
                  </a:lnTo>
                  <a:cubicBezTo>
                    <a:pt x="4998" y="5913"/>
                    <a:pt x="5092" y="5805"/>
                    <a:pt x="5077" y="5685"/>
                  </a:cubicBezTo>
                  <a:cubicBezTo>
                    <a:pt x="5062" y="5583"/>
                    <a:pt x="4975" y="5508"/>
                    <a:pt x="4874" y="5508"/>
                  </a:cubicBezTo>
                  <a:cubicBezTo>
                    <a:pt x="4872" y="5508"/>
                    <a:pt x="4870" y="5508"/>
                    <a:pt x="4868" y="5508"/>
                  </a:cubicBezTo>
                  <a:lnTo>
                    <a:pt x="4628" y="5508"/>
                  </a:lnTo>
                  <a:cubicBezTo>
                    <a:pt x="4626" y="5508"/>
                    <a:pt x="4624" y="5508"/>
                    <a:pt x="4622" y="5508"/>
                  </a:cubicBezTo>
                  <a:close/>
                  <a:moveTo>
                    <a:pt x="5478" y="3024"/>
                  </a:moveTo>
                  <a:lnTo>
                    <a:pt x="6394" y="3403"/>
                  </a:lnTo>
                  <a:cubicBezTo>
                    <a:pt x="6514" y="3454"/>
                    <a:pt x="6591" y="3573"/>
                    <a:pt x="6590" y="3704"/>
                  </a:cubicBezTo>
                  <a:lnTo>
                    <a:pt x="6590" y="6021"/>
                  </a:lnTo>
                  <a:lnTo>
                    <a:pt x="5834" y="6021"/>
                  </a:lnTo>
                  <a:lnTo>
                    <a:pt x="5834" y="5061"/>
                  </a:lnTo>
                  <a:cubicBezTo>
                    <a:pt x="5834" y="4876"/>
                    <a:pt x="5682" y="4724"/>
                    <a:pt x="5496" y="4724"/>
                  </a:cubicBezTo>
                  <a:lnTo>
                    <a:pt x="4942" y="4724"/>
                  </a:lnTo>
                  <a:lnTo>
                    <a:pt x="4942" y="3024"/>
                  </a:lnTo>
                  <a:close/>
                  <a:moveTo>
                    <a:pt x="4538" y="3024"/>
                  </a:moveTo>
                  <a:lnTo>
                    <a:pt x="4538" y="4724"/>
                  </a:lnTo>
                  <a:lnTo>
                    <a:pt x="3985" y="4724"/>
                  </a:lnTo>
                  <a:cubicBezTo>
                    <a:pt x="3798" y="4724"/>
                    <a:pt x="3647" y="4876"/>
                    <a:pt x="3647" y="5061"/>
                  </a:cubicBezTo>
                  <a:lnTo>
                    <a:pt x="3647" y="6020"/>
                  </a:lnTo>
                  <a:lnTo>
                    <a:pt x="2739" y="6020"/>
                  </a:lnTo>
                  <a:cubicBezTo>
                    <a:pt x="2547" y="6021"/>
                    <a:pt x="2364" y="6099"/>
                    <a:pt x="2232" y="6234"/>
                  </a:cubicBezTo>
                  <a:cubicBezTo>
                    <a:pt x="2173" y="6296"/>
                    <a:pt x="2094" y="6327"/>
                    <a:pt x="2015" y="6327"/>
                  </a:cubicBezTo>
                  <a:cubicBezTo>
                    <a:pt x="1936" y="6327"/>
                    <a:pt x="1857" y="6296"/>
                    <a:pt x="1798" y="6234"/>
                  </a:cubicBezTo>
                  <a:cubicBezTo>
                    <a:pt x="1664" y="6099"/>
                    <a:pt x="1481" y="6021"/>
                    <a:pt x="1291" y="6020"/>
                  </a:cubicBezTo>
                  <a:lnTo>
                    <a:pt x="380" y="6020"/>
                  </a:lnTo>
                  <a:lnTo>
                    <a:pt x="380" y="3700"/>
                  </a:lnTo>
                  <a:cubicBezTo>
                    <a:pt x="379" y="3569"/>
                    <a:pt x="455" y="3451"/>
                    <a:pt x="576" y="3400"/>
                  </a:cubicBezTo>
                  <a:lnTo>
                    <a:pt x="1497" y="3024"/>
                  </a:lnTo>
                  <a:close/>
                  <a:moveTo>
                    <a:pt x="4625" y="6290"/>
                  </a:moveTo>
                  <a:cubicBezTo>
                    <a:pt x="4522" y="6290"/>
                    <a:pt x="4434" y="6365"/>
                    <a:pt x="4420" y="6468"/>
                  </a:cubicBezTo>
                  <a:cubicBezTo>
                    <a:pt x="4404" y="6589"/>
                    <a:pt x="4498" y="6695"/>
                    <a:pt x="4620" y="6695"/>
                  </a:cubicBezTo>
                  <a:lnTo>
                    <a:pt x="4875" y="6695"/>
                  </a:lnTo>
                  <a:cubicBezTo>
                    <a:pt x="4998" y="6695"/>
                    <a:pt x="5092" y="6589"/>
                    <a:pt x="5077" y="6468"/>
                  </a:cubicBezTo>
                  <a:cubicBezTo>
                    <a:pt x="5061" y="6365"/>
                    <a:pt x="4974" y="6290"/>
                    <a:pt x="4871" y="6290"/>
                  </a:cubicBezTo>
                  <a:cubicBezTo>
                    <a:pt x="4870" y="6290"/>
                    <a:pt x="4869" y="6290"/>
                    <a:pt x="4868" y="6290"/>
                  </a:cubicBezTo>
                  <a:lnTo>
                    <a:pt x="4628" y="6290"/>
                  </a:lnTo>
                  <a:cubicBezTo>
                    <a:pt x="4627" y="6290"/>
                    <a:pt x="4626" y="6290"/>
                    <a:pt x="4625" y="6290"/>
                  </a:cubicBezTo>
                  <a:close/>
                  <a:moveTo>
                    <a:pt x="4625" y="7073"/>
                  </a:moveTo>
                  <a:cubicBezTo>
                    <a:pt x="4522" y="7073"/>
                    <a:pt x="4434" y="7149"/>
                    <a:pt x="4420" y="7250"/>
                  </a:cubicBezTo>
                  <a:cubicBezTo>
                    <a:pt x="4404" y="7371"/>
                    <a:pt x="4498" y="7478"/>
                    <a:pt x="4620" y="7478"/>
                  </a:cubicBezTo>
                  <a:lnTo>
                    <a:pt x="4875" y="7478"/>
                  </a:lnTo>
                  <a:cubicBezTo>
                    <a:pt x="4998" y="7478"/>
                    <a:pt x="5092" y="7371"/>
                    <a:pt x="5077" y="7250"/>
                  </a:cubicBezTo>
                  <a:cubicBezTo>
                    <a:pt x="5061" y="7149"/>
                    <a:pt x="4974" y="7073"/>
                    <a:pt x="4871" y="7073"/>
                  </a:cubicBezTo>
                  <a:cubicBezTo>
                    <a:pt x="4870" y="7073"/>
                    <a:pt x="4869" y="7073"/>
                    <a:pt x="4868" y="7073"/>
                  </a:cubicBezTo>
                  <a:lnTo>
                    <a:pt x="4628" y="7073"/>
                  </a:lnTo>
                  <a:cubicBezTo>
                    <a:pt x="4627" y="7073"/>
                    <a:pt x="4626" y="7073"/>
                    <a:pt x="4625" y="7073"/>
                  </a:cubicBezTo>
                  <a:close/>
                  <a:moveTo>
                    <a:pt x="4625" y="7856"/>
                  </a:moveTo>
                  <a:cubicBezTo>
                    <a:pt x="4522" y="7856"/>
                    <a:pt x="4434" y="7931"/>
                    <a:pt x="4420" y="8034"/>
                  </a:cubicBezTo>
                  <a:cubicBezTo>
                    <a:pt x="4404" y="8155"/>
                    <a:pt x="4499" y="8261"/>
                    <a:pt x="4620" y="8261"/>
                  </a:cubicBezTo>
                  <a:lnTo>
                    <a:pt x="4875" y="8261"/>
                  </a:lnTo>
                  <a:cubicBezTo>
                    <a:pt x="4998" y="8261"/>
                    <a:pt x="5092" y="8155"/>
                    <a:pt x="5077" y="8034"/>
                  </a:cubicBezTo>
                  <a:cubicBezTo>
                    <a:pt x="5061" y="7931"/>
                    <a:pt x="4974" y="7856"/>
                    <a:pt x="4871" y="7856"/>
                  </a:cubicBezTo>
                  <a:cubicBezTo>
                    <a:pt x="4870" y="7856"/>
                    <a:pt x="4869" y="7856"/>
                    <a:pt x="4868" y="7856"/>
                  </a:cubicBezTo>
                  <a:lnTo>
                    <a:pt x="4628" y="7856"/>
                  </a:lnTo>
                  <a:cubicBezTo>
                    <a:pt x="4627" y="7856"/>
                    <a:pt x="4626" y="7856"/>
                    <a:pt x="4625" y="7856"/>
                  </a:cubicBezTo>
                  <a:close/>
                  <a:moveTo>
                    <a:pt x="5429" y="5103"/>
                  </a:moveTo>
                  <a:lnTo>
                    <a:pt x="5429" y="8639"/>
                  </a:lnTo>
                  <a:lnTo>
                    <a:pt x="4051" y="8639"/>
                  </a:lnTo>
                  <a:lnTo>
                    <a:pt x="4051" y="5103"/>
                  </a:lnTo>
                  <a:close/>
                  <a:moveTo>
                    <a:pt x="1746" y="8037"/>
                  </a:moveTo>
                  <a:cubicBezTo>
                    <a:pt x="1736" y="8037"/>
                    <a:pt x="1725" y="8038"/>
                    <a:pt x="1714" y="8039"/>
                  </a:cubicBezTo>
                  <a:cubicBezTo>
                    <a:pt x="1604" y="8058"/>
                    <a:pt x="1529" y="8162"/>
                    <a:pt x="1547" y="8271"/>
                  </a:cubicBezTo>
                  <a:lnTo>
                    <a:pt x="1615" y="8695"/>
                  </a:lnTo>
                  <a:lnTo>
                    <a:pt x="1448" y="8868"/>
                  </a:lnTo>
                  <a:cubicBezTo>
                    <a:pt x="1370" y="8947"/>
                    <a:pt x="1372" y="9075"/>
                    <a:pt x="1452" y="9153"/>
                  </a:cubicBezTo>
                  <a:cubicBezTo>
                    <a:pt x="1491" y="9192"/>
                    <a:pt x="1542" y="9211"/>
                    <a:pt x="1593" y="9211"/>
                  </a:cubicBezTo>
                  <a:cubicBezTo>
                    <a:pt x="1646" y="9211"/>
                    <a:pt x="1698" y="9190"/>
                    <a:pt x="1738" y="9150"/>
                  </a:cubicBezTo>
                  <a:lnTo>
                    <a:pt x="1903" y="8982"/>
                  </a:lnTo>
                  <a:lnTo>
                    <a:pt x="2308" y="9051"/>
                  </a:lnTo>
                  <a:cubicBezTo>
                    <a:pt x="2320" y="9053"/>
                    <a:pt x="2331" y="9054"/>
                    <a:pt x="2342" y="9054"/>
                  </a:cubicBezTo>
                  <a:cubicBezTo>
                    <a:pt x="2440" y="9054"/>
                    <a:pt x="2525" y="8983"/>
                    <a:pt x="2541" y="8885"/>
                  </a:cubicBezTo>
                  <a:cubicBezTo>
                    <a:pt x="2562" y="8774"/>
                    <a:pt x="2487" y="8670"/>
                    <a:pt x="2377" y="8652"/>
                  </a:cubicBezTo>
                  <a:lnTo>
                    <a:pt x="2008" y="8588"/>
                  </a:lnTo>
                  <a:lnTo>
                    <a:pt x="1946" y="8207"/>
                  </a:lnTo>
                  <a:cubicBezTo>
                    <a:pt x="1931" y="8108"/>
                    <a:pt x="1844" y="8037"/>
                    <a:pt x="1746" y="8037"/>
                  </a:cubicBezTo>
                  <a:close/>
                  <a:moveTo>
                    <a:pt x="5642" y="9880"/>
                  </a:moveTo>
                  <a:cubicBezTo>
                    <a:pt x="5578" y="9880"/>
                    <a:pt x="5515" y="9910"/>
                    <a:pt x="5476" y="9967"/>
                  </a:cubicBezTo>
                  <a:lnTo>
                    <a:pt x="5236" y="10313"/>
                  </a:lnTo>
                  <a:lnTo>
                    <a:pt x="5004" y="10313"/>
                  </a:lnTo>
                  <a:cubicBezTo>
                    <a:pt x="4881" y="10313"/>
                    <a:pt x="4788" y="10420"/>
                    <a:pt x="4803" y="10541"/>
                  </a:cubicBezTo>
                  <a:cubicBezTo>
                    <a:pt x="4818" y="10642"/>
                    <a:pt x="4906" y="10718"/>
                    <a:pt x="5008" y="10718"/>
                  </a:cubicBezTo>
                  <a:cubicBezTo>
                    <a:pt x="5009" y="10718"/>
                    <a:pt x="5010" y="10718"/>
                    <a:pt x="5011" y="10718"/>
                  </a:cubicBezTo>
                  <a:lnTo>
                    <a:pt x="5236" y="10718"/>
                  </a:lnTo>
                  <a:lnTo>
                    <a:pt x="5476" y="11064"/>
                  </a:lnTo>
                  <a:cubicBezTo>
                    <a:pt x="5515" y="11121"/>
                    <a:pt x="5579" y="11152"/>
                    <a:pt x="5643" y="11152"/>
                  </a:cubicBezTo>
                  <a:cubicBezTo>
                    <a:pt x="5683" y="11152"/>
                    <a:pt x="5723" y="11140"/>
                    <a:pt x="5759" y="11115"/>
                  </a:cubicBezTo>
                  <a:cubicBezTo>
                    <a:pt x="5852" y="11052"/>
                    <a:pt x="5874" y="10924"/>
                    <a:pt x="5808" y="10832"/>
                  </a:cubicBezTo>
                  <a:lnTo>
                    <a:pt x="5587" y="10515"/>
                  </a:lnTo>
                  <a:lnTo>
                    <a:pt x="5808" y="10199"/>
                  </a:lnTo>
                  <a:cubicBezTo>
                    <a:pt x="5872" y="10107"/>
                    <a:pt x="5849" y="9980"/>
                    <a:pt x="5757" y="9917"/>
                  </a:cubicBezTo>
                  <a:cubicBezTo>
                    <a:pt x="5722" y="9892"/>
                    <a:pt x="5682" y="9880"/>
                    <a:pt x="5642" y="9880"/>
                  </a:cubicBezTo>
                  <a:close/>
                  <a:moveTo>
                    <a:pt x="2376" y="11055"/>
                  </a:moveTo>
                  <a:cubicBezTo>
                    <a:pt x="2326" y="11055"/>
                    <a:pt x="2275" y="11074"/>
                    <a:pt x="2236" y="11113"/>
                  </a:cubicBezTo>
                  <a:cubicBezTo>
                    <a:pt x="2155" y="11190"/>
                    <a:pt x="2154" y="11319"/>
                    <a:pt x="2232" y="11399"/>
                  </a:cubicBezTo>
                  <a:lnTo>
                    <a:pt x="2399" y="11571"/>
                  </a:lnTo>
                  <a:lnTo>
                    <a:pt x="2331" y="11994"/>
                  </a:lnTo>
                  <a:cubicBezTo>
                    <a:pt x="2312" y="12104"/>
                    <a:pt x="2387" y="12209"/>
                    <a:pt x="2498" y="12226"/>
                  </a:cubicBezTo>
                  <a:cubicBezTo>
                    <a:pt x="2509" y="12228"/>
                    <a:pt x="2520" y="12229"/>
                    <a:pt x="2530" y="12229"/>
                  </a:cubicBezTo>
                  <a:cubicBezTo>
                    <a:pt x="2628" y="12229"/>
                    <a:pt x="2715" y="12158"/>
                    <a:pt x="2730" y="12059"/>
                  </a:cubicBezTo>
                  <a:lnTo>
                    <a:pt x="2792" y="11677"/>
                  </a:lnTo>
                  <a:lnTo>
                    <a:pt x="3161" y="11614"/>
                  </a:lnTo>
                  <a:cubicBezTo>
                    <a:pt x="3270" y="11595"/>
                    <a:pt x="3345" y="11490"/>
                    <a:pt x="3327" y="11381"/>
                  </a:cubicBezTo>
                  <a:cubicBezTo>
                    <a:pt x="3309" y="11281"/>
                    <a:pt x="3224" y="11212"/>
                    <a:pt x="3126" y="11212"/>
                  </a:cubicBezTo>
                  <a:cubicBezTo>
                    <a:pt x="3115" y="11212"/>
                    <a:pt x="3103" y="11213"/>
                    <a:pt x="3092" y="11215"/>
                  </a:cubicBezTo>
                  <a:lnTo>
                    <a:pt x="2687" y="11285"/>
                  </a:lnTo>
                  <a:lnTo>
                    <a:pt x="2521" y="11117"/>
                  </a:lnTo>
                  <a:cubicBezTo>
                    <a:pt x="2482" y="11076"/>
                    <a:pt x="2429" y="11055"/>
                    <a:pt x="2376" y="11055"/>
                  </a:cubicBezTo>
                  <a:close/>
                  <a:moveTo>
                    <a:pt x="6591" y="6426"/>
                  </a:moveTo>
                  <a:lnTo>
                    <a:pt x="6591" y="12571"/>
                  </a:lnTo>
                  <a:cubicBezTo>
                    <a:pt x="6590" y="13037"/>
                    <a:pt x="6223" y="13418"/>
                    <a:pt x="5770" y="13418"/>
                  </a:cubicBezTo>
                  <a:lnTo>
                    <a:pt x="1200" y="13418"/>
                  </a:lnTo>
                  <a:cubicBezTo>
                    <a:pt x="748" y="13418"/>
                    <a:pt x="380" y="13037"/>
                    <a:pt x="380" y="12571"/>
                  </a:cubicBezTo>
                  <a:lnTo>
                    <a:pt x="380" y="6426"/>
                  </a:lnTo>
                  <a:lnTo>
                    <a:pt x="1302" y="6426"/>
                  </a:lnTo>
                  <a:cubicBezTo>
                    <a:pt x="1383" y="6426"/>
                    <a:pt x="1462" y="6459"/>
                    <a:pt x="1519" y="6518"/>
                  </a:cubicBezTo>
                  <a:cubicBezTo>
                    <a:pt x="1656" y="6661"/>
                    <a:pt x="1839" y="6732"/>
                    <a:pt x="2023" y="6732"/>
                  </a:cubicBezTo>
                  <a:cubicBezTo>
                    <a:pt x="2207" y="6732"/>
                    <a:pt x="2390" y="6661"/>
                    <a:pt x="2529" y="6518"/>
                  </a:cubicBezTo>
                  <a:cubicBezTo>
                    <a:pt x="2585" y="6459"/>
                    <a:pt x="2663" y="6426"/>
                    <a:pt x="2745" y="6426"/>
                  </a:cubicBezTo>
                  <a:lnTo>
                    <a:pt x="3648" y="6426"/>
                  </a:lnTo>
                  <a:lnTo>
                    <a:pt x="3648" y="8707"/>
                  </a:lnTo>
                  <a:cubicBezTo>
                    <a:pt x="3648" y="8892"/>
                    <a:pt x="3799" y="9044"/>
                    <a:pt x="3985" y="9044"/>
                  </a:cubicBezTo>
                  <a:lnTo>
                    <a:pt x="5498" y="9044"/>
                  </a:lnTo>
                  <a:cubicBezTo>
                    <a:pt x="5684" y="9044"/>
                    <a:pt x="5835" y="8892"/>
                    <a:pt x="5835" y="8707"/>
                  </a:cubicBezTo>
                  <a:lnTo>
                    <a:pt x="5835" y="6426"/>
                  </a:lnTo>
                  <a:close/>
                  <a:moveTo>
                    <a:pt x="1308" y="0"/>
                  </a:moveTo>
                  <a:cubicBezTo>
                    <a:pt x="777" y="0"/>
                    <a:pt x="346" y="444"/>
                    <a:pt x="346" y="988"/>
                  </a:cubicBezTo>
                  <a:cubicBezTo>
                    <a:pt x="346" y="1522"/>
                    <a:pt x="758" y="1957"/>
                    <a:pt x="1271" y="1977"/>
                  </a:cubicBezTo>
                  <a:lnTo>
                    <a:pt x="1271" y="2687"/>
                  </a:lnTo>
                  <a:lnTo>
                    <a:pt x="447" y="3029"/>
                  </a:lnTo>
                  <a:cubicBezTo>
                    <a:pt x="176" y="3142"/>
                    <a:pt x="0" y="3407"/>
                    <a:pt x="3" y="3703"/>
                  </a:cubicBezTo>
                  <a:lnTo>
                    <a:pt x="3" y="12572"/>
                  </a:lnTo>
                  <a:cubicBezTo>
                    <a:pt x="3" y="13261"/>
                    <a:pt x="547" y="13823"/>
                    <a:pt x="1219" y="13823"/>
                  </a:cubicBezTo>
                  <a:lnTo>
                    <a:pt x="5779" y="13823"/>
                  </a:lnTo>
                  <a:cubicBezTo>
                    <a:pt x="6449" y="13823"/>
                    <a:pt x="6995" y="13261"/>
                    <a:pt x="6995" y="12572"/>
                  </a:cubicBezTo>
                  <a:lnTo>
                    <a:pt x="6995" y="3703"/>
                  </a:lnTo>
                  <a:cubicBezTo>
                    <a:pt x="6998" y="3407"/>
                    <a:pt x="6822" y="3142"/>
                    <a:pt x="6551" y="3029"/>
                  </a:cubicBezTo>
                  <a:lnTo>
                    <a:pt x="5726" y="2687"/>
                  </a:lnTo>
                  <a:lnTo>
                    <a:pt x="5726" y="1977"/>
                  </a:lnTo>
                  <a:cubicBezTo>
                    <a:pt x="6240" y="1957"/>
                    <a:pt x="6652" y="1522"/>
                    <a:pt x="6652" y="988"/>
                  </a:cubicBezTo>
                  <a:cubicBezTo>
                    <a:pt x="6652" y="444"/>
                    <a:pt x="6220" y="0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6" name="Google Shape;1236;p96"/>
          <p:cNvGrpSpPr/>
          <p:nvPr/>
        </p:nvGrpSpPr>
        <p:grpSpPr>
          <a:xfrm>
            <a:off x="7227496" y="3272090"/>
            <a:ext cx="376297" cy="372387"/>
            <a:chOff x="7228790" y="3270688"/>
            <a:chExt cx="376297" cy="372387"/>
          </a:xfrm>
        </p:grpSpPr>
        <p:sp>
          <p:nvSpPr>
            <p:cNvPr id="1237" name="Google Shape;1237;p96"/>
            <p:cNvSpPr/>
            <p:nvPr/>
          </p:nvSpPr>
          <p:spPr>
            <a:xfrm>
              <a:off x="7259827" y="3325238"/>
              <a:ext cx="201617" cy="296723"/>
            </a:xfrm>
            <a:custGeom>
              <a:avLst/>
              <a:gdLst/>
              <a:ahLst/>
              <a:cxnLst/>
              <a:rect l="l" t="t" r="r" b="b"/>
              <a:pathLst>
                <a:path w="7477" h="11004" extrusionOk="0">
                  <a:moveTo>
                    <a:pt x="6991" y="1"/>
                  </a:moveTo>
                  <a:cubicBezTo>
                    <a:pt x="6986" y="1"/>
                    <a:pt x="6981" y="1"/>
                    <a:pt x="6975" y="1"/>
                  </a:cubicBezTo>
                  <a:cubicBezTo>
                    <a:pt x="6712" y="10"/>
                    <a:pt x="6507" y="234"/>
                    <a:pt x="6507" y="500"/>
                  </a:cubicBezTo>
                  <a:lnTo>
                    <a:pt x="6507" y="3874"/>
                  </a:lnTo>
                  <a:cubicBezTo>
                    <a:pt x="6507" y="5182"/>
                    <a:pt x="5451" y="6251"/>
                    <a:pt x="4144" y="6251"/>
                  </a:cubicBezTo>
                  <a:cubicBezTo>
                    <a:pt x="4142" y="6251"/>
                    <a:pt x="4140" y="6251"/>
                    <a:pt x="4139" y="6251"/>
                  </a:cubicBezTo>
                  <a:cubicBezTo>
                    <a:pt x="4135" y="6251"/>
                    <a:pt x="4132" y="6251"/>
                    <a:pt x="4129" y="6251"/>
                  </a:cubicBezTo>
                  <a:cubicBezTo>
                    <a:pt x="2579" y="6251"/>
                    <a:pt x="1266" y="7303"/>
                    <a:pt x="872" y="8730"/>
                  </a:cubicBezTo>
                  <a:cubicBezTo>
                    <a:pt x="825" y="8909"/>
                    <a:pt x="710" y="9063"/>
                    <a:pt x="553" y="9161"/>
                  </a:cubicBezTo>
                  <a:lnTo>
                    <a:pt x="345" y="9289"/>
                  </a:lnTo>
                  <a:cubicBezTo>
                    <a:pt x="130" y="9422"/>
                    <a:pt x="1" y="9655"/>
                    <a:pt x="1" y="9908"/>
                  </a:cubicBezTo>
                  <a:lnTo>
                    <a:pt x="1" y="11004"/>
                  </a:lnTo>
                  <a:lnTo>
                    <a:pt x="3483" y="11004"/>
                  </a:lnTo>
                  <a:lnTo>
                    <a:pt x="3483" y="9892"/>
                  </a:lnTo>
                  <a:cubicBezTo>
                    <a:pt x="3483" y="9648"/>
                    <a:pt x="3362" y="9421"/>
                    <a:pt x="3159" y="9287"/>
                  </a:cubicBezTo>
                  <a:lnTo>
                    <a:pt x="3057" y="9217"/>
                  </a:lnTo>
                  <a:cubicBezTo>
                    <a:pt x="2855" y="9083"/>
                    <a:pt x="2732" y="8856"/>
                    <a:pt x="2732" y="8612"/>
                  </a:cubicBezTo>
                  <a:cubicBezTo>
                    <a:pt x="2732" y="7882"/>
                    <a:pt x="3307" y="7274"/>
                    <a:pt x="4035" y="7252"/>
                  </a:cubicBezTo>
                  <a:cubicBezTo>
                    <a:pt x="4056" y="7251"/>
                    <a:pt x="4078" y="7251"/>
                    <a:pt x="4100" y="7251"/>
                  </a:cubicBezTo>
                  <a:cubicBezTo>
                    <a:pt x="5957" y="7246"/>
                    <a:pt x="7477" y="5757"/>
                    <a:pt x="7477" y="3897"/>
                  </a:cubicBezTo>
                  <a:lnTo>
                    <a:pt x="7477" y="487"/>
                  </a:lnTo>
                  <a:cubicBezTo>
                    <a:pt x="7477" y="217"/>
                    <a:pt x="7259" y="1"/>
                    <a:pt x="6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96"/>
            <p:cNvSpPr/>
            <p:nvPr/>
          </p:nvSpPr>
          <p:spPr>
            <a:xfrm>
              <a:off x="7235720" y="3273789"/>
              <a:ext cx="361870" cy="129081"/>
            </a:xfrm>
            <a:custGeom>
              <a:avLst/>
              <a:gdLst/>
              <a:ahLst/>
              <a:cxnLst/>
              <a:rect l="l" t="t" r="r" b="b"/>
              <a:pathLst>
                <a:path w="13420" h="4787" extrusionOk="0">
                  <a:moveTo>
                    <a:pt x="9026" y="0"/>
                  </a:moveTo>
                  <a:cubicBezTo>
                    <a:pt x="7982" y="0"/>
                    <a:pt x="7029" y="539"/>
                    <a:pt x="6472" y="1398"/>
                  </a:cubicBezTo>
                  <a:cubicBezTo>
                    <a:pt x="5934" y="1197"/>
                    <a:pt x="5365" y="1094"/>
                    <a:pt x="4792" y="1094"/>
                  </a:cubicBezTo>
                  <a:cubicBezTo>
                    <a:pt x="3794" y="1095"/>
                    <a:pt x="2820" y="1405"/>
                    <a:pt x="2006" y="1982"/>
                  </a:cubicBezTo>
                  <a:lnTo>
                    <a:pt x="385" y="3129"/>
                  </a:lnTo>
                  <a:cubicBezTo>
                    <a:pt x="143" y="3302"/>
                    <a:pt x="0" y="3580"/>
                    <a:pt x="1" y="3876"/>
                  </a:cubicBezTo>
                  <a:cubicBezTo>
                    <a:pt x="1" y="4378"/>
                    <a:pt x="402" y="4786"/>
                    <a:pt x="898" y="4786"/>
                  </a:cubicBezTo>
                  <a:lnTo>
                    <a:pt x="8990" y="4786"/>
                  </a:lnTo>
                  <a:cubicBezTo>
                    <a:pt x="9529" y="4786"/>
                    <a:pt x="9977" y="4390"/>
                    <a:pt x="10068" y="3867"/>
                  </a:cubicBezTo>
                  <a:lnTo>
                    <a:pt x="12304" y="3867"/>
                  </a:lnTo>
                  <a:cubicBezTo>
                    <a:pt x="12919" y="3867"/>
                    <a:pt x="13418" y="3361"/>
                    <a:pt x="13418" y="2737"/>
                  </a:cubicBezTo>
                  <a:cubicBezTo>
                    <a:pt x="13419" y="2334"/>
                    <a:pt x="13206" y="1961"/>
                    <a:pt x="12859" y="1758"/>
                  </a:cubicBezTo>
                  <a:lnTo>
                    <a:pt x="10546" y="412"/>
                  </a:lnTo>
                  <a:cubicBezTo>
                    <a:pt x="10085" y="143"/>
                    <a:pt x="9559" y="0"/>
                    <a:pt x="9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96"/>
            <p:cNvSpPr/>
            <p:nvPr/>
          </p:nvSpPr>
          <p:spPr>
            <a:xfrm>
              <a:off x="7235828" y="3322568"/>
              <a:ext cx="361628" cy="80302"/>
            </a:xfrm>
            <a:custGeom>
              <a:avLst/>
              <a:gdLst/>
              <a:ahLst/>
              <a:cxnLst/>
              <a:rect l="l" t="t" r="r" b="b"/>
              <a:pathLst>
                <a:path w="13411" h="2978" extrusionOk="0">
                  <a:moveTo>
                    <a:pt x="12876" y="1"/>
                  </a:moveTo>
                  <a:cubicBezTo>
                    <a:pt x="12885" y="55"/>
                    <a:pt x="12889" y="110"/>
                    <a:pt x="12889" y="166"/>
                  </a:cubicBezTo>
                  <a:cubicBezTo>
                    <a:pt x="12889" y="779"/>
                    <a:pt x="12392" y="1276"/>
                    <a:pt x="11780" y="1276"/>
                  </a:cubicBezTo>
                  <a:lnTo>
                    <a:pt x="9921" y="1276"/>
                  </a:lnTo>
                  <a:cubicBezTo>
                    <a:pt x="9920" y="1276"/>
                    <a:pt x="9919" y="1276"/>
                    <a:pt x="9918" y="1276"/>
                  </a:cubicBezTo>
                  <a:cubicBezTo>
                    <a:pt x="9720" y="1276"/>
                    <a:pt x="9540" y="1388"/>
                    <a:pt x="9453" y="1564"/>
                  </a:cubicBezTo>
                  <a:cubicBezTo>
                    <a:pt x="9269" y="1948"/>
                    <a:pt x="8880" y="2195"/>
                    <a:pt x="8452" y="2195"/>
                  </a:cubicBezTo>
                  <a:lnTo>
                    <a:pt x="371" y="2195"/>
                  </a:lnTo>
                  <a:cubicBezTo>
                    <a:pt x="242" y="2195"/>
                    <a:pt x="116" y="2166"/>
                    <a:pt x="0" y="2114"/>
                  </a:cubicBezTo>
                  <a:lnTo>
                    <a:pt x="0" y="2114"/>
                  </a:lnTo>
                  <a:cubicBezTo>
                    <a:pt x="16" y="2595"/>
                    <a:pt x="411" y="2977"/>
                    <a:pt x="892" y="2977"/>
                  </a:cubicBezTo>
                  <a:lnTo>
                    <a:pt x="8978" y="2977"/>
                  </a:lnTo>
                  <a:cubicBezTo>
                    <a:pt x="9518" y="2977"/>
                    <a:pt x="9979" y="2590"/>
                    <a:pt x="10071" y="2058"/>
                  </a:cubicBezTo>
                  <a:lnTo>
                    <a:pt x="12301" y="2058"/>
                  </a:lnTo>
                  <a:cubicBezTo>
                    <a:pt x="12914" y="2058"/>
                    <a:pt x="13411" y="1562"/>
                    <a:pt x="13411" y="949"/>
                  </a:cubicBezTo>
                  <a:cubicBezTo>
                    <a:pt x="13411" y="561"/>
                    <a:pt x="13208" y="202"/>
                    <a:pt x="12876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96"/>
            <p:cNvSpPr/>
            <p:nvPr/>
          </p:nvSpPr>
          <p:spPr>
            <a:xfrm>
              <a:off x="7247207" y="3572534"/>
              <a:ext cx="179317" cy="64716"/>
            </a:xfrm>
            <a:custGeom>
              <a:avLst/>
              <a:gdLst/>
              <a:ahLst/>
              <a:cxnLst/>
              <a:rect l="l" t="t" r="r" b="b"/>
              <a:pathLst>
                <a:path w="6650" h="2400" extrusionOk="0">
                  <a:moveTo>
                    <a:pt x="3481" y="0"/>
                  </a:moveTo>
                  <a:cubicBezTo>
                    <a:pt x="3055" y="0"/>
                    <a:pt x="2634" y="87"/>
                    <a:pt x="2242" y="252"/>
                  </a:cubicBezTo>
                  <a:lnTo>
                    <a:pt x="441" y="1013"/>
                  </a:lnTo>
                  <a:cubicBezTo>
                    <a:pt x="175" y="1126"/>
                    <a:pt x="2" y="1388"/>
                    <a:pt x="2" y="1677"/>
                  </a:cubicBezTo>
                  <a:cubicBezTo>
                    <a:pt x="1" y="2076"/>
                    <a:pt x="325" y="2399"/>
                    <a:pt x="722" y="2399"/>
                  </a:cubicBezTo>
                  <a:lnTo>
                    <a:pt x="6059" y="2399"/>
                  </a:lnTo>
                  <a:cubicBezTo>
                    <a:pt x="6386" y="2399"/>
                    <a:pt x="6650" y="2134"/>
                    <a:pt x="6650" y="1808"/>
                  </a:cubicBezTo>
                  <a:cubicBezTo>
                    <a:pt x="6650" y="1614"/>
                    <a:pt x="6556" y="1434"/>
                    <a:pt x="6397" y="1323"/>
                  </a:cubicBezTo>
                  <a:lnTo>
                    <a:pt x="5328" y="577"/>
                  </a:lnTo>
                  <a:cubicBezTo>
                    <a:pt x="4790" y="201"/>
                    <a:pt x="4148" y="0"/>
                    <a:pt x="3491" y="0"/>
                  </a:cubicBezTo>
                  <a:cubicBezTo>
                    <a:pt x="3488" y="0"/>
                    <a:pt x="3484" y="0"/>
                    <a:pt x="3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96"/>
            <p:cNvSpPr/>
            <p:nvPr/>
          </p:nvSpPr>
          <p:spPr>
            <a:xfrm>
              <a:off x="7247369" y="3572911"/>
              <a:ext cx="158905" cy="43225"/>
            </a:xfrm>
            <a:custGeom>
              <a:avLst/>
              <a:gdLst/>
              <a:ahLst/>
              <a:cxnLst/>
              <a:rect l="l" t="t" r="r" b="b"/>
              <a:pathLst>
                <a:path w="5893" h="1603" extrusionOk="0">
                  <a:moveTo>
                    <a:pt x="3475" y="1"/>
                  </a:moveTo>
                  <a:cubicBezTo>
                    <a:pt x="3049" y="1"/>
                    <a:pt x="2628" y="87"/>
                    <a:pt x="2236" y="253"/>
                  </a:cubicBezTo>
                  <a:lnTo>
                    <a:pt x="435" y="1014"/>
                  </a:lnTo>
                  <a:cubicBezTo>
                    <a:pt x="195" y="1116"/>
                    <a:pt x="28" y="1341"/>
                    <a:pt x="0" y="1603"/>
                  </a:cubicBezTo>
                  <a:lnTo>
                    <a:pt x="5266" y="1603"/>
                  </a:lnTo>
                  <a:cubicBezTo>
                    <a:pt x="5267" y="1603"/>
                    <a:pt x="5268" y="1603"/>
                    <a:pt x="5269" y="1603"/>
                  </a:cubicBezTo>
                  <a:cubicBezTo>
                    <a:pt x="5620" y="1603"/>
                    <a:pt x="5893" y="1298"/>
                    <a:pt x="5854" y="949"/>
                  </a:cubicBezTo>
                  <a:lnTo>
                    <a:pt x="5322" y="577"/>
                  </a:lnTo>
                  <a:cubicBezTo>
                    <a:pt x="4784" y="201"/>
                    <a:pt x="4142" y="1"/>
                    <a:pt x="3485" y="1"/>
                  </a:cubicBezTo>
                  <a:cubicBezTo>
                    <a:pt x="3482" y="1"/>
                    <a:pt x="3478" y="1"/>
                    <a:pt x="3475" y="1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96"/>
            <p:cNvSpPr/>
            <p:nvPr/>
          </p:nvSpPr>
          <p:spPr>
            <a:xfrm>
              <a:off x="7262038" y="3363528"/>
              <a:ext cx="336523" cy="117190"/>
            </a:xfrm>
            <a:custGeom>
              <a:avLst/>
              <a:gdLst/>
              <a:ahLst/>
              <a:cxnLst/>
              <a:rect l="l" t="t" r="r" b="b"/>
              <a:pathLst>
                <a:path w="12480" h="4346" extrusionOk="0">
                  <a:moveTo>
                    <a:pt x="2048" y="0"/>
                  </a:moveTo>
                  <a:cubicBezTo>
                    <a:pt x="1208" y="0"/>
                    <a:pt x="458" y="520"/>
                    <a:pt x="164" y="1305"/>
                  </a:cubicBezTo>
                  <a:lnTo>
                    <a:pt x="128" y="1401"/>
                  </a:lnTo>
                  <a:cubicBezTo>
                    <a:pt x="107" y="1451"/>
                    <a:pt x="93" y="1504"/>
                    <a:pt x="83" y="1559"/>
                  </a:cubicBezTo>
                  <a:cubicBezTo>
                    <a:pt x="1" y="2056"/>
                    <a:pt x="386" y="2510"/>
                    <a:pt x="890" y="2510"/>
                  </a:cubicBezTo>
                  <a:lnTo>
                    <a:pt x="4205" y="2510"/>
                  </a:lnTo>
                  <a:cubicBezTo>
                    <a:pt x="4611" y="2510"/>
                    <a:pt x="4940" y="2181"/>
                    <a:pt x="4940" y="1777"/>
                  </a:cubicBezTo>
                  <a:cubicBezTo>
                    <a:pt x="4940" y="1514"/>
                    <a:pt x="4799" y="1271"/>
                    <a:pt x="4571" y="1140"/>
                  </a:cubicBezTo>
                  <a:lnTo>
                    <a:pt x="3049" y="267"/>
                  </a:lnTo>
                  <a:cubicBezTo>
                    <a:pt x="2744" y="92"/>
                    <a:pt x="2400" y="0"/>
                    <a:pt x="2048" y="0"/>
                  </a:cubicBezTo>
                  <a:close/>
                  <a:moveTo>
                    <a:pt x="9767" y="2324"/>
                  </a:moveTo>
                  <a:cubicBezTo>
                    <a:pt x="9409" y="2324"/>
                    <a:pt x="9056" y="2397"/>
                    <a:pt x="8725" y="2537"/>
                  </a:cubicBezTo>
                  <a:lnTo>
                    <a:pt x="7206" y="3177"/>
                  </a:lnTo>
                  <a:cubicBezTo>
                    <a:pt x="6981" y="3272"/>
                    <a:pt x="6834" y="3492"/>
                    <a:pt x="6834" y="3737"/>
                  </a:cubicBezTo>
                  <a:cubicBezTo>
                    <a:pt x="6834" y="4073"/>
                    <a:pt x="7107" y="4345"/>
                    <a:pt x="7442" y="4345"/>
                  </a:cubicBezTo>
                  <a:lnTo>
                    <a:pt x="11943" y="4345"/>
                  </a:lnTo>
                  <a:cubicBezTo>
                    <a:pt x="11944" y="4345"/>
                    <a:pt x="11945" y="4345"/>
                    <a:pt x="11946" y="4345"/>
                  </a:cubicBezTo>
                  <a:cubicBezTo>
                    <a:pt x="12247" y="4345"/>
                    <a:pt x="12479" y="4078"/>
                    <a:pt x="12437" y="3779"/>
                  </a:cubicBezTo>
                  <a:cubicBezTo>
                    <a:pt x="12417" y="3638"/>
                    <a:pt x="12338" y="3513"/>
                    <a:pt x="12220" y="3432"/>
                  </a:cubicBezTo>
                  <a:lnTo>
                    <a:pt x="11327" y="2810"/>
                  </a:lnTo>
                  <a:cubicBezTo>
                    <a:pt x="10875" y="2494"/>
                    <a:pt x="10337" y="2324"/>
                    <a:pt x="9785" y="2324"/>
                  </a:cubicBezTo>
                  <a:cubicBezTo>
                    <a:pt x="9782" y="2324"/>
                    <a:pt x="9780" y="2324"/>
                    <a:pt x="9778" y="2324"/>
                  </a:cubicBezTo>
                  <a:cubicBezTo>
                    <a:pt x="9774" y="2324"/>
                    <a:pt x="9771" y="2324"/>
                    <a:pt x="9767" y="23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96"/>
            <p:cNvSpPr/>
            <p:nvPr/>
          </p:nvSpPr>
          <p:spPr>
            <a:xfrm>
              <a:off x="7290405" y="3363528"/>
              <a:ext cx="308156" cy="117217"/>
            </a:xfrm>
            <a:custGeom>
              <a:avLst/>
              <a:gdLst/>
              <a:ahLst/>
              <a:cxnLst/>
              <a:rect l="l" t="t" r="r" b="b"/>
              <a:pathLst>
                <a:path w="11428" h="4347" extrusionOk="0">
                  <a:moveTo>
                    <a:pt x="995" y="0"/>
                  </a:moveTo>
                  <a:cubicBezTo>
                    <a:pt x="646" y="0"/>
                    <a:pt x="305" y="91"/>
                    <a:pt x="1" y="264"/>
                  </a:cubicBezTo>
                  <a:cubicBezTo>
                    <a:pt x="21" y="262"/>
                    <a:pt x="40" y="262"/>
                    <a:pt x="60" y="262"/>
                  </a:cubicBezTo>
                  <a:cubicBezTo>
                    <a:pt x="411" y="262"/>
                    <a:pt x="757" y="355"/>
                    <a:pt x="1061" y="529"/>
                  </a:cubicBezTo>
                  <a:lnTo>
                    <a:pt x="2584" y="1402"/>
                  </a:lnTo>
                  <a:cubicBezTo>
                    <a:pt x="2980" y="1630"/>
                    <a:pt x="3074" y="2160"/>
                    <a:pt x="2780" y="2510"/>
                  </a:cubicBezTo>
                  <a:lnTo>
                    <a:pt x="3140" y="2510"/>
                  </a:lnTo>
                  <a:cubicBezTo>
                    <a:pt x="3492" y="2510"/>
                    <a:pt x="3803" y="2269"/>
                    <a:pt x="3872" y="1925"/>
                  </a:cubicBezTo>
                  <a:cubicBezTo>
                    <a:pt x="3937" y="1615"/>
                    <a:pt x="3794" y="1298"/>
                    <a:pt x="3519" y="1140"/>
                  </a:cubicBezTo>
                  <a:lnTo>
                    <a:pt x="1997" y="267"/>
                  </a:lnTo>
                  <a:cubicBezTo>
                    <a:pt x="1692" y="92"/>
                    <a:pt x="1346" y="0"/>
                    <a:pt x="995" y="0"/>
                  </a:cubicBezTo>
                  <a:close/>
                  <a:moveTo>
                    <a:pt x="8733" y="2324"/>
                  </a:moveTo>
                  <a:cubicBezTo>
                    <a:pt x="8730" y="2324"/>
                    <a:pt x="8728" y="2324"/>
                    <a:pt x="8726" y="2324"/>
                  </a:cubicBezTo>
                  <a:cubicBezTo>
                    <a:pt x="8497" y="2324"/>
                    <a:pt x="8268" y="2353"/>
                    <a:pt x="8044" y="2410"/>
                  </a:cubicBezTo>
                  <a:cubicBezTo>
                    <a:pt x="8355" y="2491"/>
                    <a:pt x="8649" y="2627"/>
                    <a:pt x="8913" y="2811"/>
                  </a:cubicBezTo>
                  <a:lnTo>
                    <a:pt x="9805" y="3433"/>
                  </a:lnTo>
                  <a:cubicBezTo>
                    <a:pt x="9923" y="3513"/>
                    <a:pt x="10002" y="3638"/>
                    <a:pt x="10022" y="3779"/>
                  </a:cubicBezTo>
                  <a:cubicBezTo>
                    <a:pt x="10064" y="4079"/>
                    <a:pt x="9832" y="4347"/>
                    <a:pt x="9528" y="4347"/>
                  </a:cubicBezTo>
                  <a:lnTo>
                    <a:pt x="10891" y="4347"/>
                  </a:lnTo>
                  <a:cubicBezTo>
                    <a:pt x="11195" y="4347"/>
                    <a:pt x="11427" y="4079"/>
                    <a:pt x="11385" y="3779"/>
                  </a:cubicBezTo>
                  <a:cubicBezTo>
                    <a:pt x="11365" y="3638"/>
                    <a:pt x="11286" y="3513"/>
                    <a:pt x="11168" y="3432"/>
                  </a:cubicBezTo>
                  <a:lnTo>
                    <a:pt x="10275" y="2810"/>
                  </a:lnTo>
                  <a:cubicBezTo>
                    <a:pt x="9823" y="2494"/>
                    <a:pt x="9285" y="2324"/>
                    <a:pt x="8733" y="2324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96"/>
            <p:cNvSpPr/>
            <p:nvPr/>
          </p:nvSpPr>
          <p:spPr>
            <a:xfrm>
              <a:off x="7228790" y="3270688"/>
              <a:ext cx="376297" cy="372387"/>
            </a:xfrm>
            <a:custGeom>
              <a:avLst/>
              <a:gdLst/>
              <a:ahLst/>
              <a:cxnLst/>
              <a:rect l="l" t="t" r="r" b="b"/>
              <a:pathLst>
                <a:path w="13955" h="13810" extrusionOk="0">
                  <a:moveTo>
                    <a:pt x="3282" y="3631"/>
                  </a:moveTo>
                  <a:cubicBezTo>
                    <a:pt x="3585" y="3631"/>
                    <a:pt x="3894" y="3708"/>
                    <a:pt x="4180" y="3872"/>
                  </a:cubicBezTo>
                  <a:lnTo>
                    <a:pt x="5703" y="4746"/>
                  </a:lnTo>
                  <a:cubicBezTo>
                    <a:pt x="5921" y="4871"/>
                    <a:pt x="6021" y="5133"/>
                    <a:pt x="5944" y="5372"/>
                  </a:cubicBezTo>
                  <a:cubicBezTo>
                    <a:pt x="5872" y="5593"/>
                    <a:pt x="5658" y="5737"/>
                    <a:pt x="5426" y="5737"/>
                  </a:cubicBezTo>
                  <a:lnTo>
                    <a:pt x="2123" y="5737"/>
                  </a:lnTo>
                  <a:cubicBezTo>
                    <a:pt x="1784" y="5737"/>
                    <a:pt x="1509" y="5462"/>
                    <a:pt x="1509" y="5123"/>
                  </a:cubicBezTo>
                  <a:cubicBezTo>
                    <a:pt x="1509" y="5070"/>
                    <a:pt x="1515" y="5018"/>
                    <a:pt x="1529" y="4967"/>
                  </a:cubicBezTo>
                  <a:cubicBezTo>
                    <a:pt x="1534" y="4956"/>
                    <a:pt x="1536" y="4944"/>
                    <a:pt x="1539" y="4933"/>
                  </a:cubicBezTo>
                  <a:cubicBezTo>
                    <a:pt x="1542" y="4924"/>
                    <a:pt x="1545" y="4916"/>
                    <a:pt x="1548" y="4907"/>
                  </a:cubicBezTo>
                  <a:lnTo>
                    <a:pt x="1585" y="4806"/>
                  </a:lnTo>
                  <a:cubicBezTo>
                    <a:pt x="1862" y="4070"/>
                    <a:pt x="2557" y="3631"/>
                    <a:pt x="3282" y="3631"/>
                  </a:cubicBezTo>
                  <a:close/>
                  <a:moveTo>
                    <a:pt x="7441" y="5088"/>
                  </a:moveTo>
                  <a:lnTo>
                    <a:pt x="7441" y="5884"/>
                  </a:lnTo>
                  <a:cubicBezTo>
                    <a:pt x="7441" y="6196"/>
                    <a:pt x="7374" y="6505"/>
                    <a:pt x="7246" y="6790"/>
                  </a:cubicBezTo>
                  <a:lnTo>
                    <a:pt x="5399" y="6790"/>
                  </a:lnTo>
                  <a:cubicBezTo>
                    <a:pt x="4852" y="6790"/>
                    <a:pt x="4329" y="6554"/>
                    <a:pt x="3967" y="6142"/>
                  </a:cubicBezTo>
                  <a:lnTo>
                    <a:pt x="5429" y="6142"/>
                  </a:lnTo>
                  <a:cubicBezTo>
                    <a:pt x="5430" y="6142"/>
                    <a:pt x="5431" y="6142"/>
                    <a:pt x="5432" y="6142"/>
                  </a:cubicBezTo>
                  <a:cubicBezTo>
                    <a:pt x="5995" y="6142"/>
                    <a:pt x="6432" y="5648"/>
                    <a:pt x="6363" y="5088"/>
                  </a:cubicBezTo>
                  <a:close/>
                  <a:moveTo>
                    <a:pt x="11010" y="5955"/>
                  </a:moveTo>
                  <a:cubicBezTo>
                    <a:pt x="11516" y="5955"/>
                    <a:pt x="12017" y="6107"/>
                    <a:pt x="12444" y="6405"/>
                  </a:cubicBezTo>
                  <a:lnTo>
                    <a:pt x="13345" y="7033"/>
                  </a:lnTo>
                  <a:cubicBezTo>
                    <a:pt x="13454" y="7110"/>
                    <a:pt x="13499" y="7250"/>
                    <a:pt x="13454" y="7376"/>
                  </a:cubicBezTo>
                  <a:cubicBezTo>
                    <a:pt x="13411" y="7496"/>
                    <a:pt x="13296" y="7574"/>
                    <a:pt x="13168" y="7574"/>
                  </a:cubicBezTo>
                  <a:lnTo>
                    <a:pt x="8687" y="7574"/>
                  </a:lnTo>
                  <a:cubicBezTo>
                    <a:pt x="8484" y="7574"/>
                    <a:pt x="8305" y="7430"/>
                    <a:pt x="8275" y="7228"/>
                  </a:cubicBezTo>
                  <a:cubicBezTo>
                    <a:pt x="8247" y="7045"/>
                    <a:pt x="8347" y="6865"/>
                    <a:pt x="8518" y="6793"/>
                  </a:cubicBezTo>
                  <a:lnTo>
                    <a:pt x="10035" y="6152"/>
                  </a:lnTo>
                  <a:cubicBezTo>
                    <a:pt x="10349" y="6020"/>
                    <a:pt x="10681" y="5955"/>
                    <a:pt x="11010" y="5955"/>
                  </a:cubicBezTo>
                  <a:close/>
                  <a:moveTo>
                    <a:pt x="8252" y="7860"/>
                  </a:moveTo>
                  <a:cubicBezTo>
                    <a:pt x="8380" y="7937"/>
                    <a:pt x="8525" y="7979"/>
                    <a:pt x="8674" y="7979"/>
                  </a:cubicBezTo>
                  <a:lnTo>
                    <a:pt x="10381" y="7979"/>
                  </a:lnTo>
                  <a:lnTo>
                    <a:pt x="10277" y="8108"/>
                  </a:lnTo>
                  <a:cubicBezTo>
                    <a:pt x="10016" y="8435"/>
                    <a:pt x="9622" y="8625"/>
                    <a:pt x="9204" y="8625"/>
                  </a:cubicBezTo>
                  <a:cubicBezTo>
                    <a:pt x="9203" y="8625"/>
                    <a:pt x="9201" y="8625"/>
                    <a:pt x="9200" y="8625"/>
                  </a:cubicBezTo>
                  <a:lnTo>
                    <a:pt x="7566" y="8625"/>
                  </a:lnTo>
                  <a:cubicBezTo>
                    <a:pt x="7830" y="8405"/>
                    <a:pt x="8062" y="8147"/>
                    <a:pt x="8252" y="7860"/>
                  </a:cubicBezTo>
                  <a:close/>
                  <a:moveTo>
                    <a:pt x="8440" y="5090"/>
                  </a:moveTo>
                  <a:lnTo>
                    <a:pt x="8440" y="5904"/>
                  </a:lnTo>
                  <a:cubicBezTo>
                    <a:pt x="8440" y="6068"/>
                    <a:pt x="8428" y="6234"/>
                    <a:pt x="8402" y="6397"/>
                  </a:cubicBezTo>
                  <a:lnTo>
                    <a:pt x="8376" y="6408"/>
                  </a:lnTo>
                  <a:cubicBezTo>
                    <a:pt x="8105" y="6522"/>
                    <a:pt x="7907" y="6771"/>
                    <a:pt x="7871" y="7064"/>
                  </a:cubicBezTo>
                  <a:cubicBezTo>
                    <a:pt x="7851" y="7234"/>
                    <a:pt x="7884" y="7407"/>
                    <a:pt x="7968" y="7556"/>
                  </a:cubicBezTo>
                  <a:cubicBezTo>
                    <a:pt x="7393" y="8481"/>
                    <a:pt x="6366" y="9053"/>
                    <a:pt x="5267" y="9058"/>
                  </a:cubicBezTo>
                  <a:lnTo>
                    <a:pt x="5267" y="9056"/>
                  </a:lnTo>
                  <a:cubicBezTo>
                    <a:pt x="5243" y="9056"/>
                    <a:pt x="5220" y="9056"/>
                    <a:pt x="5197" y="9058"/>
                  </a:cubicBezTo>
                  <a:cubicBezTo>
                    <a:pt x="4794" y="9069"/>
                    <a:pt x="4411" y="9241"/>
                    <a:pt x="4134" y="9535"/>
                  </a:cubicBezTo>
                  <a:cubicBezTo>
                    <a:pt x="3856" y="9827"/>
                    <a:pt x="3700" y="10216"/>
                    <a:pt x="3700" y="10621"/>
                  </a:cubicBezTo>
                  <a:cubicBezTo>
                    <a:pt x="3700" y="10755"/>
                    <a:pt x="3729" y="10887"/>
                    <a:pt x="3785" y="11008"/>
                  </a:cubicBezTo>
                  <a:cubicBezTo>
                    <a:pt x="3467" y="11046"/>
                    <a:pt x="3156" y="11129"/>
                    <a:pt x="2860" y="11255"/>
                  </a:cubicBezTo>
                  <a:lnTo>
                    <a:pt x="1362" y="11889"/>
                  </a:lnTo>
                  <a:cubicBezTo>
                    <a:pt x="1369" y="11717"/>
                    <a:pt x="1463" y="11559"/>
                    <a:pt x="1608" y="11468"/>
                  </a:cubicBezTo>
                  <a:lnTo>
                    <a:pt x="1816" y="11341"/>
                  </a:lnTo>
                  <a:cubicBezTo>
                    <a:pt x="2016" y="11216"/>
                    <a:pt x="2162" y="11020"/>
                    <a:pt x="2222" y="10792"/>
                  </a:cubicBezTo>
                  <a:cubicBezTo>
                    <a:pt x="2601" y="9418"/>
                    <a:pt x="3855" y="8460"/>
                    <a:pt x="5275" y="8460"/>
                  </a:cubicBezTo>
                  <a:lnTo>
                    <a:pt x="5291" y="8460"/>
                  </a:lnTo>
                  <a:cubicBezTo>
                    <a:pt x="5293" y="8460"/>
                    <a:pt x="5295" y="8460"/>
                    <a:pt x="5296" y="8460"/>
                  </a:cubicBezTo>
                  <a:cubicBezTo>
                    <a:pt x="5969" y="8460"/>
                    <a:pt x="6615" y="8191"/>
                    <a:pt x="7088" y="7713"/>
                  </a:cubicBezTo>
                  <a:cubicBezTo>
                    <a:pt x="7576" y="7228"/>
                    <a:pt x="7848" y="6570"/>
                    <a:pt x="7845" y="5882"/>
                  </a:cubicBezTo>
                  <a:lnTo>
                    <a:pt x="7845" y="5090"/>
                  </a:lnTo>
                  <a:close/>
                  <a:moveTo>
                    <a:pt x="9267" y="0"/>
                  </a:moveTo>
                  <a:cubicBezTo>
                    <a:pt x="8236" y="0"/>
                    <a:pt x="7262" y="494"/>
                    <a:pt x="6653" y="1332"/>
                  </a:cubicBezTo>
                  <a:cubicBezTo>
                    <a:pt x="6132" y="1159"/>
                    <a:pt x="5593" y="1073"/>
                    <a:pt x="5057" y="1073"/>
                  </a:cubicBezTo>
                  <a:cubicBezTo>
                    <a:pt x="4037" y="1073"/>
                    <a:pt x="3027" y="1383"/>
                    <a:pt x="2169" y="1981"/>
                  </a:cubicBezTo>
                  <a:lnTo>
                    <a:pt x="555" y="3106"/>
                  </a:lnTo>
                  <a:cubicBezTo>
                    <a:pt x="172" y="3375"/>
                    <a:pt x="1" y="3858"/>
                    <a:pt x="130" y="4308"/>
                  </a:cubicBezTo>
                  <a:cubicBezTo>
                    <a:pt x="261" y="4759"/>
                    <a:pt x="663" y="5075"/>
                    <a:pt x="1132" y="5097"/>
                  </a:cubicBezTo>
                  <a:lnTo>
                    <a:pt x="1132" y="5126"/>
                  </a:lnTo>
                  <a:cubicBezTo>
                    <a:pt x="1133" y="5686"/>
                    <a:pt x="1587" y="6140"/>
                    <a:pt x="2147" y="6142"/>
                  </a:cubicBezTo>
                  <a:lnTo>
                    <a:pt x="3481" y="6142"/>
                  </a:lnTo>
                  <a:lnTo>
                    <a:pt x="3499" y="6166"/>
                  </a:lnTo>
                  <a:cubicBezTo>
                    <a:pt x="3926" y="6807"/>
                    <a:pt x="4644" y="7193"/>
                    <a:pt x="5415" y="7193"/>
                  </a:cubicBezTo>
                  <a:cubicBezTo>
                    <a:pt x="5416" y="7193"/>
                    <a:pt x="5418" y="7193"/>
                    <a:pt x="5419" y="7193"/>
                  </a:cubicBezTo>
                  <a:lnTo>
                    <a:pt x="6967" y="7193"/>
                  </a:lnTo>
                  <a:cubicBezTo>
                    <a:pt x="6903" y="7278"/>
                    <a:pt x="6834" y="7359"/>
                    <a:pt x="6759" y="7433"/>
                  </a:cubicBezTo>
                  <a:cubicBezTo>
                    <a:pt x="6361" y="7833"/>
                    <a:pt x="5822" y="8058"/>
                    <a:pt x="5258" y="8058"/>
                  </a:cubicBezTo>
                  <a:cubicBezTo>
                    <a:pt x="5256" y="8058"/>
                    <a:pt x="5254" y="8058"/>
                    <a:pt x="5252" y="8058"/>
                  </a:cubicBezTo>
                  <a:lnTo>
                    <a:pt x="5236" y="8058"/>
                  </a:lnTo>
                  <a:cubicBezTo>
                    <a:pt x="3637" y="8061"/>
                    <a:pt x="2235" y="9128"/>
                    <a:pt x="1809" y="10670"/>
                  </a:cubicBezTo>
                  <a:cubicBezTo>
                    <a:pt x="1774" y="10798"/>
                    <a:pt x="1692" y="10909"/>
                    <a:pt x="1578" y="10980"/>
                  </a:cubicBezTo>
                  <a:lnTo>
                    <a:pt x="1375" y="11105"/>
                  </a:lnTo>
                  <a:cubicBezTo>
                    <a:pt x="1101" y="11275"/>
                    <a:pt x="936" y="11575"/>
                    <a:pt x="936" y="11896"/>
                  </a:cubicBezTo>
                  <a:lnTo>
                    <a:pt x="936" y="12082"/>
                  </a:lnTo>
                  <a:cubicBezTo>
                    <a:pt x="936" y="12082"/>
                    <a:pt x="483" y="12546"/>
                    <a:pt x="483" y="12877"/>
                  </a:cubicBezTo>
                  <a:cubicBezTo>
                    <a:pt x="483" y="13387"/>
                    <a:pt x="897" y="13801"/>
                    <a:pt x="1407" y="13809"/>
                  </a:cubicBezTo>
                  <a:lnTo>
                    <a:pt x="5264" y="13809"/>
                  </a:lnTo>
                  <a:cubicBezTo>
                    <a:pt x="5376" y="13802"/>
                    <a:pt x="5464" y="13711"/>
                    <a:pt x="5467" y="13599"/>
                  </a:cubicBezTo>
                  <a:cubicBezTo>
                    <a:pt x="5467" y="13487"/>
                    <a:pt x="5264" y="13377"/>
                    <a:pt x="5264" y="13377"/>
                  </a:cubicBezTo>
                  <a:lnTo>
                    <a:pt x="1407" y="13377"/>
                  </a:lnTo>
                  <a:cubicBezTo>
                    <a:pt x="1407" y="13377"/>
                    <a:pt x="888" y="13164"/>
                    <a:pt x="888" y="12877"/>
                  </a:cubicBezTo>
                  <a:cubicBezTo>
                    <a:pt x="887" y="12668"/>
                    <a:pt x="1012" y="12479"/>
                    <a:pt x="1205" y="12399"/>
                  </a:cubicBezTo>
                  <a:lnTo>
                    <a:pt x="3005" y="11638"/>
                  </a:lnTo>
                  <a:cubicBezTo>
                    <a:pt x="3381" y="11479"/>
                    <a:pt x="3778" y="11401"/>
                    <a:pt x="4174" y="11401"/>
                  </a:cubicBezTo>
                  <a:cubicBezTo>
                    <a:pt x="4781" y="11401"/>
                    <a:pt x="5383" y="11585"/>
                    <a:pt x="5896" y="11942"/>
                  </a:cubicBezTo>
                  <a:lnTo>
                    <a:pt x="6965" y="12688"/>
                  </a:lnTo>
                  <a:cubicBezTo>
                    <a:pt x="7069" y="12760"/>
                    <a:pt x="7132" y="12880"/>
                    <a:pt x="7132" y="13007"/>
                  </a:cubicBezTo>
                  <a:cubicBezTo>
                    <a:pt x="7132" y="13221"/>
                    <a:pt x="6743" y="13403"/>
                    <a:pt x="6743" y="13403"/>
                  </a:cubicBezTo>
                  <a:lnTo>
                    <a:pt x="6023" y="13403"/>
                  </a:lnTo>
                  <a:cubicBezTo>
                    <a:pt x="6022" y="13403"/>
                    <a:pt x="6021" y="13403"/>
                    <a:pt x="6020" y="13403"/>
                  </a:cubicBezTo>
                  <a:cubicBezTo>
                    <a:pt x="5916" y="13403"/>
                    <a:pt x="5828" y="13479"/>
                    <a:pt x="5814" y="13580"/>
                  </a:cubicBezTo>
                  <a:cubicBezTo>
                    <a:pt x="5798" y="13701"/>
                    <a:pt x="5893" y="13808"/>
                    <a:pt x="6014" y="13808"/>
                  </a:cubicBezTo>
                  <a:lnTo>
                    <a:pt x="6743" y="13808"/>
                  </a:lnTo>
                  <a:cubicBezTo>
                    <a:pt x="7092" y="13808"/>
                    <a:pt x="7399" y="13583"/>
                    <a:pt x="7503" y="13252"/>
                  </a:cubicBezTo>
                  <a:cubicBezTo>
                    <a:pt x="7606" y="12920"/>
                    <a:pt x="7484" y="12559"/>
                    <a:pt x="7199" y="12360"/>
                  </a:cubicBezTo>
                  <a:lnTo>
                    <a:pt x="6128" y="11614"/>
                  </a:lnTo>
                  <a:cubicBezTo>
                    <a:pt x="5573" y="11226"/>
                    <a:pt x="4916" y="11011"/>
                    <a:pt x="4239" y="11000"/>
                  </a:cubicBezTo>
                  <a:lnTo>
                    <a:pt x="4236" y="10995"/>
                  </a:lnTo>
                  <a:cubicBezTo>
                    <a:pt x="4143" y="10899"/>
                    <a:pt x="4091" y="10768"/>
                    <a:pt x="4091" y="10632"/>
                  </a:cubicBezTo>
                  <a:cubicBezTo>
                    <a:pt x="4091" y="10011"/>
                    <a:pt x="4588" y="9490"/>
                    <a:pt x="5200" y="9473"/>
                  </a:cubicBezTo>
                  <a:cubicBezTo>
                    <a:pt x="5220" y="9473"/>
                    <a:pt x="5241" y="9471"/>
                    <a:pt x="5259" y="9471"/>
                  </a:cubicBezTo>
                  <a:cubicBezTo>
                    <a:pt x="5863" y="9470"/>
                    <a:pt x="6455" y="9317"/>
                    <a:pt x="6984" y="9029"/>
                  </a:cubicBezTo>
                  <a:cubicBezTo>
                    <a:pt x="6991" y="9030"/>
                    <a:pt x="6997" y="9030"/>
                    <a:pt x="7004" y="9030"/>
                  </a:cubicBezTo>
                  <a:lnTo>
                    <a:pt x="9198" y="9030"/>
                  </a:lnTo>
                  <a:cubicBezTo>
                    <a:pt x="9200" y="9030"/>
                    <a:pt x="9201" y="9030"/>
                    <a:pt x="9203" y="9030"/>
                  </a:cubicBezTo>
                  <a:cubicBezTo>
                    <a:pt x="9743" y="9030"/>
                    <a:pt x="10254" y="8784"/>
                    <a:pt x="10590" y="8360"/>
                  </a:cubicBezTo>
                  <a:lnTo>
                    <a:pt x="10897" y="7977"/>
                  </a:lnTo>
                  <a:lnTo>
                    <a:pt x="13181" y="7977"/>
                  </a:lnTo>
                  <a:cubicBezTo>
                    <a:pt x="13505" y="7977"/>
                    <a:pt x="13796" y="7762"/>
                    <a:pt x="13875" y="7447"/>
                  </a:cubicBezTo>
                  <a:cubicBezTo>
                    <a:pt x="13948" y="7163"/>
                    <a:pt x="13836" y="6863"/>
                    <a:pt x="13597" y="6696"/>
                  </a:cubicBezTo>
                  <a:lnTo>
                    <a:pt x="12714" y="6080"/>
                  </a:lnTo>
                  <a:cubicBezTo>
                    <a:pt x="12280" y="5777"/>
                    <a:pt x="11774" y="5587"/>
                    <a:pt x="11246" y="5547"/>
                  </a:cubicBezTo>
                  <a:cubicBezTo>
                    <a:pt x="11171" y="5541"/>
                    <a:pt x="11096" y="5538"/>
                    <a:pt x="11021" y="5538"/>
                  </a:cubicBezTo>
                  <a:cubicBezTo>
                    <a:pt x="10630" y="5538"/>
                    <a:pt x="10243" y="5616"/>
                    <a:pt x="9881" y="5768"/>
                  </a:cubicBezTo>
                  <a:lnTo>
                    <a:pt x="8831" y="6214"/>
                  </a:lnTo>
                  <a:cubicBezTo>
                    <a:pt x="8840" y="6108"/>
                    <a:pt x="8844" y="6005"/>
                    <a:pt x="8844" y="5900"/>
                  </a:cubicBezTo>
                  <a:lnTo>
                    <a:pt x="8844" y="5116"/>
                  </a:lnTo>
                  <a:lnTo>
                    <a:pt x="9252" y="5116"/>
                  </a:lnTo>
                  <a:cubicBezTo>
                    <a:pt x="9253" y="5116"/>
                    <a:pt x="9254" y="5116"/>
                    <a:pt x="9255" y="5116"/>
                  </a:cubicBezTo>
                  <a:cubicBezTo>
                    <a:pt x="9827" y="5116"/>
                    <a:pt x="10334" y="4744"/>
                    <a:pt x="10505" y="4198"/>
                  </a:cubicBezTo>
                  <a:lnTo>
                    <a:pt x="11008" y="4198"/>
                  </a:lnTo>
                  <a:cubicBezTo>
                    <a:pt x="11009" y="4198"/>
                    <a:pt x="11010" y="4198"/>
                    <a:pt x="11011" y="4198"/>
                  </a:cubicBezTo>
                  <a:cubicBezTo>
                    <a:pt x="11113" y="4198"/>
                    <a:pt x="11201" y="4122"/>
                    <a:pt x="11217" y="4021"/>
                  </a:cubicBezTo>
                  <a:cubicBezTo>
                    <a:pt x="11231" y="3900"/>
                    <a:pt x="11138" y="3793"/>
                    <a:pt x="11015" y="3793"/>
                  </a:cubicBezTo>
                  <a:lnTo>
                    <a:pt x="10335" y="3793"/>
                  </a:lnTo>
                  <a:cubicBezTo>
                    <a:pt x="10334" y="3793"/>
                    <a:pt x="10333" y="3793"/>
                    <a:pt x="10332" y="3793"/>
                  </a:cubicBezTo>
                  <a:cubicBezTo>
                    <a:pt x="10234" y="3793"/>
                    <a:pt x="10149" y="3863"/>
                    <a:pt x="10130" y="3960"/>
                  </a:cubicBezTo>
                  <a:cubicBezTo>
                    <a:pt x="10057" y="4395"/>
                    <a:pt x="9680" y="4711"/>
                    <a:pt x="9240" y="4711"/>
                  </a:cubicBezTo>
                  <a:lnTo>
                    <a:pt x="6219" y="4711"/>
                  </a:lnTo>
                  <a:cubicBezTo>
                    <a:pt x="6138" y="4589"/>
                    <a:pt x="6032" y="4485"/>
                    <a:pt x="5905" y="4411"/>
                  </a:cubicBezTo>
                  <a:lnTo>
                    <a:pt x="4382" y="3525"/>
                  </a:lnTo>
                  <a:cubicBezTo>
                    <a:pt x="4048" y="3331"/>
                    <a:pt x="3667" y="3228"/>
                    <a:pt x="3280" y="3227"/>
                  </a:cubicBezTo>
                  <a:cubicBezTo>
                    <a:pt x="2362" y="3227"/>
                    <a:pt x="1529" y="3813"/>
                    <a:pt x="1206" y="4686"/>
                  </a:cubicBezTo>
                  <a:lnTo>
                    <a:pt x="1196" y="4711"/>
                  </a:lnTo>
                  <a:lnTo>
                    <a:pt x="1169" y="4711"/>
                  </a:lnTo>
                  <a:cubicBezTo>
                    <a:pt x="887" y="4711"/>
                    <a:pt x="624" y="4547"/>
                    <a:pt x="516" y="4286"/>
                  </a:cubicBezTo>
                  <a:cubicBezTo>
                    <a:pt x="387" y="3979"/>
                    <a:pt x="486" y="3623"/>
                    <a:pt x="757" y="3429"/>
                  </a:cubicBezTo>
                  <a:lnTo>
                    <a:pt x="2378" y="2282"/>
                  </a:lnTo>
                  <a:cubicBezTo>
                    <a:pt x="3169" y="1720"/>
                    <a:pt x="4103" y="1430"/>
                    <a:pt x="5047" y="1430"/>
                  </a:cubicBezTo>
                  <a:cubicBezTo>
                    <a:pt x="5590" y="1430"/>
                    <a:pt x="6136" y="1526"/>
                    <a:pt x="6660" y="1721"/>
                  </a:cubicBezTo>
                  <a:cubicBezTo>
                    <a:pt x="6683" y="1730"/>
                    <a:pt x="6706" y="1734"/>
                    <a:pt x="6729" y="1734"/>
                  </a:cubicBezTo>
                  <a:cubicBezTo>
                    <a:pt x="6796" y="1734"/>
                    <a:pt x="6860" y="1701"/>
                    <a:pt x="6899" y="1641"/>
                  </a:cubicBezTo>
                  <a:cubicBezTo>
                    <a:pt x="7428" y="824"/>
                    <a:pt x="8319" y="337"/>
                    <a:pt x="9282" y="337"/>
                  </a:cubicBezTo>
                  <a:cubicBezTo>
                    <a:pt x="9782" y="337"/>
                    <a:pt x="10272" y="469"/>
                    <a:pt x="10702" y="720"/>
                  </a:cubicBezTo>
                  <a:lnTo>
                    <a:pt x="13015" y="2066"/>
                  </a:lnTo>
                  <a:cubicBezTo>
                    <a:pt x="13299" y="2233"/>
                    <a:pt x="13473" y="2538"/>
                    <a:pt x="13472" y="2868"/>
                  </a:cubicBezTo>
                  <a:cubicBezTo>
                    <a:pt x="13472" y="3378"/>
                    <a:pt x="13064" y="3793"/>
                    <a:pt x="12561" y="3793"/>
                  </a:cubicBezTo>
                  <a:lnTo>
                    <a:pt x="11809" y="3793"/>
                  </a:lnTo>
                  <a:cubicBezTo>
                    <a:pt x="11808" y="3793"/>
                    <a:pt x="11807" y="3793"/>
                    <a:pt x="11806" y="3793"/>
                  </a:cubicBezTo>
                  <a:cubicBezTo>
                    <a:pt x="11704" y="3793"/>
                    <a:pt x="11616" y="3869"/>
                    <a:pt x="11600" y="3970"/>
                  </a:cubicBezTo>
                  <a:cubicBezTo>
                    <a:pt x="11586" y="4091"/>
                    <a:pt x="11679" y="4198"/>
                    <a:pt x="11800" y="4198"/>
                  </a:cubicBezTo>
                  <a:lnTo>
                    <a:pt x="12534" y="4198"/>
                  </a:lnTo>
                  <a:cubicBezTo>
                    <a:pt x="13129" y="4198"/>
                    <a:pt x="13647" y="3799"/>
                    <a:pt x="13800" y="3226"/>
                  </a:cubicBezTo>
                  <a:cubicBezTo>
                    <a:pt x="13954" y="2652"/>
                    <a:pt x="13702" y="2047"/>
                    <a:pt x="13186" y="1752"/>
                  </a:cubicBezTo>
                  <a:lnTo>
                    <a:pt x="10919" y="449"/>
                  </a:lnTo>
                  <a:cubicBezTo>
                    <a:pt x="10460" y="187"/>
                    <a:pt x="9949" y="29"/>
                    <a:pt x="9422" y="4"/>
                  </a:cubicBezTo>
                  <a:cubicBezTo>
                    <a:pt x="9370" y="2"/>
                    <a:pt x="9319" y="0"/>
                    <a:pt x="9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96"/>
          <p:cNvGrpSpPr/>
          <p:nvPr/>
        </p:nvGrpSpPr>
        <p:grpSpPr>
          <a:xfrm>
            <a:off x="8088880" y="2066161"/>
            <a:ext cx="291977" cy="372818"/>
            <a:chOff x="8088839" y="2060040"/>
            <a:chExt cx="291977" cy="372818"/>
          </a:xfrm>
        </p:grpSpPr>
        <p:sp>
          <p:nvSpPr>
            <p:cNvPr id="1246" name="Google Shape;1246;p96"/>
            <p:cNvSpPr/>
            <p:nvPr/>
          </p:nvSpPr>
          <p:spPr>
            <a:xfrm>
              <a:off x="8094610" y="2348377"/>
              <a:ext cx="280355" cy="78657"/>
            </a:xfrm>
            <a:custGeom>
              <a:avLst/>
              <a:gdLst/>
              <a:ahLst/>
              <a:cxnLst/>
              <a:rect l="l" t="t" r="r" b="b"/>
              <a:pathLst>
                <a:path w="10397" h="2917" extrusionOk="0">
                  <a:moveTo>
                    <a:pt x="1" y="1"/>
                  </a:moveTo>
                  <a:lnTo>
                    <a:pt x="1" y="1341"/>
                  </a:lnTo>
                  <a:lnTo>
                    <a:pt x="1" y="2391"/>
                  </a:lnTo>
                  <a:cubicBezTo>
                    <a:pt x="0" y="2679"/>
                    <a:pt x="233" y="2915"/>
                    <a:pt x="522" y="2917"/>
                  </a:cubicBezTo>
                  <a:lnTo>
                    <a:pt x="9875" y="2917"/>
                  </a:lnTo>
                  <a:cubicBezTo>
                    <a:pt x="9877" y="2917"/>
                    <a:pt x="9878" y="2917"/>
                    <a:pt x="9880" y="2917"/>
                  </a:cubicBezTo>
                  <a:cubicBezTo>
                    <a:pt x="10015" y="2917"/>
                    <a:pt x="10124" y="2808"/>
                    <a:pt x="10127" y="2672"/>
                  </a:cubicBezTo>
                  <a:lnTo>
                    <a:pt x="10127" y="2649"/>
                  </a:lnTo>
                  <a:cubicBezTo>
                    <a:pt x="10126" y="2594"/>
                    <a:pt x="10107" y="2541"/>
                    <a:pt x="10072" y="2497"/>
                  </a:cubicBezTo>
                  <a:cubicBezTo>
                    <a:pt x="9784" y="2127"/>
                    <a:pt x="9784" y="1609"/>
                    <a:pt x="10072" y="1238"/>
                  </a:cubicBezTo>
                  <a:cubicBezTo>
                    <a:pt x="10107" y="1196"/>
                    <a:pt x="10126" y="1143"/>
                    <a:pt x="10127" y="1087"/>
                  </a:cubicBezTo>
                  <a:lnTo>
                    <a:pt x="10127" y="820"/>
                  </a:lnTo>
                  <a:cubicBezTo>
                    <a:pt x="10128" y="820"/>
                    <a:pt x="10129" y="820"/>
                    <a:pt x="10130" y="820"/>
                  </a:cubicBezTo>
                  <a:cubicBezTo>
                    <a:pt x="10275" y="820"/>
                    <a:pt x="10395" y="704"/>
                    <a:pt x="10396" y="558"/>
                  </a:cubicBezTo>
                  <a:lnTo>
                    <a:pt x="10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96"/>
            <p:cNvSpPr/>
            <p:nvPr/>
          </p:nvSpPr>
          <p:spPr>
            <a:xfrm>
              <a:off x="8340207" y="2348377"/>
              <a:ext cx="34758" cy="78630"/>
            </a:xfrm>
            <a:custGeom>
              <a:avLst/>
              <a:gdLst/>
              <a:ahLst/>
              <a:cxnLst/>
              <a:rect l="l" t="t" r="r" b="b"/>
              <a:pathLst>
                <a:path w="1289" h="2916" extrusionOk="0">
                  <a:moveTo>
                    <a:pt x="91" y="2915"/>
                  </a:moveTo>
                  <a:cubicBezTo>
                    <a:pt x="93" y="2915"/>
                    <a:pt x="95" y="2915"/>
                    <a:pt x="96" y="2915"/>
                  </a:cubicBezTo>
                  <a:cubicBezTo>
                    <a:pt x="98" y="2915"/>
                    <a:pt x="100" y="2915"/>
                    <a:pt x="102" y="2915"/>
                  </a:cubicBezTo>
                  <a:close/>
                  <a:moveTo>
                    <a:pt x="613" y="1"/>
                  </a:moveTo>
                  <a:lnTo>
                    <a:pt x="613" y="552"/>
                  </a:lnTo>
                  <a:cubicBezTo>
                    <a:pt x="611" y="698"/>
                    <a:pt x="493" y="815"/>
                    <a:pt x="349" y="815"/>
                  </a:cubicBezTo>
                  <a:cubicBezTo>
                    <a:pt x="347" y="815"/>
                    <a:pt x="345" y="815"/>
                    <a:pt x="343" y="815"/>
                  </a:cubicBezTo>
                  <a:lnTo>
                    <a:pt x="343" y="1084"/>
                  </a:lnTo>
                  <a:cubicBezTo>
                    <a:pt x="342" y="1139"/>
                    <a:pt x="323" y="1192"/>
                    <a:pt x="289" y="1235"/>
                  </a:cubicBezTo>
                  <a:cubicBezTo>
                    <a:pt x="0" y="1606"/>
                    <a:pt x="0" y="2124"/>
                    <a:pt x="289" y="2496"/>
                  </a:cubicBezTo>
                  <a:cubicBezTo>
                    <a:pt x="323" y="2539"/>
                    <a:pt x="342" y="2593"/>
                    <a:pt x="343" y="2647"/>
                  </a:cubicBezTo>
                  <a:lnTo>
                    <a:pt x="343" y="2672"/>
                  </a:lnTo>
                  <a:cubicBezTo>
                    <a:pt x="341" y="2805"/>
                    <a:pt x="234" y="2913"/>
                    <a:pt x="102" y="2915"/>
                  </a:cubicBezTo>
                  <a:lnTo>
                    <a:pt x="767" y="2915"/>
                  </a:lnTo>
                  <a:cubicBezTo>
                    <a:pt x="769" y="2915"/>
                    <a:pt x="770" y="2915"/>
                    <a:pt x="772" y="2915"/>
                  </a:cubicBezTo>
                  <a:cubicBezTo>
                    <a:pt x="907" y="2915"/>
                    <a:pt x="1016" y="2807"/>
                    <a:pt x="1019" y="2672"/>
                  </a:cubicBezTo>
                  <a:lnTo>
                    <a:pt x="1019" y="2647"/>
                  </a:lnTo>
                  <a:cubicBezTo>
                    <a:pt x="1018" y="2593"/>
                    <a:pt x="999" y="2539"/>
                    <a:pt x="964" y="2496"/>
                  </a:cubicBezTo>
                  <a:cubicBezTo>
                    <a:pt x="676" y="2124"/>
                    <a:pt x="676" y="1606"/>
                    <a:pt x="964" y="1235"/>
                  </a:cubicBezTo>
                  <a:cubicBezTo>
                    <a:pt x="999" y="1192"/>
                    <a:pt x="1018" y="1139"/>
                    <a:pt x="1019" y="1084"/>
                  </a:cubicBezTo>
                  <a:lnTo>
                    <a:pt x="1019" y="815"/>
                  </a:lnTo>
                  <a:cubicBezTo>
                    <a:pt x="1021" y="815"/>
                    <a:pt x="1023" y="815"/>
                    <a:pt x="1024" y="815"/>
                  </a:cubicBezTo>
                  <a:cubicBezTo>
                    <a:pt x="1169" y="815"/>
                    <a:pt x="1287" y="698"/>
                    <a:pt x="1288" y="552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E6C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96"/>
            <p:cNvSpPr/>
            <p:nvPr/>
          </p:nvSpPr>
          <p:spPr>
            <a:xfrm>
              <a:off x="8094637" y="2344736"/>
              <a:ext cx="29203" cy="82297"/>
            </a:xfrm>
            <a:custGeom>
              <a:avLst/>
              <a:gdLst/>
              <a:ahLst/>
              <a:cxnLst/>
              <a:rect l="l" t="t" r="r" b="b"/>
              <a:pathLst>
                <a:path w="1083" h="3052" extrusionOk="0">
                  <a:moveTo>
                    <a:pt x="522" y="0"/>
                  </a:moveTo>
                  <a:cubicBezTo>
                    <a:pt x="234" y="2"/>
                    <a:pt x="0" y="238"/>
                    <a:pt x="2" y="526"/>
                  </a:cubicBezTo>
                  <a:lnTo>
                    <a:pt x="2" y="2526"/>
                  </a:lnTo>
                  <a:cubicBezTo>
                    <a:pt x="0" y="2814"/>
                    <a:pt x="234" y="3050"/>
                    <a:pt x="522" y="3052"/>
                  </a:cubicBezTo>
                  <a:lnTo>
                    <a:pt x="1082" y="3052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96"/>
            <p:cNvSpPr/>
            <p:nvPr/>
          </p:nvSpPr>
          <p:spPr>
            <a:xfrm>
              <a:off x="8094664" y="2086331"/>
              <a:ext cx="280328" cy="298044"/>
            </a:xfrm>
            <a:custGeom>
              <a:avLst/>
              <a:gdLst/>
              <a:ahLst/>
              <a:cxnLst/>
              <a:rect l="l" t="t" r="r" b="b"/>
              <a:pathLst>
                <a:path w="10396" h="11053" extrusionOk="0">
                  <a:moveTo>
                    <a:pt x="521" y="1"/>
                  </a:moveTo>
                  <a:cubicBezTo>
                    <a:pt x="233" y="1"/>
                    <a:pt x="1" y="236"/>
                    <a:pt x="1" y="524"/>
                  </a:cubicBezTo>
                  <a:lnTo>
                    <a:pt x="1" y="11053"/>
                  </a:lnTo>
                  <a:cubicBezTo>
                    <a:pt x="1" y="10765"/>
                    <a:pt x="233" y="10530"/>
                    <a:pt x="521" y="10528"/>
                  </a:cubicBezTo>
                  <a:lnTo>
                    <a:pt x="10135" y="10528"/>
                  </a:lnTo>
                  <a:cubicBezTo>
                    <a:pt x="10279" y="10528"/>
                    <a:pt x="10396" y="10410"/>
                    <a:pt x="10394" y="10266"/>
                  </a:cubicBezTo>
                  <a:lnTo>
                    <a:pt x="10394" y="262"/>
                  </a:lnTo>
                  <a:cubicBezTo>
                    <a:pt x="10394" y="118"/>
                    <a:pt x="10279" y="1"/>
                    <a:pt x="10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96"/>
            <p:cNvSpPr/>
            <p:nvPr/>
          </p:nvSpPr>
          <p:spPr>
            <a:xfrm>
              <a:off x="8349752" y="2086331"/>
              <a:ext cx="25239" cy="283914"/>
            </a:xfrm>
            <a:custGeom>
              <a:avLst/>
              <a:gdLst/>
              <a:ahLst/>
              <a:cxnLst/>
              <a:rect l="l" t="t" r="r" b="b"/>
              <a:pathLst>
                <a:path w="936" h="10529" extrusionOk="0">
                  <a:moveTo>
                    <a:pt x="1" y="1"/>
                  </a:moveTo>
                  <a:cubicBezTo>
                    <a:pt x="143" y="1"/>
                    <a:pt x="260" y="118"/>
                    <a:pt x="260" y="262"/>
                  </a:cubicBezTo>
                  <a:lnTo>
                    <a:pt x="260" y="10266"/>
                  </a:lnTo>
                  <a:cubicBezTo>
                    <a:pt x="260" y="10410"/>
                    <a:pt x="143" y="10528"/>
                    <a:pt x="1" y="10528"/>
                  </a:cubicBezTo>
                  <a:lnTo>
                    <a:pt x="675" y="10528"/>
                  </a:lnTo>
                  <a:cubicBezTo>
                    <a:pt x="819" y="10528"/>
                    <a:pt x="936" y="10410"/>
                    <a:pt x="934" y="10266"/>
                  </a:cubicBezTo>
                  <a:lnTo>
                    <a:pt x="934" y="262"/>
                  </a:lnTo>
                  <a:cubicBezTo>
                    <a:pt x="936" y="118"/>
                    <a:pt x="819" y="1"/>
                    <a:pt x="675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96"/>
            <p:cNvSpPr/>
            <p:nvPr/>
          </p:nvSpPr>
          <p:spPr>
            <a:xfrm>
              <a:off x="8156913" y="2145951"/>
              <a:ext cx="175192" cy="176675"/>
            </a:xfrm>
            <a:custGeom>
              <a:avLst/>
              <a:gdLst/>
              <a:ahLst/>
              <a:cxnLst/>
              <a:rect l="l" t="t" r="r" b="b"/>
              <a:pathLst>
                <a:path w="6497" h="6552" extrusionOk="0">
                  <a:moveTo>
                    <a:pt x="3248" y="1"/>
                  </a:moveTo>
                  <a:cubicBezTo>
                    <a:pt x="1454" y="1"/>
                    <a:pt x="0" y="1468"/>
                    <a:pt x="0" y="3276"/>
                  </a:cubicBezTo>
                  <a:cubicBezTo>
                    <a:pt x="0" y="5085"/>
                    <a:pt x="1454" y="6552"/>
                    <a:pt x="3248" y="6552"/>
                  </a:cubicBezTo>
                  <a:cubicBezTo>
                    <a:pt x="5041" y="6552"/>
                    <a:pt x="6497" y="5085"/>
                    <a:pt x="6497" y="3276"/>
                  </a:cubicBezTo>
                  <a:cubicBezTo>
                    <a:pt x="6497" y="1468"/>
                    <a:pt x="5041" y="1"/>
                    <a:pt x="3248" y="1"/>
                  </a:cubicBezTo>
                  <a:close/>
                </a:path>
              </a:pathLst>
            </a:custGeom>
            <a:solidFill>
              <a:schemeClr val="dk1">
                <a:alpha val="88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96"/>
            <p:cNvSpPr/>
            <p:nvPr/>
          </p:nvSpPr>
          <p:spPr>
            <a:xfrm>
              <a:off x="8200798" y="2149429"/>
              <a:ext cx="129998" cy="173843"/>
            </a:xfrm>
            <a:custGeom>
              <a:avLst/>
              <a:gdLst/>
              <a:ahLst/>
              <a:cxnLst/>
              <a:rect l="l" t="t" r="r" b="b"/>
              <a:pathLst>
                <a:path w="4821" h="6447" extrusionOk="0">
                  <a:moveTo>
                    <a:pt x="697" y="1205"/>
                  </a:moveTo>
                  <a:cubicBezTo>
                    <a:pt x="568" y="1205"/>
                    <a:pt x="436" y="1253"/>
                    <a:pt x="330" y="1361"/>
                  </a:cubicBezTo>
                  <a:cubicBezTo>
                    <a:pt x="1" y="1692"/>
                    <a:pt x="236" y="2254"/>
                    <a:pt x="700" y="2254"/>
                  </a:cubicBezTo>
                  <a:cubicBezTo>
                    <a:pt x="702" y="2254"/>
                    <a:pt x="704" y="2254"/>
                    <a:pt x="706" y="2254"/>
                  </a:cubicBezTo>
                  <a:lnTo>
                    <a:pt x="706" y="2255"/>
                  </a:lnTo>
                  <a:cubicBezTo>
                    <a:pt x="994" y="2254"/>
                    <a:pt x="1227" y="2019"/>
                    <a:pt x="1226" y="1731"/>
                  </a:cubicBezTo>
                  <a:cubicBezTo>
                    <a:pt x="1226" y="1414"/>
                    <a:pt x="966" y="1205"/>
                    <a:pt x="697" y="1205"/>
                  </a:cubicBezTo>
                  <a:close/>
                  <a:moveTo>
                    <a:pt x="2465" y="4141"/>
                  </a:moveTo>
                  <a:cubicBezTo>
                    <a:pt x="2734" y="4141"/>
                    <a:pt x="2992" y="4350"/>
                    <a:pt x="2992" y="4666"/>
                  </a:cubicBezTo>
                  <a:cubicBezTo>
                    <a:pt x="2993" y="4954"/>
                    <a:pt x="2760" y="5189"/>
                    <a:pt x="2473" y="5190"/>
                  </a:cubicBezTo>
                  <a:lnTo>
                    <a:pt x="2472" y="5190"/>
                  </a:lnTo>
                  <a:cubicBezTo>
                    <a:pt x="2470" y="5190"/>
                    <a:pt x="2468" y="5190"/>
                    <a:pt x="2467" y="5190"/>
                  </a:cubicBezTo>
                  <a:cubicBezTo>
                    <a:pt x="2003" y="5190"/>
                    <a:pt x="1767" y="4628"/>
                    <a:pt x="2096" y="4297"/>
                  </a:cubicBezTo>
                  <a:cubicBezTo>
                    <a:pt x="2203" y="4189"/>
                    <a:pt x="2335" y="4141"/>
                    <a:pt x="2465" y="4141"/>
                  </a:cubicBezTo>
                  <a:close/>
                  <a:moveTo>
                    <a:pt x="2166" y="1"/>
                  </a:moveTo>
                  <a:lnTo>
                    <a:pt x="2166" y="1240"/>
                  </a:lnTo>
                  <a:cubicBezTo>
                    <a:pt x="2166" y="1941"/>
                    <a:pt x="1971" y="2629"/>
                    <a:pt x="1599" y="3224"/>
                  </a:cubicBezTo>
                  <a:cubicBezTo>
                    <a:pt x="1229" y="3819"/>
                    <a:pt x="1033" y="4506"/>
                    <a:pt x="1033" y="5207"/>
                  </a:cubicBezTo>
                  <a:lnTo>
                    <a:pt x="1033" y="6396"/>
                  </a:lnTo>
                  <a:cubicBezTo>
                    <a:pt x="1220" y="6429"/>
                    <a:pt x="1409" y="6447"/>
                    <a:pt x="1599" y="6447"/>
                  </a:cubicBezTo>
                  <a:cubicBezTo>
                    <a:pt x="3378" y="6447"/>
                    <a:pt x="4820" y="4993"/>
                    <a:pt x="4820" y="3198"/>
                  </a:cubicBezTo>
                  <a:cubicBezTo>
                    <a:pt x="4820" y="1600"/>
                    <a:pt x="3675" y="270"/>
                    <a:pt x="21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96"/>
            <p:cNvSpPr/>
            <p:nvPr/>
          </p:nvSpPr>
          <p:spPr>
            <a:xfrm>
              <a:off x="8301269" y="2128963"/>
              <a:ext cx="38910" cy="57948"/>
            </a:xfrm>
            <a:custGeom>
              <a:avLst/>
              <a:gdLst/>
              <a:ahLst/>
              <a:cxnLst/>
              <a:rect l="l" t="t" r="r" b="b"/>
              <a:pathLst>
                <a:path w="1443" h="2149" extrusionOk="0">
                  <a:moveTo>
                    <a:pt x="721" y="0"/>
                  </a:moveTo>
                  <a:cubicBezTo>
                    <a:pt x="710" y="0"/>
                    <a:pt x="698" y="1"/>
                    <a:pt x="687" y="2"/>
                  </a:cubicBezTo>
                  <a:cubicBezTo>
                    <a:pt x="545" y="16"/>
                    <a:pt x="432" y="124"/>
                    <a:pt x="397" y="264"/>
                  </a:cubicBezTo>
                  <a:lnTo>
                    <a:pt x="15" y="1849"/>
                  </a:lnTo>
                  <a:cubicBezTo>
                    <a:pt x="1" y="1908"/>
                    <a:pt x="28" y="1970"/>
                    <a:pt x="83" y="1997"/>
                  </a:cubicBezTo>
                  <a:cubicBezTo>
                    <a:pt x="284" y="2098"/>
                    <a:pt x="503" y="2149"/>
                    <a:pt x="721" y="2149"/>
                  </a:cubicBezTo>
                  <a:cubicBezTo>
                    <a:pt x="940" y="2149"/>
                    <a:pt x="1158" y="2098"/>
                    <a:pt x="1359" y="1997"/>
                  </a:cubicBezTo>
                  <a:cubicBezTo>
                    <a:pt x="1414" y="1970"/>
                    <a:pt x="1443" y="1908"/>
                    <a:pt x="1429" y="1849"/>
                  </a:cubicBezTo>
                  <a:lnTo>
                    <a:pt x="1042" y="254"/>
                  </a:lnTo>
                  <a:cubicBezTo>
                    <a:pt x="1006" y="104"/>
                    <a:pt x="873" y="0"/>
                    <a:pt x="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96"/>
            <p:cNvSpPr/>
            <p:nvPr/>
          </p:nvSpPr>
          <p:spPr>
            <a:xfrm>
              <a:off x="8088839" y="2060040"/>
              <a:ext cx="291977" cy="372818"/>
            </a:xfrm>
            <a:custGeom>
              <a:avLst/>
              <a:gdLst/>
              <a:ahLst/>
              <a:cxnLst/>
              <a:rect l="l" t="t" r="r" b="b"/>
              <a:pathLst>
                <a:path w="10828" h="13826" extrusionOk="0">
                  <a:moveTo>
                    <a:pt x="8600" y="2759"/>
                  </a:moveTo>
                  <a:cubicBezTo>
                    <a:pt x="8658" y="2759"/>
                    <a:pt x="8711" y="2800"/>
                    <a:pt x="8725" y="2859"/>
                  </a:cubicBezTo>
                  <a:lnTo>
                    <a:pt x="9096" y="4396"/>
                  </a:lnTo>
                  <a:cubicBezTo>
                    <a:pt x="9003" y="4439"/>
                    <a:pt x="8903" y="4468"/>
                    <a:pt x="8802" y="4486"/>
                  </a:cubicBezTo>
                  <a:lnTo>
                    <a:pt x="8802" y="3873"/>
                  </a:lnTo>
                  <a:cubicBezTo>
                    <a:pt x="8804" y="3770"/>
                    <a:pt x="8727" y="3680"/>
                    <a:pt x="8625" y="3664"/>
                  </a:cubicBezTo>
                  <a:cubicBezTo>
                    <a:pt x="8617" y="3663"/>
                    <a:pt x="8609" y="3663"/>
                    <a:pt x="8600" y="3663"/>
                  </a:cubicBezTo>
                  <a:cubicBezTo>
                    <a:pt x="8490" y="3663"/>
                    <a:pt x="8397" y="3752"/>
                    <a:pt x="8397" y="3866"/>
                  </a:cubicBezTo>
                  <a:lnTo>
                    <a:pt x="8397" y="4486"/>
                  </a:lnTo>
                  <a:cubicBezTo>
                    <a:pt x="8295" y="4468"/>
                    <a:pt x="8197" y="4438"/>
                    <a:pt x="8102" y="4396"/>
                  </a:cubicBezTo>
                  <a:lnTo>
                    <a:pt x="8472" y="2868"/>
                  </a:lnTo>
                  <a:cubicBezTo>
                    <a:pt x="8484" y="2811"/>
                    <a:pt x="8530" y="2768"/>
                    <a:pt x="8586" y="2760"/>
                  </a:cubicBezTo>
                  <a:cubicBezTo>
                    <a:pt x="8591" y="2759"/>
                    <a:pt x="8595" y="2759"/>
                    <a:pt x="8600" y="2759"/>
                  </a:cubicBezTo>
                  <a:close/>
                  <a:moveTo>
                    <a:pt x="4860" y="4732"/>
                  </a:moveTo>
                  <a:cubicBezTo>
                    <a:pt x="4939" y="4732"/>
                    <a:pt x="5019" y="4761"/>
                    <a:pt x="5084" y="4827"/>
                  </a:cubicBezTo>
                  <a:cubicBezTo>
                    <a:pt x="5281" y="5027"/>
                    <a:pt x="5140" y="5367"/>
                    <a:pt x="4858" y="5367"/>
                  </a:cubicBezTo>
                  <a:cubicBezTo>
                    <a:pt x="4682" y="5366"/>
                    <a:pt x="4539" y="5222"/>
                    <a:pt x="4541" y="5046"/>
                  </a:cubicBezTo>
                  <a:cubicBezTo>
                    <a:pt x="4543" y="4856"/>
                    <a:pt x="4699" y="4732"/>
                    <a:pt x="4860" y="4732"/>
                  </a:cubicBezTo>
                  <a:close/>
                  <a:moveTo>
                    <a:pt x="4858" y="4328"/>
                  </a:moveTo>
                  <a:cubicBezTo>
                    <a:pt x="4669" y="4328"/>
                    <a:pt x="4484" y="4402"/>
                    <a:pt x="4346" y="4540"/>
                  </a:cubicBezTo>
                  <a:cubicBezTo>
                    <a:pt x="4140" y="4748"/>
                    <a:pt x="4080" y="5058"/>
                    <a:pt x="4190" y="5327"/>
                  </a:cubicBezTo>
                  <a:cubicBezTo>
                    <a:pt x="4303" y="5596"/>
                    <a:pt x="4567" y="5772"/>
                    <a:pt x="4858" y="5772"/>
                  </a:cubicBezTo>
                  <a:cubicBezTo>
                    <a:pt x="5258" y="5771"/>
                    <a:pt x="5581" y="5445"/>
                    <a:pt x="5579" y="5046"/>
                  </a:cubicBezTo>
                  <a:lnTo>
                    <a:pt x="5581" y="5046"/>
                  </a:lnTo>
                  <a:cubicBezTo>
                    <a:pt x="5578" y="4754"/>
                    <a:pt x="5401" y="4491"/>
                    <a:pt x="5131" y="4382"/>
                  </a:cubicBezTo>
                  <a:cubicBezTo>
                    <a:pt x="5043" y="4345"/>
                    <a:pt x="4950" y="4328"/>
                    <a:pt x="4858" y="4328"/>
                  </a:cubicBezTo>
                  <a:close/>
                  <a:moveTo>
                    <a:pt x="6618" y="7658"/>
                  </a:moveTo>
                  <a:cubicBezTo>
                    <a:pt x="6784" y="7658"/>
                    <a:pt x="6942" y="7786"/>
                    <a:pt x="6942" y="7981"/>
                  </a:cubicBezTo>
                  <a:cubicBezTo>
                    <a:pt x="6942" y="8157"/>
                    <a:pt x="6801" y="8301"/>
                    <a:pt x="6625" y="8302"/>
                  </a:cubicBezTo>
                  <a:cubicBezTo>
                    <a:pt x="6624" y="8302"/>
                    <a:pt x="6622" y="8302"/>
                    <a:pt x="6620" y="8302"/>
                  </a:cubicBezTo>
                  <a:cubicBezTo>
                    <a:pt x="6335" y="8302"/>
                    <a:pt x="6190" y="7958"/>
                    <a:pt x="6390" y="7755"/>
                  </a:cubicBezTo>
                  <a:cubicBezTo>
                    <a:pt x="6457" y="7688"/>
                    <a:pt x="6538" y="7658"/>
                    <a:pt x="6618" y="7658"/>
                  </a:cubicBezTo>
                  <a:close/>
                  <a:moveTo>
                    <a:pt x="6618" y="7255"/>
                  </a:moveTo>
                  <a:cubicBezTo>
                    <a:pt x="6326" y="7255"/>
                    <a:pt x="6063" y="7430"/>
                    <a:pt x="5950" y="7700"/>
                  </a:cubicBezTo>
                  <a:cubicBezTo>
                    <a:pt x="5836" y="7971"/>
                    <a:pt x="5898" y="8283"/>
                    <a:pt x="6105" y="8492"/>
                  </a:cubicBezTo>
                  <a:cubicBezTo>
                    <a:pt x="6244" y="8632"/>
                    <a:pt x="6431" y="8707"/>
                    <a:pt x="6621" y="8707"/>
                  </a:cubicBezTo>
                  <a:cubicBezTo>
                    <a:pt x="6714" y="8707"/>
                    <a:pt x="6808" y="8689"/>
                    <a:pt x="6898" y="8652"/>
                  </a:cubicBezTo>
                  <a:cubicBezTo>
                    <a:pt x="7168" y="8540"/>
                    <a:pt x="7347" y="8275"/>
                    <a:pt x="7347" y="7981"/>
                  </a:cubicBezTo>
                  <a:cubicBezTo>
                    <a:pt x="7347" y="7580"/>
                    <a:pt x="7024" y="7256"/>
                    <a:pt x="6625" y="7255"/>
                  </a:cubicBezTo>
                  <a:cubicBezTo>
                    <a:pt x="6623" y="7255"/>
                    <a:pt x="6621" y="7255"/>
                    <a:pt x="6618" y="7255"/>
                  </a:cubicBezTo>
                  <a:close/>
                  <a:moveTo>
                    <a:pt x="5736" y="3466"/>
                  </a:moveTo>
                  <a:cubicBezTo>
                    <a:pt x="5859" y="3466"/>
                    <a:pt x="5981" y="3473"/>
                    <a:pt x="6102" y="3489"/>
                  </a:cubicBezTo>
                  <a:lnTo>
                    <a:pt x="6102" y="4555"/>
                  </a:lnTo>
                  <a:cubicBezTo>
                    <a:pt x="6102" y="5219"/>
                    <a:pt x="5916" y="5869"/>
                    <a:pt x="5566" y="6432"/>
                  </a:cubicBezTo>
                  <a:cubicBezTo>
                    <a:pt x="5175" y="7060"/>
                    <a:pt x="4968" y="7783"/>
                    <a:pt x="4968" y="8522"/>
                  </a:cubicBezTo>
                  <a:lnTo>
                    <a:pt x="4968" y="9460"/>
                  </a:lnTo>
                  <a:cubicBezTo>
                    <a:pt x="3673" y="9118"/>
                    <a:pt x="2717" y="7926"/>
                    <a:pt x="2717" y="6513"/>
                  </a:cubicBezTo>
                  <a:cubicBezTo>
                    <a:pt x="2717" y="4833"/>
                    <a:pt x="4071" y="3466"/>
                    <a:pt x="5736" y="3466"/>
                  </a:cubicBezTo>
                  <a:close/>
                  <a:moveTo>
                    <a:pt x="6507" y="3565"/>
                  </a:moveTo>
                  <a:cubicBezTo>
                    <a:pt x="6955" y="3685"/>
                    <a:pt x="7369" y="3905"/>
                    <a:pt x="7717" y="4210"/>
                  </a:cubicBezTo>
                  <a:lnTo>
                    <a:pt x="7679" y="4372"/>
                  </a:lnTo>
                  <a:cubicBezTo>
                    <a:pt x="7641" y="4522"/>
                    <a:pt x="7712" y="4676"/>
                    <a:pt x="7849" y="4746"/>
                  </a:cubicBezTo>
                  <a:cubicBezTo>
                    <a:pt x="7991" y="4820"/>
                    <a:pt x="8142" y="4870"/>
                    <a:pt x="8301" y="4898"/>
                  </a:cubicBezTo>
                  <a:cubicBezTo>
                    <a:pt x="8602" y="5382"/>
                    <a:pt x="8761" y="5942"/>
                    <a:pt x="8761" y="6513"/>
                  </a:cubicBezTo>
                  <a:cubicBezTo>
                    <a:pt x="8761" y="8194"/>
                    <a:pt x="7405" y="9561"/>
                    <a:pt x="5739" y="9561"/>
                  </a:cubicBezTo>
                  <a:cubicBezTo>
                    <a:pt x="5617" y="9561"/>
                    <a:pt x="5494" y="9554"/>
                    <a:pt x="5373" y="9538"/>
                  </a:cubicBezTo>
                  <a:lnTo>
                    <a:pt x="5373" y="8524"/>
                  </a:lnTo>
                  <a:cubicBezTo>
                    <a:pt x="5373" y="7860"/>
                    <a:pt x="5559" y="7209"/>
                    <a:pt x="5909" y="6645"/>
                  </a:cubicBezTo>
                  <a:cubicBezTo>
                    <a:pt x="6301" y="6018"/>
                    <a:pt x="6507" y="5294"/>
                    <a:pt x="6507" y="4556"/>
                  </a:cubicBezTo>
                  <a:lnTo>
                    <a:pt x="6507" y="3565"/>
                  </a:lnTo>
                  <a:close/>
                  <a:moveTo>
                    <a:pt x="893" y="11719"/>
                  </a:moveTo>
                  <a:lnTo>
                    <a:pt x="893" y="11727"/>
                  </a:lnTo>
                  <a:lnTo>
                    <a:pt x="893" y="13420"/>
                  </a:lnTo>
                  <a:lnTo>
                    <a:pt x="728" y="13420"/>
                  </a:lnTo>
                  <a:cubicBezTo>
                    <a:pt x="550" y="13420"/>
                    <a:pt x="406" y="13274"/>
                    <a:pt x="407" y="13095"/>
                  </a:cubicBezTo>
                  <a:lnTo>
                    <a:pt x="407" y="12042"/>
                  </a:lnTo>
                  <a:cubicBezTo>
                    <a:pt x="407" y="11865"/>
                    <a:pt x="551" y="11721"/>
                    <a:pt x="728" y="11719"/>
                  </a:cubicBezTo>
                  <a:close/>
                  <a:moveTo>
                    <a:pt x="10152" y="11721"/>
                  </a:moveTo>
                  <a:lnTo>
                    <a:pt x="10152" y="11781"/>
                  </a:lnTo>
                  <a:cubicBezTo>
                    <a:pt x="10151" y="11792"/>
                    <a:pt x="10148" y="11802"/>
                    <a:pt x="10141" y="11810"/>
                  </a:cubicBezTo>
                  <a:cubicBezTo>
                    <a:pt x="10092" y="11875"/>
                    <a:pt x="10050" y="11944"/>
                    <a:pt x="10015" y="12018"/>
                  </a:cubicBezTo>
                  <a:lnTo>
                    <a:pt x="8284" y="12018"/>
                  </a:lnTo>
                  <a:cubicBezTo>
                    <a:pt x="8283" y="12018"/>
                    <a:pt x="8282" y="12018"/>
                    <a:pt x="8281" y="12018"/>
                  </a:cubicBezTo>
                  <a:cubicBezTo>
                    <a:pt x="8177" y="12018"/>
                    <a:pt x="8089" y="12092"/>
                    <a:pt x="8075" y="12195"/>
                  </a:cubicBezTo>
                  <a:cubicBezTo>
                    <a:pt x="8059" y="12316"/>
                    <a:pt x="8154" y="12423"/>
                    <a:pt x="8275" y="12423"/>
                  </a:cubicBezTo>
                  <a:lnTo>
                    <a:pt x="9894" y="12423"/>
                  </a:lnTo>
                  <a:cubicBezTo>
                    <a:pt x="9884" y="12512"/>
                    <a:pt x="9884" y="12603"/>
                    <a:pt x="9894" y="12693"/>
                  </a:cubicBezTo>
                  <a:lnTo>
                    <a:pt x="6464" y="12693"/>
                  </a:lnTo>
                  <a:cubicBezTo>
                    <a:pt x="6462" y="12693"/>
                    <a:pt x="6460" y="12693"/>
                    <a:pt x="6458" y="12693"/>
                  </a:cubicBezTo>
                  <a:cubicBezTo>
                    <a:pt x="6357" y="12693"/>
                    <a:pt x="6271" y="12769"/>
                    <a:pt x="6255" y="12871"/>
                  </a:cubicBezTo>
                  <a:cubicBezTo>
                    <a:pt x="6241" y="12990"/>
                    <a:pt x="6334" y="13098"/>
                    <a:pt x="6457" y="13098"/>
                  </a:cubicBezTo>
                  <a:lnTo>
                    <a:pt x="10015" y="13098"/>
                  </a:lnTo>
                  <a:cubicBezTo>
                    <a:pt x="10050" y="13170"/>
                    <a:pt x="10092" y="13239"/>
                    <a:pt x="10141" y="13306"/>
                  </a:cubicBezTo>
                  <a:cubicBezTo>
                    <a:pt x="10148" y="13313"/>
                    <a:pt x="10151" y="13323"/>
                    <a:pt x="10152" y="13335"/>
                  </a:cubicBezTo>
                  <a:lnTo>
                    <a:pt x="10152" y="13379"/>
                  </a:lnTo>
                  <a:cubicBezTo>
                    <a:pt x="10152" y="13402"/>
                    <a:pt x="10135" y="13420"/>
                    <a:pt x="10112" y="13421"/>
                  </a:cubicBezTo>
                  <a:lnTo>
                    <a:pt x="1297" y="13421"/>
                  </a:lnTo>
                  <a:lnTo>
                    <a:pt x="1297" y="11728"/>
                  </a:lnTo>
                  <a:lnTo>
                    <a:pt x="1297" y="11721"/>
                  </a:lnTo>
                  <a:close/>
                  <a:moveTo>
                    <a:pt x="7808" y="1"/>
                  </a:moveTo>
                  <a:cubicBezTo>
                    <a:pt x="7341" y="1"/>
                    <a:pt x="6939" y="329"/>
                    <a:pt x="6847" y="786"/>
                  </a:cubicBezTo>
                  <a:lnTo>
                    <a:pt x="724" y="786"/>
                  </a:lnTo>
                  <a:cubicBezTo>
                    <a:pt x="324" y="789"/>
                    <a:pt x="1" y="1113"/>
                    <a:pt x="1" y="1513"/>
                  </a:cubicBezTo>
                  <a:lnTo>
                    <a:pt x="1" y="13098"/>
                  </a:lnTo>
                  <a:cubicBezTo>
                    <a:pt x="1" y="13499"/>
                    <a:pt x="324" y="13823"/>
                    <a:pt x="724" y="13826"/>
                  </a:cubicBezTo>
                  <a:lnTo>
                    <a:pt x="10096" y="13826"/>
                  </a:lnTo>
                  <a:cubicBezTo>
                    <a:pt x="10350" y="13826"/>
                    <a:pt x="10557" y="13626"/>
                    <a:pt x="10557" y="13379"/>
                  </a:cubicBezTo>
                  <a:lnTo>
                    <a:pt x="10557" y="13355"/>
                  </a:lnTo>
                  <a:cubicBezTo>
                    <a:pt x="10556" y="13255"/>
                    <a:pt x="10523" y="13160"/>
                    <a:pt x="10462" y="13082"/>
                  </a:cubicBezTo>
                  <a:cubicBezTo>
                    <a:pt x="10229" y="12784"/>
                    <a:pt x="10229" y="12365"/>
                    <a:pt x="10462" y="12067"/>
                  </a:cubicBezTo>
                  <a:cubicBezTo>
                    <a:pt x="10523" y="11989"/>
                    <a:pt x="10556" y="11894"/>
                    <a:pt x="10557" y="11794"/>
                  </a:cubicBezTo>
                  <a:lnTo>
                    <a:pt x="10557" y="11682"/>
                  </a:lnTo>
                  <a:cubicBezTo>
                    <a:pt x="10720" y="11607"/>
                    <a:pt x="10825" y="11444"/>
                    <a:pt x="10827" y="11264"/>
                  </a:cubicBezTo>
                  <a:lnTo>
                    <a:pt x="10827" y="10408"/>
                  </a:lnTo>
                  <a:cubicBezTo>
                    <a:pt x="10828" y="10323"/>
                    <a:pt x="10778" y="10247"/>
                    <a:pt x="10701" y="10214"/>
                  </a:cubicBezTo>
                  <a:cubicBezTo>
                    <a:pt x="10672" y="10201"/>
                    <a:pt x="10642" y="10195"/>
                    <a:pt x="10613" y="10195"/>
                  </a:cubicBezTo>
                  <a:cubicBezTo>
                    <a:pt x="10498" y="10195"/>
                    <a:pt x="10396" y="10287"/>
                    <a:pt x="10396" y="10413"/>
                  </a:cubicBezTo>
                  <a:lnTo>
                    <a:pt x="10396" y="11256"/>
                  </a:lnTo>
                  <a:cubicBezTo>
                    <a:pt x="10396" y="11287"/>
                    <a:pt x="10370" y="11315"/>
                    <a:pt x="10338" y="11315"/>
                  </a:cubicBezTo>
                  <a:lnTo>
                    <a:pt x="724" y="11315"/>
                  </a:lnTo>
                  <a:cubicBezTo>
                    <a:pt x="613" y="11315"/>
                    <a:pt x="505" y="11341"/>
                    <a:pt x="406" y="11390"/>
                  </a:cubicBezTo>
                  <a:lnTo>
                    <a:pt x="406" y="1513"/>
                  </a:lnTo>
                  <a:cubicBezTo>
                    <a:pt x="406" y="1336"/>
                    <a:pt x="547" y="1192"/>
                    <a:pt x="724" y="1191"/>
                  </a:cubicBezTo>
                  <a:lnTo>
                    <a:pt x="893" y="1191"/>
                  </a:lnTo>
                  <a:lnTo>
                    <a:pt x="893" y="10678"/>
                  </a:lnTo>
                  <a:cubicBezTo>
                    <a:pt x="890" y="10782"/>
                    <a:pt x="966" y="10871"/>
                    <a:pt x="1070" y="10887"/>
                  </a:cubicBezTo>
                  <a:cubicBezTo>
                    <a:pt x="1078" y="10888"/>
                    <a:pt x="1086" y="10888"/>
                    <a:pt x="1094" y="10888"/>
                  </a:cubicBezTo>
                  <a:cubicBezTo>
                    <a:pt x="1204" y="10888"/>
                    <a:pt x="1297" y="10799"/>
                    <a:pt x="1297" y="10685"/>
                  </a:cubicBezTo>
                  <a:lnTo>
                    <a:pt x="1297" y="1191"/>
                  </a:lnTo>
                  <a:lnTo>
                    <a:pt x="7830" y="1191"/>
                  </a:lnTo>
                  <a:cubicBezTo>
                    <a:pt x="7832" y="1191"/>
                    <a:pt x="7834" y="1191"/>
                    <a:pt x="7835" y="1191"/>
                  </a:cubicBezTo>
                  <a:cubicBezTo>
                    <a:pt x="7937" y="1191"/>
                    <a:pt x="8023" y="1115"/>
                    <a:pt x="8039" y="1013"/>
                  </a:cubicBezTo>
                  <a:cubicBezTo>
                    <a:pt x="8053" y="894"/>
                    <a:pt x="7959" y="786"/>
                    <a:pt x="7837" y="786"/>
                  </a:cubicBezTo>
                  <a:lnTo>
                    <a:pt x="7279" y="786"/>
                  </a:lnTo>
                  <a:cubicBezTo>
                    <a:pt x="7363" y="555"/>
                    <a:pt x="7581" y="406"/>
                    <a:pt x="7820" y="406"/>
                  </a:cubicBezTo>
                  <a:cubicBezTo>
                    <a:pt x="7854" y="406"/>
                    <a:pt x="7889" y="409"/>
                    <a:pt x="7923" y="415"/>
                  </a:cubicBezTo>
                  <a:cubicBezTo>
                    <a:pt x="8200" y="466"/>
                    <a:pt x="8400" y="708"/>
                    <a:pt x="8397" y="989"/>
                  </a:cubicBezTo>
                  <a:lnTo>
                    <a:pt x="8397" y="2399"/>
                  </a:lnTo>
                  <a:cubicBezTo>
                    <a:pt x="8238" y="2469"/>
                    <a:pt x="8119" y="2608"/>
                    <a:pt x="8079" y="2778"/>
                  </a:cubicBezTo>
                  <a:lnTo>
                    <a:pt x="7843" y="3758"/>
                  </a:lnTo>
                  <a:cubicBezTo>
                    <a:pt x="7242" y="3294"/>
                    <a:pt x="6507" y="3040"/>
                    <a:pt x="5749" y="3040"/>
                  </a:cubicBezTo>
                  <a:cubicBezTo>
                    <a:pt x="5746" y="3040"/>
                    <a:pt x="5744" y="3040"/>
                    <a:pt x="5742" y="3040"/>
                  </a:cubicBezTo>
                  <a:cubicBezTo>
                    <a:pt x="3839" y="3040"/>
                    <a:pt x="2292" y="4599"/>
                    <a:pt x="2292" y="6518"/>
                  </a:cubicBezTo>
                  <a:cubicBezTo>
                    <a:pt x="2292" y="8436"/>
                    <a:pt x="3840" y="9996"/>
                    <a:pt x="5742" y="9996"/>
                  </a:cubicBezTo>
                  <a:cubicBezTo>
                    <a:pt x="7644" y="9996"/>
                    <a:pt x="9193" y="8436"/>
                    <a:pt x="9193" y="6518"/>
                  </a:cubicBezTo>
                  <a:cubicBezTo>
                    <a:pt x="9193" y="5955"/>
                    <a:pt x="9057" y="5399"/>
                    <a:pt x="8797" y="4900"/>
                  </a:cubicBezTo>
                  <a:cubicBezTo>
                    <a:pt x="8981" y="4877"/>
                    <a:pt x="9162" y="4823"/>
                    <a:pt x="9328" y="4738"/>
                  </a:cubicBezTo>
                  <a:cubicBezTo>
                    <a:pt x="9468" y="4669"/>
                    <a:pt x="9540" y="4511"/>
                    <a:pt x="9503" y="4362"/>
                  </a:cubicBezTo>
                  <a:lnTo>
                    <a:pt x="9118" y="2767"/>
                  </a:lnTo>
                  <a:cubicBezTo>
                    <a:pt x="9077" y="2601"/>
                    <a:pt x="8959" y="2464"/>
                    <a:pt x="8802" y="2399"/>
                  </a:cubicBezTo>
                  <a:lnTo>
                    <a:pt x="8802" y="1191"/>
                  </a:lnTo>
                  <a:lnTo>
                    <a:pt x="10337" y="1191"/>
                  </a:lnTo>
                  <a:cubicBezTo>
                    <a:pt x="10370" y="1191"/>
                    <a:pt x="10396" y="1218"/>
                    <a:pt x="10394" y="1250"/>
                  </a:cubicBezTo>
                  <a:lnTo>
                    <a:pt x="10394" y="9628"/>
                  </a:lnTo>
                  <a:cubicBezTo>
                    <a:pt x="10393" y="9733"/>
                    <a:pt x="10468" y="9822"/>
                    <a:pt x="10572" y="9838"/>
                  </a:cubicBezTo>
                  <a:cubicBezTo>
                    <a:pt x="10580" y="9839"/>
                    <a:pt x="10588" y="9839"/>
                    <a:pt x="10596" y="9839"/>
                  </a:cubicBezTo>
                  <a:cubicBezTo>
                    <a:pt x="10707" y="9839"/>
                    <a:pt x="10799" y="9750"/>
                    <a:pt x="10799" y="9636"/>
                  </a:cubicBezTo>
                  <a:lnTo>
                    <a:pt x="10799" y="1251"/>
                  </a:lnTo>
                  <a:cubicBezTo>
                    <a:pt x="10801" y="995"/>
                    <a:pt x="10593" y="787"/>
                    <a:pt x="10337" y="786"/>
                  </a:cubicBezTo>
                  <a:lnTo>
                    <a:pt x="8769" y="786"/>
                  </a:lnTo>
                  <a:cubicBezTo>
                    <a:pt x="8677" y="329"/>
                    <a:pt x="8275" y="1"/>
                    <a:pt x="7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" name="Google Shape;1255;p96"/>
          <p:cNvGrpSpPr/>
          <p:nvPr/>
        </p:nvGrpSpPr>
        <p:grpSpPr>
          <a:xfrm>
            <a:off x="5599740" y="3294228"/>
            <a:ext cx="386381" cy="328110"/>
            <a:chOff x="5601183" y="3301590"/>
            <a:chExt cx="386381" cy="328110"/>
          </a:xfrm>
        </p:grpSpPr>
        <p:sp>
          <p:nvSpPr>
            <p:cNvPr id="1256" name="Google Shape;1256;p96"/>
            <p:cNvSpPr/>
            <p:nvPr/>
          </p:nvSpPr>
          <p:spPr>
            <a:xfrm>
              <a:off x="5607682" y="3307333"/>
              <a:ext cx="374301" cy="115815"/>
            </a:xfrm>
            <a:custGeom>
              <a:avLst/>
              <a:gdLst/>
              <a:ahLst/>
              <a:cxnLst/>
              <a:rect l="l" t="t" r="r" b="b"/>
              <a:pathLst>
                <a:path w="13881" h="4295" extrusionOk="0">
                  <a:moveTo>
                    <a:pt x="1951" y="0"/>
                  </a:moveTo>
                  <a:cubicBezTo>
                    <a:pt x="1513" y="0"/>
                    <a:pt x="1073" y="166"/>
                    <a:pt x="735" y="504"/>
                  </a:cubicBezTo>
                  <a:cubicBezTo>
                    <a:pt x="0" y="1237"/>
                    <a:pt x="81" y="2452"/>
                    <a:pt x="908" y="3081"/>
                  </a:cubicBezTo>
                  <a:lnTo>
                    <a:pt x="2496" y="4294"/>
                  </a:lnTo>
                  <a:lnTo>
                    <a:pt x="4534" y="2260"/>
                  </a:lnTo>
                  <a:lnTo>
                    <a:pt x="3320" y="675"/>
                  </a:lnTo>
                  <a:cubicBezTo>
                    <a:pt x="2978" y="229"/>
                    <a:pt x="2466" y="0"/>
                    <a:pt x="1951" y="0"/>
                  </a:cubicBezTo>
                  <a:close/>
                  <a:moveTo>
                    <a:pt x="11929" y="0"/>
                  </a:moveTo>
                  <a:cubicBezTo>
                    <a:pt x="11415" y="0"/>
                    <a:pt x="10903" y="229"/>
                    <a:pt x="10561" y="675"/>
                  </a:cubicBezTo>
                  <a:lnTo>
                    <a:pt x="9346" y="2260"/>
                  </a:lnTo>
                  <a:lnTo>
                    <a:pt x="11385" y="4294"/>
                  </a:lnTo>
                  <a:lnTo>
                    <a:pt x="12974" y="3083"/>
                  </a:lnTo>
                  <a:cubicBezTo>
                    <a:pt x="13800" y="2452"/>
                    <a:pt x="13880" y="1237"/>
                    <a:pt x="13146" y="504"/>
                  </a:cubicBezTo>
                  <a:cubicBezTo>
                    <a:pt x="12807" y="166"/>
                    <a:pt x="12367" y="0"/>
                    <a:pt x="1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96"/>
            <p:cNvSpPr/>
            <p:nvPr/>
          </p:nvSpPr>
          <p:spPr>
            <a:xfrm>
              <a:off x="5621434" y="3307333"/>
              <a:ext cx="360549" cy="115815"/>
            </a:xfrm>
            <a:custGeom>
              <a:avLst/>
              <a:gdLst/>
              <a:ahLst/>
              <a:cxnLst/>
              <a:rect l="l" t="t" r="r" b="b"/>
              <a:pathLst>
                <a:path w="13371" h="4295" extrusionOk="0">
                  <a:moveTo>
                    <a:pt x="1441" y="0"/>
                  </a:moveTo>
                  <a:cubicBezTo>
                    <a:pt x="1004" y="0"/>
                    <a:pt x="564" y="166"/>
                    <a:pt x="226" y="504"/>
                  </a:cubicBezTo>
                  <a:cubicBezTo>
                    <a:pt x="141" y="589"/>
                    <a:pt x="65" y="682"/>
                    <a:pt x="0" y="783"/>
                  </a:cubicBezTo>
                  <a:cubicBezTo>
                    <a:pt x="286" y="597"/>
                    <a:pt x="612" y="506"/>
                    <a:pt x="938" y="506"/>
                  </a:cubicBezTo>
                  <a:cubicBezTo>
                    <a:pt x="1452" y="506"/>
                    <a:pt x="1963" y="734"/>
                    <a:pt x="2305" y="1179"/>
                  </a:cubicBezTo>
                  <a:lnTo>
                    <a:pt x="3520" y="2764"/>
                  </a:lnTo>
                  <a:lnTo>
                    <a:pt x="4024" y="2260"/>
                  </a:lnTo>
                  <a:lnTo>
                    <a:pt x="2810" y="675"/>
                  </a:lnTo>
                  <a:cubicBezTo>
                    <a:pt x="2468" y="229"/>
                    <a:pt x="1956" y="0"/>
                    <a:pt x="1441" y="0"/>
                  </a:cubicBezTo>
                  <a:close/>
                  <a:moveTo>
                    <a:pt x="12317" y="253"/>
                  </a:moveTo>
                  <a:lnTo>
                    <a:pt x="12317" y="253"/>
                  </a:lnTo>
                  <a:cubicBezTo>
                    <a:pt x="12777" y="1004"/>
                    <a:pt x="12594" y="1979"/>
                    <a:pt x="11894" y="2513"/>
                  </a:cubicBezTo>
                  <a:lnTo>
                    <a:pt x="10304" y="3725"/>
                  </a:lnTo>
                  <a:lnTo>
                    <a:pt x="10875" y="4294"/>
                  </a:lnTo>
                  <a:lnTo>
                    <a:pt x="12464" y="3081"/>
                  </a:lnTo>
                  <a:cubicBezTo>
                    <a:pt x="13290" y="2452"/>
                    <a:pt x="13370" y="1237"/>
                    <a:pt x="12636" y="504"/>
                  </a:cubicBezTo>
                  <a:cubicBezTo>
                    <a:pt x="12539" y="407"/>
                    <a:pt x="12432" y="324"/>
                    <a:pt x="12317" y="253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96"/>
            <p:cNvSpPr/>
            <p:nvPr/>
          </p:nvSpPr>
          <p:spPr>
            <a:xfrm>
              <a:off x="5613964" y="3342118"/>
              <a:ext cx="361789" cy="260671"/>
            </a:xfrm>
            <a:custGeom>
              <a:avLst/>
              <a:gdLst/>
              <a:ahLst/>
              <a:cxnLst/>
              <a:rect l="l" t="t" r="r" b="b"/>
              <a:pathLst>
                <a:path w="13417" h="9667" extrusionOk="0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9638" y="9666"/>
                  </a:lnTo>
                  <a:cubicBezTo>
                    <a:pt x="11725" y="9666"/>
                    <a:pt x="13417" y="7973"/>
                    <a:pt x="13417" y="5886"/>
                  </a:cubicBezTo>
                  <a:lnTo>
                    <a:pt x="13417" y="5670"/>
                  </a:lnTo>
                  <a:cubicBezTo>
                    <a:pt x="13417" y="2539"/>
                    <a:pt x="10880" y="0"/>
                    <a:pt x="77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96"/>
            <p:cNvSpPr/>
            <p:nvPr/>
          </p:nvSpPr>
          <p:spPr>
            <a:xfrm>
              <a:off x="5613964" y="3342118"/>
              <a:ext cx="339274" cy="260671"/>
            </a:xfrm>
            <a:custGeom>
              <a:avLst/>
              <a:gdLst/>
              <a:ahLst/>
              <a:cxnLst/>
              <a:rect l="l" t="t" r="r" b="b"/>
              <a:pathLst>
                <a:path w="12582" h="9667" extrusionOk="0">
                  <a:moveTo>
                    <a:pt x="5670" y="0"/>
                  </a:moveTo>
                  <a:cubicBezTo>
                    <a:pt x="2538" y="0"/>
                    <a:pt x="1" y="2539"/>
                    <a:pt x="1" y="5670"/>
                  </a:cubicBezTo>
                  <a:lnTo>
                    <a:pt x="1" y="5886"/>
                  </a:lnTo>
                  <a:cubicBezTo>
                    <a:pt x="1" y="7973"/>
                    <a:pt x="1692" y="9666"/>
                    <a:pt x="3780" y="9666"/>
                  </a:cubicBezTo>
                  <a:lnTo>
                    <a:pt x="8801" y="9666"/>
                  </a:lnTo>
                  <a:cubicBezTo>
                    <a:pt x="10888" y="9666"/>
                    <a:pt x="12581" y="7973"/>
                    <a:pt x="12580" y="5886"/>
                  </a:cubicBezTo>
                  <a:lnTo>
                    <a:pt x="12580" y="5670"/>
                  </a:lnTo>
                  <a:cubicBezTo>
                    <a:pt x="12580" y="2539"/>
                    <a:pt x="10043" y="0"/>
                    <a:pt x="6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96"/>
            <p:cNvSpPr/>
            <p:nvPr/>
          </p:nvSpPr>
          <p:spPr>
            <a:xfrm>
              <a:off x="5676874" y="3426815"/>
              <a:ext cx="235917" cy="108291"/>
            </a:xfrm>
            <a:custGeom>
              <a:avLst/>
              <a:gdLst/>
              <a:ahLst/>
              <a:cxnLst/>
              <a:rect l="l" t="t" r="r" b="b"/>
              <a:pathLst>
                <a:path w="8749" h="4016" extrusionOk="0">
                  <a:moveTo>
                    <a:pt x="2483" y="2"/>
                  </a:moveTo>
                  <a:cubicBezTo>
                    <a:pt x="2483" y="2"/>
                    <a:pt x="2482" y="2"/>
                    <a:pt x="2481" y="2"/>
                  </a:cubicBezTo>
                  <a:cubicBezTo>
                    <a:pt x="2045" y="2"/>
                    <a:pt x="1641" y="229"/>
                    <a:pt x="1418" y="602"/>
                  </a:cubicBezTo>
                  <a:lnTo>
                    <a:pt x="494" y="2145"/>
                  </a:lnTo>
                  <a:cubicBezTo>
                    <a:pt x="0" y="2969"/>
                    <a:pt x="595" y="4015"/>
                    <a:pt x="1556" y="4015"/>
                  </a:cubicBezTo>
                  <a:lnTo>
                    <a:pt x="2094" y="4015"/>
                  </a:lnTo>
                  <a:cubicBezTo>
                    <a:pt x="2661" y="4015"/>
                    <a:pt x="3157" y="3629"/>
                    <a:pt x="3295" y="3079"/>
                  </a:cubicBezTo>
                  <a:lnTo>
                    <a:pt x="3681" y="1536"/>
                  </a:lnTo>
                  <a:cubicBezTo>
                    <a:pt x="3878" y="757"/>
                    <a:pt x="3288" y="2"/>
                    <a:pt x="2483" y="2"/>
                  </a:cubicBezTo>
                  <a:close/>
                  <a:moveTo>
                    <a:pt x="6269" y="0"/>
                  </a:moveTo>
                  <a:cubicBezTo>
                    <a:pt x="5463" y="0"/>
                    <a:pt x="4871" y="756"/>
                    <a:pt x="5067" y="1536"/>
                  </a:cubicBezTo>
                  <a:lnTo>
                    <a:pt x="5453" y="3079"/>
                  </a:lnTo>
                  <a:cubicBezTo>
                    <a:pt x="5592" y="3629"/>
                    <a:pt x="6087" y="4015"/>
                    <a:pt x="6655" y="4015"/>
                  </a:cubicBezTo>
                  <a:lnTo>
                    <a:pt x="7192" y="4015"/>
                  </a:lnTo>
                  <a:cubicBezTo>
                    <a:pt x="8153" y="4014"/>
                    <a:pt x="8748" y="2968"/>
                    <a:pt x="8254" y="2145"/>
                  </a:cubicBezTo>
                  <a:lnTo>
                    <a:pt x="8256" y="2145"/>
                  </a:lnTo>
                  <a:lnTo>
                    <a:pt x="7331" y="602"/>
                  </a:lnTo>
                  <a:cubicBezTo>
                    <a:pt x="7107" y="229"/>
                    <a:pt x="6704" y="0"/>
                    <a:pt x="6269" y="0"/>
                  </a:cubicBezTo>
                  <a:close/>
                </a:path>
              </a:pathLst>
            </a:custGeom>
            <a:solidFill>
              <a:schemeClr val="dk1">
                <a:alpha val="88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96"/>
            <p:cNvSpPr/>
            <p:nvPr/>
          </p:nvSpPr>
          <p:spPr>
            <a:xfrm>
              <a:off x="5723550" y="3447713"/>
              <a:ext cx="137764" cy="28313"/>
            </a:xfrm>
            <a:custGeom>
              <a:avLst/>
              <a:gdLst/>
              <a:ahLst/>
              <a:cxnLst/>
              <a:rect l="l" t="t" r="r" b="b"/>
              <a:pathLst>
                <a:path w="5109" h="1050" extrusionOk="0">
                  <a:moveTo>
                    <a:pt x="4584" y="0"/>
                  </a:moveTo>
                  <a:lnTo>
                    <a:pt x="4584" y="2"/>
                  </a:lnTo>
                  <a:cubicBezTo>
                    <a:pt x="4120" y="3"/>
                    <a:pt x="3888" y="565"/>
                    <a:pt x="4218" y="893"/>
                  </a:cubicBezTo>
                  <a:cubicBezTo>
                    <a:pt x="4318" y="993"/>
                    <a:pt x="4451" y="1046"/>
                    <a:pt x="4587" y="1046"/>
                  </a:cubicBezTo>
                  <a:cubicBezTo>
                    <a:pt x="4654" y="1046"/>
                    <a:pt x="4722" y="1033"/>
                    <a:pt x="4787" y="1006"/>
                  </a:cubicBezTo>
                  <a:cubicBezTo>
                    <a:pt x="4982" y="925"/>
                    <a:pt x="5108" y="735"/>
                    <a:pt x="5108" y="523"/>
                  </a:cubicBezTo>
                  <a:cubicBezTo>
                    <a:pt x="5108" y="235"/>
                    <a:pt x="4874" y="0"/>
                    <a:pt x="4584" y="0"/>
                  </a:cubicBezTo>
                  <a:close/>
                  <a:moveTo>
                    <a:pt x="703" y="2"/>
                  </a:moveTo>
                  <a:cubicBezTo>
                    <a:pt x="234" y="2"/>
                    <a:pt x="1" y="566"/>
                    <a:pt x="332" y="896"/>
                  </a:cubicBezTo>
                  <a:cubicBezTo>
                    <a:pt x="432" y="996"/>
                    <a:pt x="566" y="1049"/>
                    <a:pt x="702" y="1049"/>
                  </a:cubicBezTo>
                  <a:cubicBezTo>
                    <a:pt x="770" y="1049"/>
                    <a:pt x="839" y="1036"/>
                    <a:pt x="904" y="1009"/>
                  </a:cubicBezTo>
                  <a:cubicBezTo>
                    <a:pt x="1100" y="928"/>
                    <a:pt x="1227" y="735"/>
                    <a:pt x="1226" y="523"/>
                  </a:cubicBezTo>
                  <a:cubicBezTo>
                    <a:pt x="1226" y="235"/>
                    <a:pt x="991" y="2"/>
                    <a:pt x="703" y="2"/>
                  </a:cubicBezTo>
                  <a:close/>
                </a:path>
              </a:pathLst>
            </a:custGeom>
            <a:solidFill>
              <a:srgbClr val="FFEB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96"/>
            <p:cNvSpPr/>
            <p:nvPr/>
          </p:nvSpPr>
          <p:spPr>
            <a:xfrm>
              <a:off x="5717025" y="3484062"/>
              <a:ext cx="155588" cy="139814"/>
            </a:xfrm>
            <a:custGeom>
              <a:avLst/>
              <a:gdLst/>
              <a:ahLst/>
              <a:cxnLst/>
              <a:rect l="l" t="t" r="r" b="b"/>
              <a:pathLst>
                <a:path w="5770" h="5185" extrusionOk="0">
                  <a:moveTo>
                    <a:pt x="2027" y="1"/>
                  </a:moveTo>
                  <a:cubicBezTo>
                    <a:pt x="1564" y="1"/>
                    <a:pt x="1155" y="305"/>
                    <a:pt x="1021" y="750"/>
                  </a:cubicBezTo>
                  <a:lnTo>
                    <a:pt x="301" y="3166"/>
                  </a:lnTo>
                  <a:cubicBezTo>
                    <a:pt x="1" y="4173"/>
                    <a:pt x="757" y="5185"/>
                    <a:pt x="1810" y="5185"/>
                  </a:cubicBezTo>
                  <a:lnTo>
                    <a:pt x="3962" y="5185"/>
                  </a:lnTo>
                  <a:cubicBezTo>
                    <a:pt x="5015" y="5185"/>
                    <a:pt x="5770" y="4173"/>
                    <a:pt x="5470" y="3166"/>
                  </a:cubicBezTo>
                  <a:lnTo>
                    <a:pt x="4750" y="750"/>
                  </a:lnTo>
                  <a:cubicBezTo>
                    <a:pt x="4617" y="306"/>
                    <a:pt x="4208" y="1"/>
                    <a:pt x="3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96"/>
            <p:cNvSpPr/>
            <p:nvPr/>
          </p:nvSpPr>
          <p:spPr>
            <a:xfrm>
              <a:off x="5766559" y="3511000"/>
              <a:ext cx="56573" cy="42362"/>
            </a:xfrm>
            <a:custGeom>
              <a:avLst/>
              <a:gdLst/>
              <a:ahLst/>
              <a:cxnLst/>
              <a:rect l="l" t="t" r="r" b="b"/>
              <a:pathLst>
                <a:path w="2098" h="1571" extrusionOk="0">
                  <a:moveTo>
                    <a:pt x="649" y="0"/>
                  </a:moveTo>
                  <a:cubicBezTo>
                    <a:pt x="290" y="0"/>
                    <a:pt x="1" y="290"/>
                    <a:pt x="1" y="647"/>
                  </a:cubicBezTo>
                  <a:cubicBezTo>
                    <a:pt x="1" y="892"/>
                    <a:pt x="139" y="1117"/>
                    <a:pt x="358" y="1226"/>
                  </a:cubicBezTo>
                  <a:lnTo>
                    <a:pt x="1048" y="1571"/>
                  </a:lnTo>
                  <a:lnTo>
                    <a:pt x="1738" y="1226"/>
                  </a:lnTo>
                  <a:cubicBezTo>
                    <a:pt x="1959" y="1117"/>
                    <a:pt x="2097" y="892"/>
                    <a:pt x="2097" y="647"/>
                  </a:cubicBezTo>
                  <a:cubicBezTo>
                    <a:pt x="2097" y="290"/>
                    <a:pt x="1806" y="0"/>
                    <a:pt x="1449" y="0"/>
                  </a:cubicBezTo>
                  <a:close/>
                </a:path>
              </a:pathLst>
            </a:custGeom>
            <a:solidFill>
              <a:schemeClr val="dk1">
                <a:alpha val="882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96"/>
            <p:cNvSpPr/>
            <p:nvPr/>
          </p:nvSpPr>
          <p:spPr>
            <a:xfrm>
              <a:off x="5601183" y="3301590"/>
              <a:ext cx="386381" cy="328110"/>
            </a:xfrm>
            <a:custGeom>
              <a:avLst/>
              <a:gdLst/>
              <a:ahLst/>
              <a:cxnLst/>
              <a:rect l="l" t="t" r="r" b="b"/>
              <a:pathLst>
                <a:path w="14329" h="12168" extrusionOk="0">
                  <a:moveTo>
                    <a:pt x="2195" y="417"/>
                  </a:moveTo>
                  <a:cubicBezTo>
                    <a:pt x="2648" y="417"/>
                    <a:pt x="3098" y="618"/>
                    <a:pt x="3399" y="1011"/>
                  </a:cubicBezTo>
                  <a:lnTo>
                    <a:pt x="3912" y="1680"/>
                  </a:lnTo>
                  <a:cubicBezTo>
                    <a:pt x="3003" y="2035"/>
                    <a:pt x="2198" y="2616"/>
                    <a:pt x="1577" y="3368"/>
                  </a:cubicBezTo>
                  <a:lnTo>
                    <a:pt x="1271" y="3134"/>
                  </a:lnTo>
                  <a:cubicBezTo>
                    <a:pt x="545" y="2575"/>
                    <a:pt x="478" y="1506"/>
                    <a:pt x="1126" y="859"/>
                  </a:cubicBezTo>
                  <a:cubicBezTo>
                    <a:pt x="1424" y="563"/>
                    <a:pt x="1810" y="417"/>
                    <a:pt x="2195" y="417"/>
                  </a:cubicBezTo>
                  <a:close/>
                  <a:moveTo>
                    <a:pt x="5239" y="5622"/>
                  </a:moveTo>
                  <a:cubicBezTo>
                    <a:pt x="5404" y="5622"/>
                    <a:pt x="5562" y="5749"/>
                    <a:pt x="5562" y="5942"/>
                  </a:cubicBezTo>
                  <a:cubicBezTo>
                    <a:pt x="5560" y="6119"/>
                    <a:pt x="5418" y="6263"/>
                    <a:pt x="5241" y="6263"/>
                  </a:cubicBezTo>
                  <a:lnTo>
                    <a:pt x="5239" y="6263"/>
                  </a:lnTo>
                  <a:cubicBezTo>
                    <a:pt x="4954" y="6262"/>
                    <a:pt x="4813" y="5916"/>
                    <a:pt x="5014" y="5716"/>
                  </a:cubicBezTo>
                  <a:cubicBezTo>
                    <a:pt x="5080" y="5651"/>
                    <a:pt x="5160" y="5622"/>
                    <a:pt x="5239" y="5622"/>
                  </a:cubicBezTo>
                  <a:close/>
                  <a:moveTo>
                    <a:pt x="9121" y="5622"/>
                  </a:moveTo>
                  <a:cubicBezTo>
                    <a:pt x="9286" y="5622"/>
                    <a:pt x="9443" y="5749"/>
                    <a:pt x="9443" y="5942"/>
                  </a:cubicBezTo>
                  <a:cubicBezTo>
                    <a:pt x="9443" y="6119"/>
                    <a:pt x="9299" y="6263"/>
                    <a:pt x="9122" y="6263"/>
                  </a:cubicBezTo>
                  <a:cubicBezTo>
                    <a:pt x="8837" y="6262"/>
                    <a:pt x="8694" y="5916"/>
                    <a:pt x="8897" y="5716"/>
                  </a:cubicBezTo>
                  <a:cubicBezTo>
                    <a:pt x="8962" y="5651"/>
                    <a:pt x="9043" y="5622"/>
                    <a:pt x="9121" y="5622"/>
                  </a:cubicBezTo>
                  <a:close/>
                  <a:moveTo>
                    <a:pt x="5239" y="5218"/>
                  </a:moveTo>
                  <a:cubicBezTo>
                    <a:pt x="4947" y="5218"/>
                    <a:pt x="4682" y="5395"/>
                    <a:pt x="4571" y="5666"/>
                  </a:cubicBezTo>
                  <a:cubicBezTo>
                    <a:pt x="4458" y="5936"/>
                    <a:pt x="4520" y="6249"/>
                    <a:pt x="4729" y="6457"/>
                  </a:cubicBezTo>
                  <a:cubicBezTo>
                    <a:pt x="4868" y="6594"/>
                    <a:pt x="5053" y="6668"/>
                    <a:pt x="5241" y="6668"/>
                  </a:cubicBezTo>
                  <a:cubicBezTo>
                    <a:pt x="5334" y="6668"/>
                    <a:pt x="5429" y="6649"/>
                    <a:pt x="5519" y="6612"/>
                  </a:cubicBezTo>
                  <a:cubicBezTo>
                    <a:pt x="5790" y="6500"/>
                    <a:pt x="5967" y="6236"/>
                    <a:pt x="5967" y="5942"/>
                  </a:cubicBezTo>
                  <a:cubicBezTo>
                    <a:pt x="5965" y="5542"/>
                    <a:pt x="5641" y="5218"/>
                    <a:pt x="5241" y="5218"/>
                  </a:cubicBezTo>
                  <a:close/>
                  <a:moveTo>
                    <a:pt x="9121" y="5214"/>
                  </a:moveTo>
                  <a:cubicBezTo>
                    <a:pt x="8932" y="5214"/>
                    <a:pt x="8747" y="5288"/>
                    <a:pt x="8609" y="5426"/>
                  </a:cubicBezTo>
                  <a:cubicBezTo>
                    <a:pt x="8400" y="5635"/>
                    <a:pt x="8338" y="5948"/>
                    <a:pt x="8451" y="6219"/>
                  </a:cubicBezTo>
                  <a:cubicBezTo>
                    <a:pt x="8563" y="6491"/>
                    <a:pt x="8828" y="6668"/>
                    <a:pt x="9122" y="6668"/>
                  </a:cubicBezTo>
                  <a:cubicBezTo>
                    <a:pt x="9522" y="6668"/>
                    <a:pt x="9848" y="6344"/>
                    <a:pt x="9850" y="5942"/>
                  </a:cubicBezTo>
                  <a:lnTo>
                    <a:pt x="9848" y="5942"/>
                  </a:lnTo>
                  <a:cubicBezTo>
                    <a:pt x="9850" y="5648"/>
                    <a:pt x="9672" y="5383"/>
                    <a:pt x="9401" y="5271"/>
                  </a:cubicBezTo>
                  <a:cubicBezTo>
                    <a:pt x="9311" y="5233"/>
                    <a:pt x="9215" y="5214"/>
                    <a:pt x="9121" y="5214"/>
                  </a:cubicBezTo>
                  <a:close/>
                  <a:moveTo>
                    <a:pt x="5287" y="4833"/>
                  </a:moveTo>
                  <a:cubicBezTo>
                    <a:pt x="5627" y="4833"/>
                    <a:pt x="5945" y="4999"/>
                    <a:pt x="6138" y="5278"/>
                  </a:cubicBezTo>
                  <a:cubicBezTo>
                    <a:pt x="6313" y="5526"/>
                    <a:pt x="6362" y="5840"/>
                    <a:pt x="6288" y="6134"/>
                  </a:cubicBezTo>
                  <a:lnTo>
                    <a:pt x="6176" y="6582"/>
                  </a:lnTo>
                  <a:cubicBezTo>
                    <a:pt x="5681" y="6642"/>
                    <a:pt x="5269" y="6990"/>
                    <a:pt x="5125" y="7465"/>
                  </a:cubicBezTo>
                  <a:lnTo>
                    <a:pt x="4834" y="8442"/>
                  </a:lnTo>
                  <a:lnTo>
                    <a:pt x="4363" y="8442"/>
                  </a:lnTo>
                  <a:cubicBezTo>
                    <a:pt x="4363" y="8442"/>
                    <a:pt x="4362" y="8442"/>
                    <a:pt x="4361" y="8442"/>
                  </a:cubicBezTo>
                  <a:cubicBezTo>
                    <a:pt x="3560" y="8442"/>
                    <a:pt x="3063" y="7568"/>
                    <a:pt x="3474" y="6879"/>
                  </a:cubicBezTo>
                  <a:lnTo>
                    <a:pt x="4398" y="5337"/>
                  </a:lnTo>
                  <a:cubicBezTo>
                    <a:pt x="4587" y="5024"/>
                    <a:pt x="4924" y="4834"/>
                    <a:pt x="5287" y="4833"/>
                  </a:cubicBezTo>
                  <a:close/>
                  <a:moveTo>
                    <a:pt x="9073" y="4834"/>
                  </a:moveTo>
                  <a:cubicBezTo>
                    <a:pt x="9418" y="4834"/>
                    <a:pt x="9763" y="5003"/>
                    <a:pt x="9963" y="5337"/>
                  </a:cubicBezTo>
                  <a:lnTo>
                    <a:pt x="10888" y="6879"/>
                  </a:lnTo>
                  <a:cubicBezTo>
                    <a:pt x="11078" y="7199"/>
                    <a:pt x="11083" y="7596"/>
                    <a:pt x="10898" y="7920"/>
                  </a:cubicBezTo>
                  <a:cubicBezTo>
                    <a:pt x="10716" y="8242"/>
                    <a:pt x="10374" y="8442"/>
                    <a:pt x="10003" y="8442"/>
                  </a:cubicBezTo>
                  <a:cubicBezTo>
                    <a:pt x="10002" y="8442"/>
                    <a:pt x="10001" y="8442"/>
                    <a:pt x="9999" y="8442"/>
                  </a:cubicBezTo>
                  <a:lnTo>
                    <a:pt x="9528" y="8442"/>
                  </a:lnTo>
                  <a:lnTo>
                    <a:pt x="9237" y="7465"/>
                  </a:lnTo>
                  <a:cubicBezTo>
                    <a:pt x="9092" y="6990"/>
                    <a:pt x="8681" y="6642"/>
                    <a:pt x="8187" y="6582"/>
                  </a:cubicBezTo>
                  <a:lnTo>
                    <a:pt x="8075" y="6134"/>
                  </a:lnTo>
                  <a:cubicBezTo>
                    <a:pt x="8001" y="5840"/>
                    <a:pt x="8050" y="5526"/>
                    <a:pt x="8223" y="5278"/>
                  </a:cubicBezTo>
                  <a:cubicBezTo>
                    <a:pt x="8430" y="4981"/>
                    <a:pt x="8752" y="4834"/>
                    <a:pt x="9073" y="4834"/>
                  </a:cubicBezTo>
                  <a:close/>
                  <a:moveTo>
                    <a:pt x="7585" y="7984"/>
                  </a:moveTo>
                  <a:cubicBezTo>
                    <a:pt x="7791" y="7984"/>
                    <a:pt x="7968" y="8124"/>
                    <a:pt x="8015" y="8325"/>
                  </a:cubicBezTo>
                  <a:cubicBezTo>
                    <a:pt x="8063" y="8525"/>
                    <a:pt x="7966" y="8733"/>
                    <a:pt x="7782" y="8824"/>
                  </a:cubicBezTo>
                  <a:lnTo>
                    <a:pt x="7181" y="9123"/>
                  </a:lnTo>
                  <a:lnTo>
                    <a:pt x="6582" y="8824"/>
                  </a:lnTo>
                  <a:cubicBezTo>
                    <a:pt x="6431" y="8750"/>
                    <a:pt x="6336" y="8596"/>
                    <a:pt x="6336" y="8427"/>
                  </a:cubicBezTo>
                  <a:lnTo>
                    <a:pt x="6337" y="8427"/>
                  </a:lnTo>
                  <a:cubicBezTo>
                    <a:pt x="6337" y="8181"/>
                    <a:pt x="6536" y="7984"/>
                    <a:pt x="6782" y="7984"/>
                  </a:cubicBezTo>
                  <a:lnTo>
                    <a:pt x="7582" y="7984"/>
                  </a:lnTo>
                  <a:cubicBezTo>
                    <a:pt x="7583" y="7984"/>
                    <a:pt x="7584" y="7984"/>
                    <a:pt x="7585" y="7984"/>
                  </a:cubicBezTo>
                  <a:close/>
                  <a:moveTo>
                    <a:pt x="12160" y="405"/>
                  </a:moveTo>
                  <a:cubicBezTo>
                    <a:pt x="12545" y="405"/>
                    <a:pt x="12931" y="550"/>
                    <a:pt x="13230" y="848"/>
                  </a:cubicBezTo>
                  <a:cubicBezTo>
                    <a:pt x="13881" y="1496"/>
                    <a:pt x="13810" y="2569"/>
                    <a:pt x="13080" y="3127"/>
                  </a:cubicBezTo>
                  <a:lnTo>
                    <a:pt x="12777" y="3358"/>
                  </a:lnTo>
                  <a:cubicBezTo>
                    <a:pt x="12524" y="3052"/>
                    <a:pt x="12238" y="2774"/>
                    <a:pt x="11929" y="2528"/>
                  </a:cubicBezTo>
                  <a:cubicBezTo>
                    <a:pt x="11891" y="2497"/>
                    <a:pt x="11846" y="2483"/>
                    <a:pt x="11802" y="2483"/>
                  </a:cubicBezTo>
                  <a:cubicBezTo>
                    <a:pt x="11743" y="2483"/>
                    <a:pt x="11684" y="2509"/>
                    <a:pt x="11645" y="2559"/>
                  </a:cubicBezTo>
                  <a:cubicBezTo>
                    <a:pt x="11574" y="2647"/>
                    <a:pt x="11589" y="2774"/>
                    <a:pt x="11676" y="2843"/>
                  </a:cubicBezTo>
                  <a:cubicBezTo>
                    <a:pt x="12947" y="3852"/>
                    <a:pt x="13675" y="5360"/>
                    <a:pt x="13675" y="6977"/>
                  </a:cubicBezTo>
                  <a:lnTo>
                    <a:pt x="13675" y="7498"/>
                  </a:lnTo>
                  <a:cubicBezTo>
                    <a:pt x="13675" y="9403"/>
                    <a:pt x="12120" y="10953"/>
                    <a:pt x="10208" y="10953"/>
                  </a:cubicBezTo>
                  <a:lnTo>
                    <a:pt x="9933" y="10953"/>
                  </a:lnTo>
                  <a:cubicBezTo>
                    <a:pt x="10054" y="10604"/>
                    <a:pt x="10063" y="10226"/>
                    <a:pt x="9956" y="9873"/>
                  </a:cubicBezTo>
                  <a:lnTo>
                    <a:pt x="9649" y="8847"/>
                  </a:lnTo>
                  <a:lnTo>
                    <a:pt x="9991" y="8847"/>
                  </a:lnTo>
                  <a:cubicBezTo>
                    <a:pt x="9992" y="8847"/>
                    <a:pt x="9993" y="8847"/>
                    <a:pt x="9995" y="8847"/>
                  </a:cubicBezTo>
                  <a:cubicBezTo>
                    <a:pt x="10509" y="8847"/>
                    <a:pt x="10984" y="8569"/>
                    <a:pt x="11238" y="8122"/>
                  </a:cubicBezTo>
                  <a:cubicBezTo>
                    <a:pt x="11495" y="7673"/>
                    <a:pt x="11488" y="7121"/>
                    <a:pt x="11224" y="6677"/>
                  </a:cubicBezTo>
                  <a:lnTo>
                    <a:pt x="10302" y="5140"/>
                  </a:lnTo>
                  <a:cubicBezTo>
                    <a:pt x="10041" y="4707"/>
                    <a:pt x="9574" y="4442"/>
                    <a:pt x="9069" y="4441"/>
                  </a:cubicBezTo>
                  <a:cubicBezTo>
                    <a:pt x="9068" y="4441"/>
                    <a:pt x="9067" y="4441"/>
                    <a:pt x="9066" y="4441"/>
                  </a:cubicBezTo>
                  <a:cubicBezTo>
                    <a:pt x="8134" y="4441"/>
                    <a:pt x="7449" y="5318"/>
                    <a:pt x="7675" y="6223"/>
                  </a:cubicBezTo>
                  <a:lnTo>
                    <a:pt x="7766" y="6579"/>
                  </a:lnTo>
                  <a:lnTo>
                    <a:pt x="6598" y="6579"/>
                  </a:lnTo>
                  <a:lnTo>
                    <a:pt x="6680" y="6248"/>
                  </a:lnTo>
                  <a:cubicBezTo>
                    <a:pt x="6795" y="5791"/>
                    <a:pt x="6691" y="5304"/>
                    <a:pt x="6387" y="4945"/>
                  </a:cubicBezTo>
                  <a:cubicBezTo>
                    <a:pt x="6116" y="4625"/>
                    <a:pt x="5718" y="4441"/>
                    <a:pt x="5297" y="4441"/>
                  </a:cubicBezTo>
                  <a:cubicBezTo>
                    <a:pt x="5296" y="4441"/>
                    <a:pt x="5294" y="4441"/>
                    <a:pt x="5292" y="4441"/>
                  </a:cubicBezTo>
                  <a:cubicBezTo>
                    <a:pt x="4788" y="4442"/>
                    <a:pt x="4321" y="4707"/>
                    <a:pt x="4061" y="5140"/>
                  </a:cubicBezTo>
                  <a:lnTo>
                    <a:pt x="3139" y="6677"/>
                  </a:lnTo>
                  <a:cubicBezTo>
                    <a:pt x="2873" y="7121"/>
                    <a:pt x="2868" y="7673"/>
                    <a:pt x="3123" y="8122"/>
                  </a:cubicBezTo>
                  <a:cubicBezTo>
                    <a:pt x="3377" y="8570"/>
                    <a:pt x="3852" y="8847"/>
                    <a:pt x="4368" y="8847"/>
                  </a:cubicBezTo>
                  <a:cubicBezTo>
                    <a:pt x="4369" y="8847"/>
                    <a:pt x="4370" y="8847"/>
                    <a:pt x="4372" y="8847"/>
                  </a:cubicBezTo>
                  <a:lnTo>
                    <a:pt x="4712" y="8847"/>
                  </a:lnTo>
                  <a:lnTo>
                    <a:pt x="4406" y="9873"/>
                  </a:lnTo>
                  <a:cubicBezTo>
                    <a:pt x="4298" y="10227"/>
                    <a:pt x="4307" y="10604"/>
                    <a:pt x="4429" y="10953"/>
                  </a:cubicBezTo>
                  <a:lnTo>
                    <a:pt x="4130" y="10953"/>
                  </a:lnTo>
                  <a:cubicBezTo>
                    <a:pt x="2218" y="10953"/>
                    <a:pt x="663" y="9404"/>
                    <a:pt x="663" y="7498"/>
                  </a:cubicBezTo>
                  <a:lnTo>
                    <a:pt x="663" y="6977"/>
                  </a:lnTo>
                  <a:cubicBezTo>
                    <a:pt x="663" y="4063"/>
                    <a:pt x="3041" y="1693"/>
                    <a:pt x="5964" y="1693"/>
                  </a:cubicBezTo>
                  <a:lnTo>
                    <a:pt x="8374" y="1693"/>
                  </a:lnTo>
                  <a:cubicBezTo>
                    <a:pt x="9301" y="1693"/>
                    <a:pt x="10213" y="1936"/>
                    <a:pt x="11017" y="2397"/>
                  </a:cubicBezTo>
                  <a:cubicBezTo>
                    <a:pt x="11049" y="2416"/>
                    <a:pt x="11086" y="2425"/>
                    <a:pt x="11121" y="2425"/>
                  </a:cubicBezTo>
                  <a:cubicBezTo>
                    <a:pt x="11190" y="2425"/>
                    <a:pt x="11256" y="2392"/>
                    <a:pt x="11296" y="2330"/>
                  </a:cubicBezTo>
                  <a:cubicBezTo>
                    <a:pt x="11355" y="2234"/>
                    <a:pt x="11323" y="2106"/>
                    <a:pt x="11224" y="2049"/>
                  </a:cubicBezTo>
                  <a:cubicBezTo>
                    <a:pt x="10972" y="1904"/>
                    <a:pt x="10710" y="1778"/>
                    <a:pt x="10439" y="1673"/>
                  </a:cubicBezTo>
                  <a:lnTo>
                    <a:pt x="10950" y="1006"/>
                  </a:lnTo>
                  <a:cubicBezTo>
                    <a:pt x="11251" y="609"/>
                    <a:pt x="11704" y="405"/>
                    <a:pt x="12160" y="405"/>
                  </a:cubicBezTo>
                  <a:close/>
                  <a:moveTo>
                    <a:pt x="6782" y="7579"/>
                  </a:moveTo>
                  <a:cubicBezTo>
                    <a:pt x="6389" y="7579"/>
                    <a:pt x="6046" y="7850"/>
                    <a:pt x="5955" y="8233"/>
                  </a:cubicBezTo>
                  <a:cubicBezTo>
                    <a:pt x="5864" y="8616"/>
                    <a:pt x="6050" y="9011"/>
                    <a:pt x="6402" y="9187"/>
                  </a:cubicBezTo>
                  <a:lnTo>
                    <a:pt x="6981" y="9475"/>
                  </a:lnTo>
                  <a:lnTo>
                    <a:pt x="6981" y="10649"/>
                  </a:lnTo>
                  <a:cubicBezTo>
                    <a:pt x="6840" y="10695"/>
                    <a:pt x="6695" y="10717"/>
                    <a:pt x="6551" y="10717"/>
                  </a:cubicBezTo>
                  <a:cubicBezTo>
                    <a:pt x="6221" y="10717"/>
                    <a:pt x="5897" y="10600"/>
                    <a:pt x="5641" y="10378"/>
                  </a:cubicBezTo>
                  <a:lnTo>
                    <a:pt x="5481" y="10241"/>
                  </a:lnTo>
                  <a:cubicBezTo>
                    <a:pt x="5442" y="10209"/>
                    <a:pt x="5396" y="10193"/>
                    <a:pt x="5350" y="10193"/>
                  </a:cubicBezTo>
                  <a:cubicBezTo>
                    <a:pt x="5284" y="10193"/>
                    <a:pt x="5220" y="10225"/>
                    <a:pt x="5180" y="10285"/>
                  </a:cubicBezTo>
                  <a:cubicBezTo>
                    <a:pt x="5125" y="10372"/>
                    <a:pt x="5144" y="10488"/>
                    <a:pt x="5223" y="10554"/>
                  </a:cubicBezTo>
                  <a:lnTo>
                    <a:pt x="5377" y="10687"/>
                  </a:lnTo>
                  <a:cubicBezTo>
                    <a:pt x="6191" y="10826"/>
                    <a:pt x="7006" y="10972"/>
                    <a:pt x="7818" y="11122"/>
                  </a:cubicBezTo>
                  <a:cubicBezTo>
                    <a:pt x="8249" y="11120"/>
                    <a:pt x="8664" y="10966"/>
                    <a:pt x="8989" y="10687"/>
                  </a:cubicBezTo>
                  <a:lnTo>
                    <a:pt x="9144" y="10554"/>
                  </a:lnTo>
                  <a:cubicBezTo>
                    <a:pt x="9223" y="10488"/>
                    <a:pt x="9242" y="10372"/>
                    <a:pt x="9187" y="10285"/>
                  </a:cubicBezTo>
                  <a:cubicBezTo>
                    <a:pt x="9147" y="10225"/>
                    <a:pt x="9082" y="10193"/>
                    <a:pt x="9017" y="10193"/>
                  </a:cubicBezTo>
                  <a:cubicBezTo>
                    <a:pt x="8970" y="10193"/>
                    <a:pt x="8924" y="10209"/>
                    <a:pt x="8886" y="10241"/>
                  </a:cubicBezTo>
                  <a:lnTo>
                    <a:pt x="8726" y="10378"/>
                  </a:lnTo>
                  <a:cubicBezTo>
                    <a:pt x="8469" y="10599"/>
                    <a:pt x="8146" y="10716"/>
                    <a:pt x="7817" y="10716"/>
                  </a:cubicBezTo>
                  <a:cubicBezTo>
                    <a:pt x="7672" y="10716"/>
                    <a:pt x="7527" y="10694"/>
                    <a:pt x="7386" y="10648"/>
                  </a:cubicBezTo>
                  <a:lnTo>
                    <a:pt x="7386" y="9475"/>
                  </a:lnTo>
                  <a:lnTo>
                    <a:pt x="7964" y="9187"/>
                  </a:lnTo>
                  <a:cubicBezTo>
                    <a:pt x="8317" y="9011"/>
                    <a:pt x="8501" y="8616"/>
                    <a:pt x="8410" y="8233"/>
                  </a:cubicBezTo>
                  <a:cubicBezTo>
                    <a:pt x="8319" y="7850"/>
                    <a:pt x="7978" y="7579"/>
                    <a:pt x="7583" y="7579"/>
                  </a:cubicBezTo>
                  <a:close/>
                  <a:moveTo>
                    <a:pt x="2179" y="0"/>
                  </a:moveTo>
                  <a:cubicBezTo>
                    <a:pt x="1691" y="0"/>
                    <a:pt x="1201" y="185"/>
                    <a:pt x="823" y="561"/>
                  </a:cubicBezTo>
                  <a:cubicBezTo>
                    <a:pt x="1" y="1382"/>
                    <a:pt x="90" y="2741"/>
                    <a:pt x="1015" y="3447"/>
                  </a:cubicBezTo>
                  <a:lnTo>
                    <a:pt x="1319" y="3679"/>
                  </a:lnTo>
                  <a:cubicBezTo>
                    <a:pt x="629" y="4640"/>
                    <a:pt x="259" y="5794"/>
                    <a:pt x="259" y="6977"/>
                  </a:cubicBezTo>
                  <a:lnTo>
                    <a:pt x="259" y="7530"/>
                  </a:lnTo>
                  <a:cubicBezTo>
                    <a:pt x="259" y="9655"/>
                    <a:pt x="1992" y="11385"/>
                    <a:pt x="4123" y="11385"/>
                  </a:cubicBezTo>
                  <a:lnTo>
                    <a:pt x="4612" y="11385"/>
                  </a:lnTo>
                  <a:cubicBezTo>
                    <a:pt x="4630" y="11408"/>
                    <a:pt x="4646" y="11431"/>
                    <a:pt x="4663" y="11454"/>
                  </a:cubicBezTo>
                  <a:cubicBezTo>
                    <a:pt x="4994" y="11903"/>
                    <a:pt x="5517" y="12168"/>
                    <a:pt x="6074" y="12168"/>
                  </a:cubicBezTo>
                  <a:cubicBezTo>
                    <a:pt x="6077" y="12168"/>
                    <a:pt x="6080" y="12168"/>
                    <a:pt x="6083" y="12168"/>
                  </a:cubicBezTo>
                  <a:lnTo>
                    <a:pt x="6441" y="12168"/>
                  </a:lnTo>
                  <a:cubicBezTo>
                    <a:pt x="6442" y="12168"/>
                    <a:pt x="6443" y="12168"/>
                    <a:pt x="6444" y="12168"/>
                  </a:cubicBezTo>
                  <a:cubicBezTo>
                    <a:pt x="6546" y="12168"/>
                    <a:pt x="6634" y="12093"/>
                    <a:pt x="6650" y="11990"/>
                  </a:cubicBezTo>
                  <a:cubicBezTo>
                    <a:pt x="6664" y="11869"/>
                    <a:pt x="6570" y="11763"/>
                    <a:pt x="6448" y="11763"/>
                  </a:cubicBezTo>
                  <a:lnTo>
                    <a:pt x="6106" y="11763"/>
                  </a:lnTo>
                  <a:cubicBezTo>
                    <a:pt x="6106" y="11763"/>
                    <a:pt x="6105" y="11763"/>
                    <a:pt x="6104" y="11763"/>
                  </a:cubicBezTo>
                  <a:cubicBezTo>
                    <a:pt x="5189" y="11763"/>
                    <a:pt x="4531" y="10882"/>
                    <a:pt x="4791" y="10005"/>
                  </a:cubicBezTo>
                  <a:lnTo>
                    <a:pt x="5511" y="7589"/>
                  </a:lnTo>
                  <a:cubicBezTo>
                    <a:pt x="5621" y="7230"/>
                    <a:pt x="5949" y="6985"/>
                    <a:pt x="6324" y="6984"/>
                  </a:cubicBezTo>
                  <a:lnTo>
                    <a:pt x="8040" y="6984"/>
                  </a:lnTo>
                  <a:cubicBezTo>
                    <a:pt x="8415" y="6985"/>
                    <a:pt x="8743" y="7230"/>
                    <a:pt x="8853" y="7589"/>
                  </a:cubicBezTo>
                  <a:lnTo>
                    <a:pt x="9573" y="10005"/>
                  </a:lnTo>
                  <a:cubicBezTo>
                    <a:pt x="9833" y="10882"/>
                    <a:pt x="9175" y="11763"/>
                    <a:pt x="8260" y="11763"/>
                  </a:cubicBezTo>
                  <a:cubicBezTo>
                    <a:pt x="8259" y="11763"/>
                    <a:pt x="8258" y="11763"/>
                    <a:pt x="8258" y="11763"/>
                  </a:cubicBezTo>
                  <a:lnTo>
                    <a:pt x="7330" y="11763"/>
                  </a:lnTo>
                  <a:cubicBezTo>
                    <a:pt x="7329" y="11763"/>
                    <a:pt x="7328" y="11763"/>
                    <a:pt x="7327" y="11763"/>
                  </a:cubicBezTo>
                  <a:cubicBezTo>
                    <a:pt x="7223" y="11763"/>
                    <a:pt x="7136" y="11837"/>
                    <a:pt x="7121" y="11940"/>
                  </a:cubicBezTo>
                  <a:cubicBezTo>
                    <a:pt x="7105" y="12061"/>
                    <a:pt x="7200" y="12168"/>
                    <a:pt x="7321" y="12168"/>
                  </a:cubicBezTo>
                  <a:lnTo>
                    <a:pt x="8233" y="12168"/>
                  </a:lnTo>
                  <a:cubicBezTo>
                    <a:pt x="8236" y="12168"/>
                    <a:pt x="8239" y="12168"/>
                    <a:pt x="8242" y="12168"/>
                  </a:cubicBezTo>
                  <a:cubicBezTo>
                    <a:pt x="8818" y="12168"/>
                    <a:pt x="9360" y="11894"/>
                    <a:pt x="9703" y="11430"/>
                  </a:cubicBezTo>
                  <a:cubicBezTo>
                    <a:pt x="9721" y="11407"/>
                    <a:pt x="9737" y="11382"/>
                    <a:pt x="9754" y="11358"/>
                  </a:cubicBezTo>
                  <a:lnTo>
                    <a:pt x="10210" y="11358"/>
                  </a:lnTo>
                  <a:cubicBezTo>
                    <a:pt x="12345" y="11358"/>
                    <a:pt x="14082" y="9628"/>
                    <a:pt x="14082" y="7500"/>
                  </a:cubicBezTo>
                  <a:lnTo>
                    <a:pt x="14082" y="6977"/>
                  </a:lnTo>
                  <a:cubicBezTo>
                    <a:pt x="14084" y="5794"/>
                    <a:pt x="13714" y="4638"/>
                    <a:pt x="13025" y="3676"/>
                  </a:cubicBezTo>
                  <a:lnTo>
                    <a:pt x="13325" y="3447"/>
                  </a:lnTo>
                  <a:cubicBezTo>
                    <a:pt x="14242" y="2739"/>
                    <a:pt x="14329" y="1385"/>
                    <a:pt x="13508" y="567"/>
                  </a:cubicBezTo>
                  <a:cubicBezTo>
                    <a:pt x="13131" y="191"/>
                    <a:pt x="12641" y="7"/>
                    <a:pt x="12154" y="7"/>
                  </a:cubicBezTo>
                  <a:cubicBezTo>
                    <a:pt x="11581" y="7"/>
                    <a:pt x="11010" y="262"/>
                    <a:pt x="10629" y="758"/>
                  </a:cubicBezTo>
                  <a:lnTo>
                    <a:pt x="10035" y="1534"/>
                  </a:lnTo>
                  <a:cubicBezTo>
                    <a:pt x="9497" y="1371"/>
                    <a:pt x="8936" y="1287"/>
                    <a:pt x="8374" y="1287"/>
                  </a:cubicBezTo>
                  <a:lnTo>
                    <a:pt x="5965" y="1287"/>
                  </a:lnTo>
                  <a:cubicBezTo>
                    <a:pt x="5402" y="1287"/>
                    <a:pt x="4843" y="1371"/>
                    <a:pt x="4304" y="1534"/>
                  </a:cubicBezTo>
                  <a:lnTo>
                    <a:pt x="3711" y="760"/>
                  </a:lnTo>
                  <a:cubicBezTo>
                    <a:pt x="3329" y="257"/>
                    <a:pt x="2756" y="0"/>
                    <a:pt x="2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96"/>
          <p:cNvGrpSpPr/>
          <p:nvPr/>
        </p:nvGrpSpPr>
        <p:grpSpPr>
          <a:xfrm>
            <a:off x="733340" y="2066188"/>
            <a:ext cx="350491" cy="372764"/>
            <a:chOff x="735996" y="2065271"/>
            <a:chExt cx="350491" cy="372764"/>
          </a:xfrm>
        </p:grpSpPr>
        <p:sp>
          <p:nvSpPr>
            <p:cNvPr id="1266" name="Google Shape;1266;p96"/>
            <p:cNvSpPr/>
            <p:nvPr/>
          </p:nvSpPr>
          <p:spPr>
            <a:xfrm>
              <a:off x="763473" y="2070368"/>
              <a:ext cx="302170" cy="361843"/>
            </a:xfrm>
            <a:custGeom>
              <a:avLst/>
              <a:gdLst/>
              <a:ahLst/>
              <a:cxnLst/>
              <a:rect l="l" t="t" r="r" b="b"/>
              <a:pathLst>
                <a:path w="11206" h="13419" extrusionOk="0">
                  <a:moveTo>
                    <a:pt x="780" y="1"/>
                  </a:moveTo>
                  <a:cubicBezTo>
                    <a:pt x="349" y="1"/>
                    <a:pt x="0" y="354"/>
                    <a:pt x="0" y="789"/>
                  </a:cubicBezTo>
                  <a:lnTo>
                    <a:pt x="0" y="2431"/>
                  </a:lnTo>
                  <a:lnTo>
                    <a:pt x="2079" y="2431"/>
                  </a:lnTo>
                  <a:lnTo>
                    <a:pt x="2079" y="789"/>
                  </a:lnTo>
                  <a:cubicBezTo>
                    <a:pt x="2079" y="354"/>
                    <a:pt x="1731" y="1"/>
                    <a:pt x="1300" y="1"/>
                  </a:cubicBezTo>
                  <a:close/>
                  <a:moveTo>
                    <a:pt x="9125" y="11151"/>
                  </a:moveTo>
                  <a:lnTo>
                    <a:pt x="9125" y="12627"/>
                  </a:lnTo>
                  <a:cubicBezTo>
                    <a:pt x="9125" y="13064"/>
                    <a:pt x="9473" y="13418"/>
                    <a:pt x="9904" y="13418"/>
                  </a:cubicBezTo>
                  <a:lnTo>
                    <a:pt x="10424" y="13418"/>
                  </a:lnTo>
                  <a:cubicBezTo>
                    <a:pt x="10855" y="13418"/>
                    <a:pt x="11204" y="13064"/>
                    <a:pt x="11204" y="12627"/>
                  </a:cubicBezTo>
                  <a:lnTo>
                    <a:pt x="11204" y="11414"/>
                  </a:lnTo>
                  <a:cubicBezTo>
                    <a:pt x="11205" y="11270"/>
                    <a:pt x="11088" y="11152"/>
                    <a:pt x="10944" y="11151"/>
                  </a:cubicBezTo>
                  <a:close/>
                </a:path>
              </a:pathLst>
            </a:custGeom>
            <a:solidFill>
              <a:srgbClr val="B48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96"/>
            <p:cNvSpPr/>
            <p:nvPr/>
          </p:nvSpPr>
          <p:spPr>
            <a:xfrm>
              <a:off x="763473" y="2124271"/>
              <a:ext cx="296291" cy="21114"/>
            </a:xfrm>
            <a:custGeom>
              <a:avLst/>
              <a:gdLst/>
              <a:ahLst/>
              <a:cxnLst/>
              <a:rect l="l" t="t" r="r" b="b"/>
              <a:pathLst>
                <a:path w="10988" h="783" extrusionOk="0">
                  <a:moveTo>
                    <a:pt x="270" y="0"/>
                  </a:moveTo>
                  <a:cubicBezTo>
                    <a:pt x="121" y="0"/>
                    <a:pt x="0" y="121"/>
                    <a:pt x="0" y="269"/>
                  </a:cubicBezTo>
                  <a:lnTo>
                    <a:pt x="0" y="513"/>
                  </a:lnTo>
                  <a:cubicBezTo>
                    <a:pt x="0" y="661"/>
                    <a:pt x="121" y="782"/>
                    <a:pt x="270" y="782"/>
                  </a:cubicBezTo>
                  <a:lnTo>
                    <a:pt x="10718" y="782"/>
                  </a:lnTo>
                  <a:cubicBezTo>
                    <a:pt x="10866" y="782"/>
                    <a:pt x="10987" y="661"/>
                    <a:pt x="10987" y="513"/>
                  </a:cubicBezTo>
                  <a:lnTo>
                    <a:pt x="10987" y="269"/>
                  </a:lnTo>
                  <a:cubicBezTo>
                    <a:pt x="10987" y="121"/>
                    <a:pt x="10866" y="0"/>
                    <a:pt x="10718" y="0"/>
                  </a:cubicBezTo>
                  <a:close/>
                </a:path>
              </a:pathLst>
            </a:custGeom>
            <a:solidFill>
              <a:srgbClr val="8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96"/>
            <p:cNvSpPr/>
            <p:nvPr/>
          </p:nvSpPr>
          <p:spPr>
            <a:xfrm>
              <a:off x="740930" y="2117341"/>
              <a:ext cx="339975" cy="35513"/>
            </a:xfrm>
            <a:custGeom>
              <a:avLst/>
              <a:gdLst/>
              <a:ahLst/>
              <a:cxnLst/>
              <a:rect l="l" t="t" r="r" b="b"/>
              <a:pathLst>
                <a:path w="12608" h="1317" extrusionOk="0">
                  <a:moveTo>
                    <a:pt x="704" y="1"/>
                  </a:moveTo>
                  <a:cubicBezTo>
                    <a:pt x="440" y="1"/>
                    <a:pt x="204" y="159"/>
                    <a:pt x="102" y="401"/>
                  </a:cubicBezTo>
                  <a:cubicBezTo>
                    <a:pt x="1" y="645"/>
                    <a:pt x="55" y="924"/>
                    <a:pt x="240" y="1110"/>
                  </a:cubicBezTo>
                  <a:cubicBezTo>
                    <a:pt x="365" y="1236"/>
                    <a:pt x="532" y="1304"/>
                    <a:pt x="703" y="1304"/>
                  </a:cubicBezTo>
                  <a:cubicBezTo>
                    <a:pt x="785" y="1304"/>
                    <a:pt x="868" y="1288"/>
                    <a:pt x="947" y="1256"/>
                  </a:cubicBezTo>
                  <a:cubicBezTo>
                    <a:pt x="1191" y="1158"/>
                    <a:pt x="1352" y="921"/>
                    <a:pt x="1354" y="659"/>
                  </a:cubicBezTo>
                  <a:cubicBezTo>
                    <a:pt x="1356" y="297"/>
                    <a:pt x="1064" y="4"/>
                    <a:pt x="704" y="1"/>
                  </a:cubicBezTo>
                  <a:close/>
                  <a:moveTo>
                    <a:pt x="11947" y="1"/>
                  </a:moveTo>
                  <a:cubicBezTo>
                    <a:pt x="11684" y="1"/>
                    <a:pt x="11445" y="158"/>
                    <a:pt x="11342" y="403"/>
                  </a:cubicBezTo>
                  <a:cubicBezTo>
                    <a:pt x="11237" y="648"/>
                    <a:pt x="11292" y="931"/>
                    <a:pt x="11481" y="1122"/>
                  </a:cubicBezTo>
                  <a:cubicBezTo>
                    <a:pt x="11607" y="1248"/>
                    <a:pt x="11776" y="1316"/>
                    <a:pt x="11948" y="1316"/>
                  </a:cubicBezTo>
                  <a:cubicBezTo>
                    <a:pt x="12032" y="1316"/>
                    <a:pt x="12117" y="1300"/>
                    <a:pt x="12198" y="1267"/>
                  </a:cubicBezTo>
                  <a:cubicBezTo>
                    <a:pt x="12444" y="1166"/>
                    <a:pt x="12604" y="926"/>
                    <a:pt x="12606" y="659"/>
                  </a:cubicBezTo>
                  <a:cubicBezTo>
                    <a:pt x="12607" y="297"/>
                    <a:pt x="12315" y="2"/>
                    <a:pt x="11955" y="1"/>
                  </a:cubicBezTo>
                  <a:cubicBezTo>
                    <a:pt x="11952" y="1"/>
                    <a:pt x="11950" y="1"/>
                    <a:pt x="1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96"/>
            <p:cNvSpPr/>
            <p:nvPr/>
          </p:nvSpPr>
          <p:spPr>
            <a:xfrm>
              <a:off x="784641" y="2070368"/>
              <a:ext cx="259808" cy="361843"/>
            </a:xfrm>
            <a:custGeom>
              <a:avLst/>
              <a:gdLst/>
              <a:ahLst/>
              <a:cxnLst/>
              <a:rect l="l" t="t" r="r" b="b"/>
              <a:pathLst>
                <a:path w="9635" h="13419" extrusionOk="0">
                  <a:moveTo>
                    <a:pt x="1" y="1"/>
                  </a:moveTo>
                  <a:cubicBezTo>
                    <a:pt x="431" y="1"/>
                    <a:pt x="781" y="354"/>
                    <a:pt x="781" y="790"/>
                  </a:cubicBezTo>
                  <a:lnTo>
                    <a:pt x="781" y="3894"/>
                  </a:lnTo>
                  <a:cubicBezTo>
                    <a:pt x="781" y="3927"/>
                    <a:pt x="794" y="3960"/>
                    <a:pt x="819" y="3986"/>
                  </a:cubicBezTo>
                  <a:lnTo>
                    <a:pt x="1211" y="4382"/>
                  </a:lnTo>
                  <a:cubicBezTo>
                    <a:pt x="1261" y="4432"/>
                    <a:pt x="1261" y="4515"/>
                    <a:pt x="1211" y="4566"/>
                  </a:cubicBezTo>
                  <a:lnTo>
                    <a:pt x="819" y="4963"/>
                  </a:lnTo>
                  <a:cubicBezTo>
                    <a:pt x="794" y="4987"/>
                    <a:pt x="781" y="5020"/>
                    <a:pt x="781" y="5055"/>
                  </a:cubicBezTo>
                  <a:lnTo>
                    <a:pt x="781" y="12629"/>
                  </a:lnTo>
                  <a:cubicBezTo>
                    <a:pt x="779" y="13062"/>
                    <a:pt x="1129" y="13415"/>
                    <a:pt x="1562" y="13418"/>
                  </a:cubicBezTo>
                  <a:lnTo>
                    <a:pt x="9635" y="13418"/>
                  </a:lnTo>
                  <a:cubicBezTo>
                    <a:pt x="9201" y="13415"/>
                    <a:pt x="8851" y="13062"/>
                    <a:pt x="8854" y="12629"/>
                  </a:cubicBezTo>
                  <a:lnTo>
                    <a:pt x="8854" y="10315"/>
                  </a:lnTo>
                  <a:cubicBezTo>
                    <a:pt x="8854" y="10280"/>
                    <a:pt x="8840" y="10247"/>
                    <a:pt x="8816" y="10223"/>
                  </a:cubicBezTo>
                  <a:lnTo>
                    <a:pt x="8425" y="9828"/>
                  </a:lnTo>
                  <a:cubicBezTo>
                    <a:pt x="8373" y="9776"/>
                    <a:pt x="8373" y="9693"/>
                    <a:pt x="8425" y="9642"/>
                  </a:cubicBezTo>
                  <a:lnTo>
                    <a:pt x="8815" y="9247"/>
                  </a:lnTo>
                  <a:cubicBezTo>
                    <a:pt x="8840" y="9223"/>
                    <a:pt x="8853" y="9188"/>
                    <a:pt x="8853" y="9154"/>
                  </a:cubicBezTo>
                  <a:lnTo>
                    <a:pt x="8853" y="790"/>
                  </a:lnTo>
                  <a:cubicBezTo>
                    <a:pt x="8855" y="357"/>
                    <a:pt x="8505" y="2"/>
                    <a:pt x="8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96"/>
            <p:cNvSpPr/>
            <p:nvPr/>
          </p:nvSpPr>
          <p:spPr>
            <a:xfrm>
              <a:off x="982672" y="2070368"/>
              <a:ext cx="61750" cy="361843"/>
            </a:xfrm>
            <a:custGeom>
              <a:avLst/>
              <a:gdLst/>
              <a:ahLst/>
              <a:cxnLst/>
              <a:rect l="l" t="t" r="r" b="b"/>
              <a:pathLst>
                <a:path w="2290" h="13419" extrusionOk="0">
                  <a:moveTo>
                    <a:pt x="0" y="1"/>
                  </a:moveTo>
                  <a:cubicBezTo>
                    <a:pt x="431" y="1"/>
                    <a:pt x="781" y="355"/>
                    <a:pt x="781" y="790"/>
                  </a:cubicBezTo>
                  <a:lnTo>
                    <a:pt x="781" y="9155"/>
                  </a:lnTo>
                  <a:cubicBezTo>
                    <a:pt x="781" y="9190"/>
                    <a:pt x="767" y="9223"/>
                    <a:pt x="742" y="9247"/>
                  </a:cubicBezTo>
                  <a:lnTo>
                    <a:pt x="352" y="9642"/>
                  </a:lnTo>
                  <a:cubicBezTo>
                    <a:pt x="301" y="9694"/>
                    <a:pt x="301" y="9776"/>
                    <a:pt x="352" y="9828"/>
                  </a:cubicBezTo>
                  <a:lnTo>
                    <a:pt x="743" y="10223"/>
                  </a:lnTo>
                  <a:cubicBezTo>
                    <a:pt x="767" y="10247"/>
                    <a:pt x="781" y="10280"/>
                    <a:pt x="781" y="10316"/>
                  </a:cubicBezTo>
                  <a:lnTo>
                    <a:pt x="781" y="12629"/>
                  </a:lnTo>
                  <a:cubicBezTo>
                    <a:pt x="781" y="13065"/>
                    <a:pt x="1130" y="13418"/>
                    <a:pt x="1562" y="13418"/>
                  </a:cubicBezTo>
                  <a:lnTo>
                    <a:pt x="2289" y="13418"/>
                  </a:lnTo>
                  <a:cubicBezTo>
                    <a:pt x="1859" y="13418"/>
                    <a:pt x="1509" y="13065"/>
                    <a:pt x="1509" y="12629"/>
                  </a:cubicBezTo>
                  <a:lnTo>
                    <a:pt x="1509" y="10316"/>
                  </a:lnTo>
                  <a:cubicBezTo>
                    <a:pt x="1509" y="10280"/>
                    <a:pt x="1496" y="10247"/>
                    <a:pt x="1471" y="10223"/>
                  </a:cubicBezTo>
                  <a:lnTo>
                    <a:pt x="1081" y="9828"/>
                  </a:lnTo>
                  <a:cubicBezTo>
                    <a:pt x="1029" y="9776"/>
                    <a:pt x="1029" y="9694"/>
                    <a:pt x="1081" y="9642"/>
                  </a:cubicBezTo>
                  <a:lnTo>
                    <a:pt x="1471" y="9247"/>
                  </a:lnTo>
                  <a:cubicBezTo>
                    <a:pt x="1496" y="9223"/>
                    <a:pt x="1509" y="9190"/>
                    <a:pt x="1509" y="9155"/>
                  </a:cubicBezTo>
                  <a:lnTo>
                    <a:pt x="1509" y="790"/>
                  </a:lnTo>
                  <a:cubicBezTo>
                    <a:pt x="1509" y="355"/>
                    <a:pt x="1160" y="1"/>
                    <a:pt x="728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96"/>
            <p:cNvSpPr/>
            <p:nvPr/>
          </p:nvSpPr>
          <p:spPr>
            <a:xfrm>
              <a:off x="945406" y="2317879"/>
              <a:ext cx="35055" cy="35702"/>
            </a:xfrm>
            <a:custGeom>
              <a:avLst/>
              <a:gdLst/>
              <a:ahLst/>
              <a:cxnLst/>
              <a:rect l="l" t="t" r="r" b="b"/>
              <a:pathLst>
                <a:path w="1300" h="1324" extrusionOk="0">
                  <a:moveTo>
                    <a:pt x="2" y="1"/>
                  </a:moveTo>
                  <a:lnTo>
                    <a:pt x="2" y="1041"/>
                  </a:lnTo>
                  <a:cubicBezTo>
                    <a:pt x="0" y="1195"/>
                    <a:pt x="126" y="1322"/>
                    <a:pt x="280" y="1323"/>
                  </a:cubicBezTo>
                  <a:lnTo>
                    <a:pt x="466" y="1323"/>
                  </a:lnTo>
                  <a:cubicBezTo>
                    <a:pt x="620" y="1322"/>
                    <a:pt x="744" y="1195"/>
                    <a:pt x="742" y="1041"/>
                  </a:cubicBezTo>
                  <a:cubicBezTo>
                    <a:pt x="741" y="885"/>
                    <a:pt x="866" y="759"/>
                    <a:pt x="1020" y="757"/>
                  </a:cubicBezTo>
                  <a:cubicBezTo>
                    <a:pt x="1176" y="756"/>
                    <a:pt x="1300" y="629"/>
                    <a:pt x="1298" y="473"/>
                  </a:cubicBezTo>
                  <a:lnTo>
                    <a:pt x="1298" y="285"/>
                  </a:lnTo>
                  <a:cubicBezTo>
                    <a:pt x="1300" y="129"/>
                    <a:pt x="1176" y="2"/>
                    <a:pt x="1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96"/>
            <p:cNvSpPr/>
            <p:nvPr/>
          </p:nvSpPr>
          <p:spPr>
            <a:xfrm>
              <a:off x="832396" y="2225902"/>
              <a:ext cx="32897" cy="28124"/>
            </a:xfrm>
            <a:custGeom>
              <a:avLst/>
              <a:gdLst/>
              <a:ahLst/>
              <a:cxnLst/>
              <a:rect l="l" t="t" r="r" b="b"/>
              <a:pathLst>
                <a:path w="1220" h="1043" extrusionOk="0">
                  <a:moveTo>
                    <a:pt x="698" y="0"/>
                  </a:moveTo>
                  <a:cubicBezTo>
                    <a:pt x="234" y="0"/>
                    <a:pt x="0" y="559"/>
                    <a:pt x="326" y="888"/>
                  </a:cubicBezTo>
                  <a:cubicBezTo>
                    <a:pt x="426" y="989"/>
                    <a:pt x="560" y="1043"/>
                    <a:pt x="697" y="1043"/>
                  </a:cubicBezTo>
                  <a:cubicBezTo>
                    <a:pt x="763" y="1043"/>
                    <a:pt x="829" y="1030"/>
                    <a:pt x="892" y="1004"/>
                  </a:cubicBezTo>
                  <a:cubicBezTo>
                    <a:pt x="1088" y="925"/>
                    <a:pt x="1216" y="736"/>
                    <a:pt x="1218" y="526"/>
                  </a:cubicBezTo>
                  <a:cubicBezTo>
                    <a:pt x="1219" y="238"/>
                    <a:pt x="986" y="1"/>
                    <a:pt x="6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96"/>
            <p:cNvSpPr/>
            <p:nvPr/>
          </p:nvSpPr>
          <p:spPr>
            <a:xfrm>
              <a:off x="909624" y="2169113"/>
              <a:ext cx="81758" cy="130349"/>
            </a:xfrm>
            <a:custGeom>
              <a:avLst/>
              <a:gdLst/>
              <a:ahLst/>
              <a:cxnLst/>
              <a:rect l="l" t="t" r="r" b="b"/>
              <a:pathLst>
                <a:path w="3032" h="4834" extrusionOk="0">
                  <a:moveTo>
                    <a:pt x="1309" y="1"/>
                  </a:moveTo>
                  <a:cubicBezTo>
                    <a:pt x="1096" y="1"/>
                    <a:pt x="881" y="48"/>
                    <a:pt x="682" y="145"/>
                  </a:cubicBezTo>
                  <a:lnTo>
                    <a:pt x="682" y="442"/>
                  </a:lnTo>
                  <a:lnTo>
                    <a:pt x="289" y="442"/>
                  </a:lnTo>
                  <a:lnTo>
                    <a:pt x="204" y="528"/>
                  </a:lnTo>
                  <a:cubicBezTo>
                    <a:pt x="0" y="730"/>
                    <a:pt x="0" y="1059"/>
                    <a:pt x="204" y="1262"/>
                  </a:cubicBezTo>
                  <a:lnTo>
                    <a:pt x="1672" y="2730"/>
                  </a:lnTo>
                  <a:cubicBezTo>
                    <a:pt x="1773" y="2831"/>
                    <a:pt x="1905" y="2882"/>
                    <a:pt x="2038" y="2882"/>
                  </a:cubicBezTo>
                  <a:cubicBezTo>
                    <a:pt x="2171" y="2882"/>
                    <a:pt x="2303" y="2831"/>
                    <a:pt x="2405" y="2730"/>
                  </a:cubicBezTo>
                  <a:lnTo>
                    <a:pt x="2490" y="2645"/>
                  </a:lnTo>
                  <a:lnTo>
                    <a:pt x="2490" y="2252"/>
                  </a:lnTo>
                  <a:lnTo>
                    <a:pt x="2788" y="2252"/>
                  </a:lnTo>
                  <a:cubicBezTo>
                    <a:pt x="3032" y="1747"/>
                    <a:pt x="2961" y="1147"/>
                    <a:pt x="2607" y="713"/>
                  </a:cubicBezTo>
                  <a:lnTo>
                    <a:pt x="2221" y="713"/>
                  </a:lnTo>
                  <a:lnTo>
                    <a:pt x="2221" y="327"/>
                  </a:lnTo>
                  <a:cubicBezTo>
                    <a:pt x="1959" y="112"/>
                    <a:pt x="1635" y="1"/>
                    <a:pt x="1309" y="1"/>
                  </a:cubicBezTo>
                  <a:close/>
                  <a:moveTo>
                    <a:pt x="2919" y="3685"/>
                  </a:moveTo>
                  <a:cubicBezTo>
                    <a:pt x="2917" y="3685"/>
                    <a:pt x="2915" y="3685"/>
                    <a:pt x="2912" y="3685"/>
                  </a:cubicBezTo>
                  <a:lnTo>
                    <a:pt x="2372" y="3730"/>
                  </a:lnTo>
                  <a:cubicBezTo>
                    <a:pt x="2079" y="3757"/>
                    <a:pt x="1858" y="4008"/>
                    <a:pt x="1869" y="4303"/>
                  </a:cubicBezTo>
                  <a:cubicBezTo>
                    <a:pt x="1882" y="4597"/>
                    <a:pt x="2123" y="4830"/>
                    <a:pt x="2417" y="4833"/>
                  </a:cubicBezTo>
                  <a:cubicBezTo>
                    <a:pt x="2703" y="4832"/>
                    <a:pt x="2941" y="4611"/>
                    <a:pt x="2963" y="4326"/>
                  </a:cubicBezTo>
                  <a:lnTo>
                    <a:pt x="3006" y="3780"/>
                  </a:lnTo>
                  <a:cubicBezTo>
                    <a:pt x="3011" y="3729"/>
                    <a:pt x="2971" y="3685"/>
                    <a:pt x="2919" y="36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96"/>
            <p:cNvSpPr/>
            <p:nvPr/>
          </p:nvSpPr>
          <p:spPr>
            <a:xfrm>
              <a:off x="845663" y="2296793"/>
              <a:ext cx="35081" cy="35675"/>
            </a:xfrm>
            <a:custGeom>
              <a:avLst/>
              <a:gdLst/>
              <a:ahLst/>
              <a:cxnLst/>
              <a:rect l="l" t="t" r="r" b="b"/>
              <a:pathLst>
                <a:path w="1301" h="1323" extrusionOk="0">
                  <a:moveTo>
                    <a:pt x="837" y="0"/>
                  </a:moveTo>
                  <a:cubicBezTo>
                    <a:pt x="681" y="2"/>
                    <a:pt x="557" y="129"/>
                    <a:pt x="559" y="284"/>
                  </a:cubicBezTo>
                  <a:cubicBezTo>
                    <a:pt x="560" y="438"/>
                    <a:pt x="436" y="565"/>
                    <a:pt x="280" y="567"/>
                  </a:cubicBezTo>
                  <a:cubicBezTo>
                    <a:pt x="126" y="568"/>
                    <a:pt x="1" y="695"/>
                    <a:pt x="2" y="850"/>
                  </a:cubicBezTo>
                  <a:lnTo>
                    <a:pt x="2" y="1039"/>
                  </a:lnTo>
                  <a:cubicBezTo>
                    <a:pt x="1" y="1195"/>
                    <a:pt x="126" y="1322"/>
                    <a:pt x="280" y="1323"/>
                  </a:cubicBezTo>
                  <a:lnTo>
                    <a:pt x="1299" y="1323"/>
                  </a:lnTo>
                  <a:lnTo>
                    <a:pt x="1299" y="284"/>
                  </a:lnTo>
                  <a:cubicBezTo>
                    <a:pt x="1301" y="129"/>
                    <a:pt x="1177" y="2"/>
                    <a:pt x="1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96"/>
            <p:cNvSpPr/>
            <p:nvPr/>
          </p:nvSpPr>
          <p:spPr>
            <a:xfrm>
              <a:off x="735996" y="2065271"/>
              <a:ext cx="350491" cy="372764"/>
            </a:xfrm>
            <a:custGeom>
              <a:avLst/>
              <a:gdLst/>
              <a:ahLst/>
              <a:cxnLst/>
              <a:rect l="l" t="t" r="r" b="b"/>
              <a:pathLst>
                <a:path w="12998" h="13824" extrusionOk="0">
                  <a:moveTo>
                    <a:pt x="4016" y="1027"/>
                  </a:moveTo>
                  <a:cubicBezTo>
                    <a:pt x="3914" y="1027"/>
                    <a:pt x="3826" y="1103"/>
                    <a:pt x="3810" y="1204"/>
                  </a:cubicBezTo>
                  <a:cubicBezTo>
                    <a:pt x="3796" y="1325"/>
                    <a:pt x="3889" y="1432"/>
                    <a:pt x="4012" y="1432"/>
                  </a:cubicBezTo>
                  <a:lnTo>
                    <a:pt x="4273" y="1432"/>
                  </a:lnTo>
                  <a:cubicBezTo>
                    <a:pt x="4394" y="1432"/>
                    <a:pt x="4487" y="1325"/>
                    <a:pt x="4473" y="1204"/>
                  </a:cubicBezTo>
                  <a:cubicBezTo>
                    <a:pt x="4457" y="1103"/>
                    <a:pt x="4369" y="1027"/>
                    <a:pt x="4267" y="1027"/>
                  </a:cubicBezTo>
                  <a:cubicBezTo>
                    <a:pt x="4266" y="1027"/>
                    <a:pt x="4265" y="1027"/>
                    <a:pt x="4264" y="1027"/>
                  </a:cubicBezTo>
                  <a:lnTo>
                    <a:pt x="4019" y="1027"/>
                  </a:lnTo>
                  <a:cubicBezTo>
                    <a:pt x="4018" y="1027"/>
                    <a:pt x="4017" y="1027"/>
                    <a:pt x="4016" y="1027"/>
                  </a:cubicBezTo>
                  <a:close/>
                  <a:moveTo>
                    <a:pt x="5183" y="1027"/>
                  </a:moveTo>
                  <a:cubicBezTo>
                    <a:pt x="5062" y="1027"/>
                    <a:pt x="4967" y="1133"/>
                    <a:pt x="4983" y="1254"/>
                  </a:cubicBezTo>
                  <a:cubicBezTo>
                    <a:pt x="4997" y="1357"/>
                    <a:pt x="5085" y="1432"/>
                    <a:pt x="5189" y="1432"/>
                  </a:cubicBezTo>
                  <a:cubicBezTo>
                    <a:pt x="5190" y="1432"/>
                    <a:pt x="5191" y="1432"/>
                    <a:pt x="5192" y="1432"/>
                  </a:cubicBezTo>
                  <a:lnTo>
                    <a:pt x="5437" y="1432"/>
                  </a:lnTo>
                  <a:cubicBezTo>
                    <a:pt x="5438" y="1432"/>
                    <a:pt x="5439" y="1432"/>
                    <a:pt x="5440" y="1432"/>
                  </a:cubicBezTo>
                  <a:cubicBezTo>
                    <a:pt x="5542" y="1432"/>
                    <a:pt x="5630" y="1357"/>
                    <a:pt x="5644" y="1254"/>
                  </a:cubicBezTo>
                  <a:cubicBezTo>
                    <a:pt x="5660" y="1133"/>
                    <a:pt x="5565" y="1027"/>
                    <a:pt x="5444" y="1027"/>
                  </a:cubicBezTo>
                  <a:close/>
                  <a:moveTo>
                    <a:pt x="1789" y="404"/>
                  </a:moveTo>
                  <a:cubicBezTo>
                    <a:pt x="2111" y="407"/>
                    <a:pt x="2371" y="670"/>
                    <a:pt x="2369" y="991"/>
                  </a:cubicBezTo>
                  <a:lnTo>
                    <a:pt x="2369" y="1999"/>
                  </a:lnTo>
                  <a:lnTo>
                    <a:pt x="1491" y="1999"/>
                  </a:lnTo>
                  <a:cubicBezTo>
                    <a:pt x="1410" y="1916"/>
                    <a:pt x="1315" y="1850"/>
                    <a:pt x="1208" y="1803"/>
                  </a:cubicBezTo>
                  <a:lnTo>
                    <a:pt x="1208" y="991"/>
                  </a:lnTo>
                  <a:cubicBezTo>
                    <a:pt x="1207" y="670"/>
                    <a:pt x="1466" y="407"/>
                    <a:pt x="1789" y="404"/>
                  </a:cubicBezTo>
                  <a:close/>
                  <a:moveTo>
                    <a:pt x="4013" y="1811"/>
                  </a:moveTo>
                  <a:cubicBezTo>
                    <a:pt x="3912" y="1811"/>
                    <a:pt x="3826" y="1886"/>
                    <a:pt x="3810" y="1988"/>
                  </a:cubicBezTo>
                  <a:cubicBezTo>
                    <a:pt x="3796" y="2107"/>
                    <a:pt x="3889" y="2215"/>
                    <a:pt x="4012" y="2215"/>
                  </a:cubicBezTo>
                  <a:lnTo>
                    <a:pt x="4273" y="2215"/>
                  </a:lnTo>
                  <a:cubicBezTo>
                    <a:pt x="4394" y="2215"/>
                    <a:pt x="4487" y="2107"/>
                    <a:pt x="4473" y="1988"/>
                  </a:cubicBezTo>
                  <a:cubicBezTo>
                    <a:pt x="4457" y="1886"/>
                    <a:pt x="4371" y="1811"/>
                    <a:pt x="4270" y="1811"/>
                  </a:cubicBezTo>
                  <a:cubicBezTo>
                    <a:pt x="4268" y="1811"/>
                    <a:pt x="4266" y="1811"/>
                    <a:pt x="4264" y="1811"/>
                  </a:cubicBezTo>
                  <a:lnTo>
                    <a:pt x="4019" y="1811"/>
                  </a:lnTo>
                  <a:cubicBezTo>
                    <a:pt x="4017" y="1811"/>
                    <a:pt x="4015" y="1811"/>
                    <a:pt x="4013" y="1811"/>
                  </a:cubicBezTo>
                  <a:close/>
                  <a:moveTo>
                    <a:pt x="5185" y="1809"/>
                  </a:moveTo>
                  <a:cubicBezTo>
                    <a:pt x="5062" y="1809"/>
                    <a:pt x="4967" y="1917"/>
                    <a:pt x="4983" y="2038"/>
                  </a:cubicBezTo>
                  <a:cubicBezTo>
                    <a:pt x="4999" y="2140"/>
                    <a:pt x="5085" y="2215"/>
                    <a:pt x="5189" y="2215"/>
                  </a:cubicBezTo>
                  <a:cubicBezTo>
                    <a:pt x="5190" y="2215"/>
                    <a:pt x="5191" y="2215"/>
                    <a:pt x="5192" y="2215"/>
                  </a:cubicBezTo>
                  <a:lnTo>
                    <a:pt x="5437" y="2215"/>
                  </a:lnTo>
                  <a:cubicBezTo>
                    <a:pt x="5438" y="2215"/>
                    <a:pt x="5439" y="2215"/>
                    <a:pt x="5440" y="2215"/>
                  </a:cubicBezTo>
                  <a:cubicBezTo>
                    <a:pt x="5542" y="2215"/>
                    <a:pt x="5630" y="2140"/>
                    <a:pt x="5644" y="2038"/>
                  </a:cubicBezTo>
                  <a:cubicBezTo>
                    <a:pt x="5660" y="1917"/>
                    <a:pt x="5566" y="1811"/>
                    <a:pt x="5444" y="1809"/>
                  </a:cubicBezTo>
                  <a:close/>
                  <a:moveTo>
                    <a:pt x="2369" y="2404"/>
                  </a:moveTo>
                  <a:lnTo>
                    <a:pt x="2369" y="2782"/>
                  </a:lnTo>
                  <a:lnTo>
                    <a:pt x="1721" y="2782"/>
                  </a:lnTo>
                  <a:cubicBezTo>
                    <a:pt x="1750" y="2658"/>
                    <a:pt x="1750" y="2528"/>
                    <a:pt x="1721" y="2404"/>
                  </a:cubicBezTo>
                  <a:close/>
                  <a:moveTo>
                    <a:pt x="11289" y="2404"/>
                  </a:moveTo>
                  <a:cubicBezTo>
                    <a:pt x="11260" y="2530"/>
                    <a:pt x="11260" y="2658"/>
                    <a:pt x="11289" y="2783"/>
                  </a:cubicBezTo>
                  <a:lnTo>
                    <a:pt x="10845" y="2783"/>
                  </a:lnTo>
                  <a:lnTo>
                    <a:pt x="10845" y="2404"/>
                  </a:lnTo>
                  <a:close/>
                  <a:moveTo>
                    <a:pt x="4016" y="2593"/>
                  </a:moveTo>
                  <a:cubicBezTo>
                    <a:pt x="3914" y="2593"/>
                    <a:pt x="3826" y="2667"/>
                    <a:pt x="3810" y="2770"/>
                  </a:cubicBezTo>
                  <a:cubicBezTo>
                    <a:pt x="3796" y="2891"/>
                    <a:pt x="3889" y="2998"/>
                    <a:pt x="4012" y="2998"/>
                  </a:cubicBezTo>
                  <a:lnTo>
                    <a:pt x="4273" y="2998"/>
                  </a:lnTo>
                  <a:cubicBezTo>
                    <a:pt x="4394" y="2998"/>
                    <a:pt x="4487" y="2891"/>
                    <a:pt x="4473" y="2770"/>
                  </a:cubicBezTo>
                  <a:cubicBezTo>
                    <a:pt x="4457" y="2667"/>
                    <a:pt x="4369" y="2593"/>
                    <a:pt x="4267" y="2593"/>
                  </a:cubicBezTo>
                  <a:cubicBezTo>
                    <a:pt x="4266" y="2593"/>
                    <a:pt x="4265" y="2593"/>
                    <a:pt x="4264" y="2593"/>
                  </a:cubicBezTo>
                  <a:lnTo>
                    <a:pt x="4019" y="2593"/>
                  </a:lnTo>
                  <a:cubicBezTo>
                    <a:pt x="4018" y="2593"/>
                    <a:pt x="4017" y="2593"/>
                    <a:pt x="4016" y="2593"/>
                  </a:cubicBezTo>
                  <a:close/>
                  <a:moveTo>
                    <a:pt x="5440" y="2593"/>
                  </a:moveTo>
                  <a:cubicBezTo>
                    <a:pt x="5439" y="2593"/>
                    <a:pt x="5438" y="2593"/>
                    <a:pt x="5437" y="2593"/>
                  </a:cubicBezTo>
                  <a:lnTo>
                    <a:pt x="5192" y="2593"/>
                  </a:lnTo>
                  <a:cubicBezTo>
                    <a:pt x="5191" y="2593"/>
                    <a:pt x="5190" y="2593"/>
                    <a:pt x="5189" y="2593"/>
                  </a:cubicBezTo>
                  <a:cubicBezTo>
                    <a:pt x="5085" y="2593"/>
                    <a:pt x="4999" y="2669"/>
                    <a:pt x="4983" y="2770"/>
                  </a:cubicBezTo>
                  <a:cubicBezTo>
                    <a:pt x="4967" y="2891"/>
                    <a:pt x="5062" y="2998"/>
                    <a:pt x="5183" y="2998"/>
                  </a:cubicBezTo>
                  <a:lnTo>
                    <a:pt x="5444" y="2998"/>
                  </a:lnTo>
                  <a:cubicBezTo>
                    <a:pt x="5565" y="2998"/>
                    <a:pt x="5660" y="2891"/>
                    <a:pt x="5644" y="2770"/>
                  </a:cubicBezTo>
                  <a:cubicBezTo>
                    <a:pt x="5630" y="2667"/>
                    <a:pt x="5542" y="2593"/>
                    <a:pt x="5440" y="2593"/>
                  </a:cubicBezTo>
                  <a:close/>
                  <a:moveTo>
                    <a:pt x="876" y="2134"/>
                  </a:moveTo>
                  <a:cubicBezTo>
                    <a:pt x="1110" y="2134"/>
                    <a:pt x="1335" y="2315"/>
                    <a:pt x="1335" y="2590"/>
                  </a:cubicBezTo>
                  <a:cubicBezTo>
                    <a:pt x="1336" y="2839"/>
                    <a:pt x="1136" y="3042"/>
                    <a:pt x="885" y="3045"/>
                  </a:cubicBezTo>
                  <a:cubicBezTo>
                    <a:pt x="883" y="3045"/>
                    <a:pt x="881" y="3045"/>
                    <a:pt x="878" y="3045"/>
                  </a:cubicBezTo>
                  <a:cubicBezTo>
                    <a:pt x="477" y="3045"/>
                    <a:pt x="270" y="2558"/>
                    <a:pt x="555" y="2270"/>
                  </a:cubicBezTo>
                  <a:cubicBezTo>
                    <a:pt x="648" y="2176"/>
                    <a:pt x="763" y="2134"/>
                    <a:pt x="876" y="2134"/>
                  </a:cubicBezTo>
                  <a:close/>
                  <a:moveTo>
                    <a:pt x="12145" y="2135"/>
                  </a:moveTo>
                  <a:cubicBezTo>
                    <a:pt x="12546" y="2135"/>
                    <a:pt x="12753" y="2621"/>
                    <a:pt x="12468" y="2908"/>
                  </a:cubicBezTo>
                  <a:cubicBezTo>
                    <a:pt x="12375" y="3003"/>
                    <a:pt x="12260" y="3046"/>
                    <a:pt x="12147" y="3046"/>
                  </a:cubicBezTo>
                  <a:cubicBezTo>
                    <a:pt x="11913" y="3046"/>
                    <a:pt x="11688" y="2864"/>
                    <a:pt x="11688" y="2590"/>
                  </a:cubicBezTo>
                  <a:cubicBezTo>
                    <a:pt x="11687" y="2341"/>
                    <a:pt x="11887" y="2136"/>
                    <a:pt x="12138" y="2135"/>
                  </a:cubicBezTo>
                  <a:cubicBezTo>
                    <a:pt x="12140" y="2135"/>
                    <a:pt x="12142" y="2135"/>
                    <a:pt x="12145" y="2135"/>
                  </a:cubicBezTo>
                  <a:close/>
                  <a:moveTo>
                    <a:pt x="9079" y="3242"/>
                  </a:moveTo>
                  <a:cubicBezTo>
                    <a:pt x="9071" y="3242"/>
                    <a:pt x="9062" y="3243"/>
                    <a:pt x="9053" y="3244"/>
                  </a:cubicBezTo>
                  <a:cubicBezTo>
                    <a:pt x="8949" y="3260"/>
                    <a:pt x="8874" y="3349"/>
                    <a:pt x="8876" y="3453"/>
                  </a:cubicBezTo>
                  <a:lnTo>
                    <a:pt x="8876" y="3463"/>
                  </a:lnTo>
                  <a:lnTo>
                    <a:pt x="8876" y="3463"/>
                  </a:lnTo>
                  <a:cubicBezTo>
                    <a:pt x="8874" y="3568"/>
                    <a:pt x="8949" y="3658"/>
                    <a:pt x="9053" y="3672"/>
                  </a:cubicBezTo>
                  <a:cubicBezTo>
                    <a:pt x="9061" y="3673"/>
                    <a:pt x="9069" y="3673"/>
                    <a:pt x="9078" y="3673"/>
                  </a:cubicBezTo>
                  <a:cubicBezTo>
                    <a:pt x="9188" y="3673"/>
                    <a:pt x="9281" y="3585"/>
                    <a:pt x="9281" y="3472"/>
                  </a:cubicBezTo>
                  <a:lnTo>
                    <a:pt x="9281" y="3446"/>
                  </a:lnTo>
                  <a:cubicBezTo>
                    <a:pt x="9281" y="3332"/>
                    <a:pt x="9189" y="3242"/>
                    <a:pt x="9079" y="3242"/>
                  </a:cubicBezTo>
                  <a:close/>
                  <a:moveTo>
                    <a:pt x="4013" y="4186"/>
                  </a:moveTo>
                  <a:cubicBezTo>
                    <a:pt x="3912" y="4186"/>
                    <a:pt x="3826" y="4262"/>
                    <a:pt x="3810" y="4364"/>
                  </a:cubicBezTo>
                  <a:cubicBezTo>
                    <a:pt x="3796" y="4483"/>
                    <a:pt x="3889" y="4590"/>
                    <a:pt x="4012" y="4591"/>
                  </a:cubicBezTo>
                  <a:lnTo>
                    <a:pt x="4273" y="4591"/>
                  </a:lnTo>
                  <a:cubicBezTo>
                    <a:pt x="4394" y="4590"/>
                    <a:pt x="4487" y="4483"/>
                    <a:pt x="4473" y="4364"/>
                  </a:cubicBezTo>
                  <a:cubicBezTo>
                    <a:pt x="4457" y="4262"/>
                    <a:pt x="4371" y="4186"/>
                    <a:pt x="4270" y="4186"/>
                  </a:cubicBezTo>
                  <a:cubicBezTo>
                    <a:pt x="4268" y="4186"/>
                    <a:pt x="4266" y="4186"/>
                    <a:pt x="4264" y="4186"/>
                  </a:cubicBezTo>
                  <a:lnTo>
                    <a:pt x="4019" y="4186"/>
                  </a:lnTo>
                  <a:cubicBezTo>
                    <a:pt x="4017" y="4186"/>
                    <a:pt x="4015" y="4186"/>
                    <a:pt x="4013" y="4186"/>
                  </a:cubicBezTo>
                  <a:close/>
                  <a:moveTo>
                    <a:pt x="4016" y="4969"/>
                  </a:moveTo>
                  <a:cubicBezTo>
                    <a:pt x="3914" y="4969"/>
                    <a:pt x="3826" y="5043"/>
                    <a:pt x="3810" y="5146"/>
                  </a:cubicBezTo>
                  <a:cubicBezTo>
                    <a:pt x="3796" y="5267"/>
                    <a:pt x="3889" y="5374"/>
                    <a:pt x="4012" y="5374"/>
                  </a:cubicBezTo>
                  <a:lnTo>
                    <a:pt x="4273" y="5374"/>
                  </a:lnTo>
                  <a:cubicBezTo>
                    <a:pt x="4394" y="5374"/>
                    <a:pt x="4487" y="5267"/>
                    <a:pt x="4473" y="5146"/>
                  </a:cubicBezTo>
                  <a:cubicBezTo>
                    <a:pt x="4457" y="5043"/>
                    <a:pt x="4369" y="4969"/>
                    <a:pt x="4267" y="4969"/>
                  </a:cubicBezTo>
                  <a:cubicBezTo>
                    <a:pt x="4266" y="4969"/>
                    <a:pt x="4265" y="4969"/>
                    <a:pt x="4264" y="4969"/>
                  </a:cubicBezTo>
                  <a:lnTo>
                    <a:pt x="4019" y="4969"/>
                  </a:lnTo>
                  <a:cubicBezTo>
                    <a:pt x="4018" y="4969"/>
                    <a:pt x="4017" y="4969"/>
                    <a:pt x="4016" y="4969"/>
                  </a:cubicBezTo>
                  <a:close/>
                  <a:moveTo>
                    <a:pt x="7751" y="4070"/>
                  </a:moveTo>
                  <a:cubicBezTo>
                    <a:pt x="7996" y="4070"/>
                    <a:pt x="8239" y="4146"/>
                    <a:pt x="8444" y="4293"/>
                  </a:cubicBezTo>
                  <a:lnTo>
                    <a:pt x="8444" y="4496"/>
                  </a:lnTo>
                  <a:lnTo>
                    <a:pt x="7977" y="4973"/>
                  </a:lnTo>
                  <a:cubicBezTo>
                    <a:pt x="7910" y="5041"/>
                    <a:pt x="7896" y="5162"/>
                    <a:pt x="7952" y="5238"/>
                  </a:cubicBezTo>
                  <a:cubicBezTo>
                    <a:pt x="7991" y="5292"/>
                    <a:pt x="8052" y="5320"/>
                    <a:pt x="8113" y="5320"/>
                  </a:cubicBezTo>
                  <a:cubicBezTo>
                    <a:pt x="8164" y="5320"/>
                    <a:pt x="8215" y="5301"/>
                    <a:pt x="8253" y="5261"/>
                  </a:cubicBezTo>
                  <a:lnTo>
                    <a:pt x="8724" y="4780"/>
                  </a:lnTo>
                  <a:lnTo>
                    <a:pt x="8920" y="4780"/>
                  </a:lnTo>
                  <a:cubicBezTo>
                    <a:pt x="9147" y="5113"/>
                    <a:pt x="9200" y="5535"/>
                    <a:pt x="9064" y="5914"/>
                  </a:cubicBezTo>
                  <a:lnTo>
                    <a:pt x="8978" y="5914"/>
                  </a:lnTo>
                  <a:lnTo>
                    <a:pt x="8592" y="5683"/>
                  </a:lnTo>
                  <a:cubicBezTo>
                    <a:pt x="8559" y="5664"/>
                    <a:pt x="8524" y="5655"/>
                    <a:pt x="8489" y="5655"/>
                  </a:cubicBezTo>
                  <a:cubicBezTo>
                    <a:pt x="8405" y="5655"/>
                    <a:pt x="8325" y="5707"/>
                    <a:pt x="8298" y="5794"/>
                  </a:cubicBezTo>
                  <a:cubicBezTo>
                    <a:pt x="8269" y="5886"/>
                    <a:pt x="8308" y="5986"/>
                    <a:pt x="8392" y="6035"/>
                  </a:cubicBezTo>
                  <a:lnTo>
                    <a:pt x="8740" y="6242"/>
                  </a:lnTo>
                  <a:lnTo>
                    <a:pt x="8740" y="6432"/>
                  </a:lnTo>
                  <a:lnTo>
                    <a:pt x="8713" y="6458"/>
                  </a:lnTo>
                  <a:cubicBezTo>
                    <a:pt x="8652" y="6522"/>
                    <a:pt x="8571" y="6554"/>
                    <a:pt x="8490" y="6554"/>
                  </a:cubicBezTo>
                  <a:cubicBezTo>
                    <a:pt x="8409" y="6554"/>
                    <a:pt x="8328" y="6522"/>
                    <a:pt x="8266" y="6458"/>
                  </a:cubicBezTo>
                  <a:lnTo>
                    <a:pt x="6800" y="4969"/>
                  </a:lnTo>
                  <a:cubicBezTo>
                    <a:pt x="6676" y="4840"/>
                    <a:pt x="6676" y="4637"/>
                    <a:pt x="6801" y="4509"/>
                  </a:cubicBezTo>
                  <a:lnTo>
                    <a:pt x="6827" y="4483"/>
                  </a:lnTo>
                  <a:lnTo>
                    <a:pt x="7011" y="4483"/>
                  </a:lnTo>
                  <a:lnTo>
                    <a:pt x="7216" y="4840"/>
                  </a:lnTo>
                  <a:cubicBezTo>
                    <a:pt x="7252" y="4902"/>
                    <a:pt x="7318" y="4941"/>
                    <a:pt x="7390" y="4941"/>
                  </a:cubicBezTo>
                  <a:cubicBezTo>
                    <a:pt x="7426" y="4941"/>
                    <a:pt x="7461" y="4933"/>
                    <a:pt x="7491" y="4915"/>
                  </a:cubicBezTo>
                  <a:cubicBezTo>
                    <a:pt x="7588" y="4858"/>
                    <a:pt x="7621" y="4735"/>
                    <a:pt x="7565" y="4637"/>
                  </a:cubicBezTo>
                  <a:lnTo>
                    <a:pt x="7337" y="4238"/>
                  </a:lnTo>
                  <a:lnTo>
                    <a:pt x="7337" y="4145"/>
                  </a:lnTo>
                  <a:cubicBezTo>
                    <a:pt x="7471" y="4094"/>
                    <a:pt x="7611" y="4070"/>
                    <a:pt x="7751" y="4070"/>
                  </a:cubicBezTo>
                  <a:close/>
                  <a:moveTo>
                    <a:pt x="4280" y="6159"/>
                  </a:moveTo>
                  <a:cubicBezTo>
                    <a:pt x="4565" y="6159"/>
                    <a:pt x="4710" y="6505"/>
                    <a:pt x="4509" y="6711"/>
                  </a:cubicBezTo>
                  <a:cubicBezTo>
                    <a:pt x="4443" y="6778"/>
                    <a:pt x="4361" y="6808"/>
                    <a:pt x="4281" y="6808"/>
                  </a:cubicBezTo>
                  <a:cubicBezTo>
                    <a:pt x="4114" y="6808"/>
                    <a:pt x="3954" y="6678"/>
                    <a:pt x="3954" y="6483"/>
                  </a:cubicBezTo>
                  <a:cubicBezTo>
                    <a:pt x="3953" y="6306"/>
                    <a:pt x="4095" y="6162"/>
                    <a:pt x="4273" y="6160"/>
                  </a:cubicBezTo>
                  <a:lnTo>
                    <a:pt x="4273" y="6159"/>
                  </a:lnTo>
                  <a:cubicBezTo>
                    <a:pt x="4275" y="6159"/>
                    <a:pt x="4277" y="6159"/>
                    <a:pt x="4280" y="6159"/>
                  </a:cubicBezTo>
                  <a:close/>
                  <a:moveTo>
                    <a:pt x="4273" y="5754"/>
                  </a:moveTo>
                  <a:cubicBezTo>
                    <a:pt x="3871" y="5757"/>
                    <a:pt x="3548" y="6082"/>
                    <a:pt x="3548" y="6483"/>
                  </a:cubicBezTo>
                  <a:cubicBezTo>
                    <a:pt x="3551" y="6775"/>
                    <a:pt x="3728" y="7038"/>
                    <a:pt x="3999" y="7147"/>
                  </a:cubicBezTo>
                  <a:cubicBezTo>
                    <a:pt x="4088" y="7183"/>
                    <a:pt x="4180" y="7201"/>
                    <a:pt x="4272" y="7201"/>
                  </a:cubicBezTo>
                  <a:cubicBezTo>
                    <a:pt x="4461" y="7201"/>
                    <a:pt x="4647" y="7127"/>
                    <a:pt x="4785" y="6987"/>
                  </a:cubicBezTo>
                  <a:cubicBezTo>
                    <a:pt x="4992" y="6780"/>
                    <a:pt x="5052" y="6470"/>
                    <a:pt x="4940" y="6199"/>
                  </a:cubicBezTo>
                  <a:cubicBezTo>
                    <a:pt x="4827" y="5930"/>
                    <a:pt x="4564" y="5754"/>
                    <a:pt x="4273" y="5754"/>
                  </a:cubicBezTo>
                  <a:close/>
                  <a:moveTo>
                    <a:pt x="9233" y="7749"/>
                  </a:moveTo>
                  <a:lnTo>
                    <a:pt x="9200" y="8161"/>
                  </a:lnTo>
                  <a:cubicBezTo>
                    <a:pt x="9181" y="8353"/>
                    <a:pt x="9020" y="8473"/>
                    <a:pt x="8855" y="8473"/>
                  </a:cubicBezTo>
                  <a:cubicBezTo>
                    <a:pt x="8768" y="8473"/>
                    <a:pt x="8681" y="8440"/>
                    <a:pt x="8611" y="8369"/>
                  </a:cubicBezTo>
                  <a:cubicBezTo>
                    <a:pt x="8405" y="8160"/>
                    <a:pt x="8536" y="7807"/>
                    <a:pt x="8828" y="7782"/>
                  </a:cubicBezTo>
                  <a:lnTo>
                    <a:pt x="9233" y="7749"/>
                  </a:lnTo>
                  <a:close/>
                  <a:moveTo>
                    <a:pt x="4911" y="8775"/>
                  </a:moveTo>
                  <a:cubicBezTo>
                    <a:pt x="4954" y="8777"/>
                    <a:pt x="4989" y="8811"/>
                    <a:pt x="4987" y="8854"/>
                  </a:cubicBezTo>
                  <a:lnTo>
                    <a:pt x="4987" y="9693"/>
                  </a:lnTo>
                  <a:lnTo>
                    <a:pt x="4173" y="9693"/>
                  </a:lnTo>
                  <a:cubicBezTo>
                    <a:pt x="4130" y="9691"/>
                    <a:pt x="4095" y="9655"/>
                    <a:pt x="4097" y="9612"/>
                  </a:cubicBezTo>
                  <a:lnTo>
                    <a:pt x="4097" y="9423"/>
                  </a:lnTo>
                  <a:cubicBezTo>
                    <a:pt x="4095" y="9380"/>
                    <a:pt x="4130" y="9344"/>
                    <a:pt x="4173" y="9343"/>
                  </a:cubicBezTo>
                  <a:cubicBezTo>
                    <a:pt x="4437" y="9343"/>
                    <a:pt x="4650" y="9124"/>
                    <a:pt x="4650" y="8854"/>
                  </a:cubicBezTo>
                  <a:cubicBezTo>
                    <a:pt x="4650" y="8813"/>
                    <a:pt x="4683" y="8777"/>
                    <a:pt x="4726" y="8775"/>
                  </a:cubicBezTo>
                  <a:close/>
                  <a:moveTo>
                    <a:pt x="8799" y="9585"/>
                  </a:moveTo>
                  <a:cubicBezTo>
                    <a:pt x="8843" y="9586"/>
                    <a:pt x="8876" y="9622"/>
                    <a:pt x="8876" y="9665"/>
                  </a:cubicBezTo>
                  <a:lnTo>
                    <a:pt x="8876" y="9854"/>
                  </a:lnTo>
                  <a:cubicBezTo>
                    <a:pt x="8876" y="9897"/>
                    <a:pt x="8843" y="9933"/>
                    <a:pt x="8799" y="9935"/>
                  </a:cubicBezTo>
                  <a:cubicBezTo>
                    <a:pt x="8536" y="9935"/>
                    <a:pt x="8321" y="10154"/>
                    <a:pt x="8321" y="10422"/>
                  </a:cubicBezTo>
                  <a:cubicBezTo>
                    <a:pt x="8323" y="10465"/>
                    <a:pt x="8288" y="10501"/>
                    <a:pt x="8245" y="10503"/>
                  </a:cubicBezTo>
                  <a:lnTo>
                    <a:pt x="8060" y="10503"/>
                  </a:lnTo>
                  <a:cubicBezTo>
                    <a:pt x="8017" y="10501"/>
                    <a:pt x="7984" y="10465"/>
                    <a:pt x="7984" y="10422"/>
                  </a:cubicBezTo>
                  <a:lnTo>
                    <a:pt x="7984" y="9585"/>
                  </a:lnTo>
                  <a:close/>
                  <a:moveTo>
                    <a:pt x="5702" y="11805"/>
                  </a:moveTo>
                  <a:cubicBezTo>
                    <a:pt x="5694" y="11805"/>
                    <a:pt x="5686" y="11805"/>
                    <a:pt x="5677" y="11806"/>
                  </a:cubicBezTo>
                  <a:cubicBezTo>
                    <a:pt x="5575" y="11822"/>
                    <a:pt x="5499" y="11912"/>
                    <a:pt x="5502" y="12015"/>
                  </a:cubicBezTo>
                  <a:lnTo>
                    <a:pt x="5502" y="12027"/>
                  </a:lnTo>
                  <a:cubicBezTo>
                    <a:pt x="5499" y="12131"/>
                    <a:pt x="5575" y="12220"/>
                    <a:pt x="5677" y="12236"/>
                  </a:cubicBezTo>
                  <a:cubicBezTo>
                    <a:pt x="5686" y="12237"/>
                    <a:pt x="5694" y="12237"/>
                    <a:pt x="5702" y="12237"/>
                  </a:cubicBezTo>
                  <a:cubicBezTo>
                    <a:pt x="5812" y="12237"/>
                    <a:pt x="5905" y="12148"/>
                    <a:pt x="5906" y="12034"/>
                  </a:cubicBezTo>
                  <a:lnTo>
                    <a:pt x="5906" y="12008"/>
                  </a:lnTo>
                  <a:cubicBezTo>
                    <a:pt x="5906" y="11894"/>
                    <a:pt x="5813" y="11805"/>
                    <a:pt x="5702" y="11805"/>
                  </a:cubicBezTo>
                  <a:close/>
                  <a:moveTo>
                    <a:pt x="9346" y="12068"/>
                  </a:moveTo>
                  <a:cubicBezTo>
                    <a:pt x="9237" y="12068"/>
                    <a:pt x="9145" y="12158"/>
                    <a:pt x="9145" y="12272"/>
                  </a:cubicBezTo>
                  <a:lnTo>
                    <a:pt x="9145" y="12298"/>
                  </a:lnTo>
                  <a:cubicBezTo>
                    <a:pt x="9145" y="12410"/>
                    <a:pt x="9237" y="12500"/>
                    <a:pt x="9346" y="12500"/>
                  </a:cubicBezTo>
                  <a:cubicBezTo>
                    <a:pt x="9355" y="12500"/>
                    <a:pt x="9364" y="12499"/>
                    <a:pt x="9373" y="12498"/>
                  </a:cubicBezTo>
                  <a:cubicBezTo>
                    <a:pt x="9477" y="12484"/>
                    <a:pt x="9551" y="12394"/>
                    <a:pt x="9550" y="12289"/>
                  </a:cubicBezTo>
                  <a:lnTo>
                    <a:pt x="9550" y="12279"/>
                  </a:lnTo>
                  <a:cubicBezTo>
                    <a:pt x="9551" y="12174"/>
                    <a:pt x="9477" y="12086"/>
                    <a:pt x="9373" y="12070"/>
                  </a:cubicBezTo>
                  <a:cubicBezTo>
                    <a:pt x="9364" y="12069"/>
                    <a:pt x="9355" y="12068"/>
                    <a:pt x="9346" y="12068"/>
                  </a:cubicBezTo>
                  <a:close/>
                  <a:moveTo>
                    <a:pt x="5704" y="12332"/>
                  </a:moveTo>
                  <a:cubicBezTo>
                    <a:pt x="5695" y="12332"/>
                    <a:pt x="5686" y="12333"/>
                    <a:pt x="5677" y="12334"/>
                  </a:cubicBezTo>
                  <a:cubicBezTo>
                    <a:pt x="5575" y="12348"/>
                    <a:pt x="5499" y="12437"/>
                    <a:pt x="5502" y="12543"/>
                  </a:cubicBezTo>
                  <a:lnTo>
                    <a:pt x="5502" y="12560"/>
                  </a:lnTo>
                  <a:cubicBezTo>
                    <a:pt x="5502" y="12673"/>
                    <a:pt x="5593" y="12762"/>
                    <a:pt x="5702" y="12762"/>
                  </a:cubicBezTo>
                  <a:cubicBezTo>
                    <a:pt x="5711" y="12762"/>
                    <a:pt x="5720" y="12761"/>
                    <a:pt x="5729" y="12760"/>
                  </a:cubicBezTo>
                  <a:cubicBezTo>
                    <a:pt x="5831" y="12746"/>
                    <a:pt x="5908" y="12656"/>
                    <a:pt x="5906" y="12553"/>
                  </a:cubicBezTo>
                  <a:lnTo>
                    <a:pt x="5906" y="12534"/>
                  </a:lnTo>
                  <a:cubicBezTo>
                    <a:pt x="5905" y="12422"/>
                    <a:pt x="5813" y="12332"/>
                    <a:pt x="5704" y="12332"/>
                  </a:cubicBezTo>
                  <a:close/>
                  <a:moveTo>
                    <a:pt x="11949" y="11556"/>
                  </a:moveTo>
                  <a:cubicBezTo>
                    <a:pt x="11982" y="11556"/>
                    <a:pt x="12008" y="11583"/>
                    <a:pt x="12006" y="11616"/>
                  </a:cubicBezTo>
                  <a:lnTo>
                    <a:pt x="12006" y="12826"/>
                  </a:lnTo>
                  <a:cubicBezTo>
                    <a:pt x="12006" y="13146"/>
                    <a:pt x="11747" y="13407"/>
                    <a:pt x="11426" y="13407"/>
                  </a:cubicBezTo>
                  <a:cubicBezTo>
                    <a:pt x="11106" y="13407"/>
                    <a:pt x="10845" y="13146"/>
                    <a:pt x="10845" y="12826"/>
                  </a:cubicBezTo>
                  <a:lnTo>
                    <a:pt x="10845" y="11556"/>
                  </a:lnTo>
                  <a:close/>
                  <a:moveTo>
                    <a:pt x="7902" y="1"/>
                  </a:moveTo>
                  <a:cubicBezTo>
                    <a:pt x="7899" y="1"/>
                    <a:pt x="7895" y="1"/>
                    <a:pt x="7892" y="1"/>
                  </a:cubicBezTo>
                  <a:lnTo>
                    <a:pt x="1797" y="1"/>
                  </a:lnTo>
                  <a:cubicBezTo>
                    <a:pt x="1795" y="1"/>
                    <a:pt x="1793" y="1"/>
                    <a:pt x="1791" y="1"/>
                  </a:cubicBezTo>
                  <a:cubicBezTo>
                    <a:pt x="1252" y="1"/>
                    <a:pt x="803" y="985"/>
                    <a:pt x="803" y="985"/>
                  </a:cubicBezTo>
                  <a:lnTo>
                    <a:pt x="803" y="1731"/>
                  </a:lnTo>
                  <a:cubicBezTo>
                    <a:pt x="345" y="1772"/>
                    <a:pt x="1" y="2165"/>
                    <a:pt x="20" y="2625"/>
                  </a:cubicBezTo>
                  <a:cubicBezTo>
                    <a:pt x="40" y="3084"/>
                    <a:pt x="416" y="3447"/>
                    <a:pt x="875" y="3450"/>
                  </a:cubicBezTo>
                  <a:cubicBezTo>
                    <a:pt x="1107" y="3450"/>
                    <a:pt x="1331" y="3355"/>
                    <a:pt x="1491" y="3187"/>
                  </a:cubicBezTo>
                  <a:lnTo>
                    <a:pt x="2369" y="3187"/>
                  </a:lnTo>
                  <a:lnTo>
                    <a:pt x="2369" y="4142"/>
                  </a:lnTo>
                  <a:cubicBezTo>
                    <a:pt x="2369" y="4195"/>
                    <a:pt x="2390" y="4247"/>
                    <a:pt x="2427" y="4284"/>
                  </a:cubicBezTo>
                  <a:lnTo>
                    <a:pt x="2809" y="4669"/>
                  </a:lnTo>
                  <a:lnTo>
                    <a:pt x="2427" y="5052"/>
                  </a:lnTo>
                  <a:cubicBezTo>
                    <a:pt x="2390" y="5091"/>
                    <a:pt x="2369" y="5142"/>
                    <a:pt x="2369" y="5195"/>
                  </a:cubicBezTo>
                  <a:lnTo>
                    <a:pt x="2369" y="12831"/>
                  </a:lnTo>
                  <a:cubicBezTo>
                    <a:pt x="2369" y="13378"/>
                    <a:pt x="2812" y="13823"/>
                    <a:pt x="3355" y="13823"/>
                  </a:cubicBezTo>
                  <a:lnTo>
                    <a:pt x="11426" y="13823"/>
                  </a:lnTo>
                  <a:cubicBezTo>
                    <a:pt x="11969" y="13823"/>
                    <a:pt x="12411" y="13378"/>
                    <a:pt x="12411" y="12829"/>
                  </a:cubicBezTo>
                  <a:lnTo>
                    <a:pt x="12411" y="11618"/>
                  </a:lnTo>
                  <a:cubicBezTo>
                    <a:pt x="12413" y="11361"/>
                    <a:pt x="12205" y="11152"/>
                    <a:pt x="11947" y="11151"/>
                  </a:cubicBezTo>
                  <a:lnTo>
                    <a:pt x="10845" y="11151"/>
                  </a:lnTo>
                  <a:lnTo>
                    <a:pt x="10845" y="10456"/>
                  </a:lnTo>
                  <a:cubicBezTo>
                    <a:pt x="10845" y="10456"/>
                    <a:pt x="10834" y="10351"/>
                    <a:pt x="10796" y="10314"/>
                  </a:cubicBezTo>
                  <a:lnTo>
                    <a:pt x="10416" y="9931"/>
                  </a:lnTo>
                  <a:lnTo>
                    <a:pt x="10796" y="9546"/>
                  </a:lnTo>
                  <a:cubicBezTo>
                    <a:pt x="10834" y="9508"/>
                    <a:pt x="10855" y="9458"/>
                    <a:pt x="10873" y="9403"/>
                  </a:cubicBezTo>
                  <a:lnTo>
                    <a:pt x="10873" y="3187"/>
                  </a:lnTo>
                  <a:lnTo>
                    <a:pt x="11524" y="3187"/>
                  </a:lnTo>
                  <a:cubicBezTo>
                    <a:pt x="11684" y="3355"/>
                    <a:pt x="11906" y="3450"/>
                    <a:pt x="12138" y="3450"/>
                  </a:cubicBezTo>
                  <a:cubicBezTo>
                    <a:pt x="12612" y="3450"/>
                    <a:pt x="12998" y="3064"/>
                    <a:pt x="12998" y="2590"/>
                  </a:cubicBezTo>
                  <a:cubicBezTo>
                    <a:pt x="12998" y="2115"/>
                    <a:pt x="12612" y="1730"/>
                    <a:pt x="12138" y="1730"/>
                  </a:cubicBezTo>
                  <a:cubicBezTo>
                    <a:pt x="12136" y="1730"/>
                    <a:pt x="12134" y="1730"/>
                    <a:pt x="12133" y="1730"/>
                  </a:cubicBezTo>
                  <a:cubicBezTo>
                    <a:pt x="11901" y="1730"/>
                    <a:pt x="11680" y="1829"/>
                    <a:pt x="11524" y="1999"/>
                  </a:cubicBezTo>
                  <a:lnTo>
                    <a:pt x="10873" y="1999"/>
                  </a:lnTo>
                  <a:lnTo>
                    <a:pt x="10873" y="994"/>
                  </a:lnTo>
                  <a:cubicBezTo>
                    <a:pt x="10873" y="446"/>
                    <a:pt x="10432" y="1"/>
                    <a:pt x="9889" y="1"/>
                  </a:cubicBezTo>
                  <a:lnTo>
                    <a:pt x="8681" y="1"/>
                  </a:lnTo>
                  <a:cubicBezTo>
                    <a:pt x="8680" y="1"/>
                    <a:pt x="8679" y="1"/>
                    <a:pt x="8678" y="1"/>
                  </a:cubicBezTo>
                  <a:cubicBezTo>
                    <a:pt x="8576" y="1"/>
                    <a:pt x="8488" y="77"/>
                    <a:pt x="8472" y="178"/>
                  </a:cubicBezTo>
                  <a:cubicBezTo>
                    <a:pt x="8458" y="298"/>
                    <a:pt x="8552" y="406"/>
                    <a:pt x="8673" y="406"/>
                  </a:cubicBezTo>
                  <a:cubicBezTo>
                    <a:pt x="8674" y="406"/>
                    <a:pt x="8675" y="406"/>
                    <a:pt x="8675" y="406"/>
                  </a:cubicBezTo>
                  <a:lnTo>
                    <a:pt x="9864" y="406"/>
                  </a:lnTo>
                  <a:cubicBezTo>
                    <a:pt x="10184" y="409"/>
                    <a:pt x="10443" y="672"/>
                    <a:pt x="10442" y="994"/>
                  </a:cubicBezTo>
                  <a:lnTo>
                    <a:pt x="10442" y="9328"/>
                  </a:lnTo>
                  <a:lnTo>
                    <a:pt x="9979" y="9795"/>
                  </a:lnTo>
                  <a:cubicBezTo>
                    <a:pt x="9902" y="9874"/>
                    <a:pt x="9902" y="10001"/>
                    <a:pt x="9979" y="10080"/>
                  </a:cubicBezTo>
                  <a:lnTo>
                    <a:pt x="10442" y="10547"/>
                  </a:lnTo>
                  <a:lnTo>
                    <a:pt x="10442" y="12832"/>
                  </a:lnTo>
                  <a:cubicBezTo>
                    <a:pt x="10440" y="13043"/>
                    <a:pt x="10508" y="13249"/>
                    <a:pt x="10632" y="13419"/>
                  </a:cubicBezTo>
                  <a:lnTo>
                    <a:pt x="3353" y="13419"/>
                  </a:lnTo>
                  <a:cubicBezTo>
                    <a:pt x="3034" y="13419"/>
                    <a:pt x="2774" y="13155"/>
                    <a:pt x="2774" y="12832"/>
                  </a:cubicBezTo>
                  <a:lnTo>
                    <a:pt x="2774" y="11691"/>
                  </a:lnTo>
                  <a:lnTo>
                    <a:pt x="4571" y="11691"/>
                  </a:lnTo>
                  <a:cubicBezTo>
                    <a:pt x="4578" y="11691"/>
                    <a:pt x="4585" y="11690"/>
                    <a:pt x="4592" y="11690"/>
                  </a:cubicBezTo>
                  <a:cubicBezTo>
                    <a:pt x="4600" y="11688"/>
                    <a:pt x="4607" y="11687"/>
                    <a:pt x="4613" y="11685"/>
                  </a:cubicBezTo>
                  <a:lnTo>
                    <a:pt x="4617" y="11685"/>
                  </a:lnTo>
                  <a:cubicBezTo>
                    <a:pt x="4623" y="11684"/>
                    <a:pt x="4628" y="11683"/>
                    <a:pt x="4633" y="11681"/>
                  </a:cubicBezTo>
                  <a:lnTo>
                    <a:pt x="4640" y="11678"/>
                  </a:lnTo>
                  <a:lnTo>
                    <a:pt x="4653" y="11674"/>
                  </a:lnTo>
                  <a:lnTo>
                    <a:pt x="4660" y="11670"/>
                  </a:lnTo>
                  <a:lnTo>
                    <a:pt x="4672" y="11664"/>
                  </a:lnTo>
                  <a:lnTo>
                    <a:pt x="4680" y="11659"/>
                  </a:lnTo>
                  <a:lnTo>
                    <a:pt x="4689" y="11652"/>
                  </a:lnTo>
                  <a:lnTo>
                    <a:pt x="4698" y="11647"/>
                  </a:lnTo>
                  <a:cubicBezTo>
                    <a:pt x="4700" y="11644"/>
                    <a:pt x="4703" y="11642"/>
                    <a:pt x="4706" y="11639"/>
                  </a:cubicBezTo>
                  <a:cubicBezTo>
                    <a:pt x="4709" y="11636"/>
                    <a:pt x="4712" y="11635"/>
                    <a:pt x="4713" y="11632"/>
                  </a:cubicBezTo>
                  <a:cubicBezTo>
                    <a:pt x="4716" y="11631"/>
                    <a:pt x="4721" y="11626"/>
                    <a:pt x="4724" y="11622"/>
                  </a:cubicBezTo>
                  <a:lnTo>
                    <a:pt x="4726" y="11619"/>
                  </a:lnTo>
                  <a:lnTo>
                    <a:pt x="4899" y="11420"/>
                  </a:lnTo>
                  <a:lnTo>
                    <a:pt x="5904" y="11420"/>
                  </a:lnTo>
                  <a:lnTo>
                    <a:pt x="6862" y="12388"/>
                  </a:lnTo>
                  <a:cubicBezTo>
                    <a:pt x="6901" y="12435"/>
                    <a:pt x="6957" y="12459"/>
                    <a:pt x="7013" y="12459"/>
                  </a:cubicBezTo>
                  <a:cubicBezTo>
                    <a:pt x="7064" y="12459"/>
                    <a:pt x="7114" y="12440"/>
                    <a:pt x="7153" y="12401"/>
                  </a:cubicBezTo>
                  <a:cubicBezTo>
                    <a:pt x="7235" y="12321"/>
                    <a:pt x="7230" y="12185"/>
                    <a:pt x="7141" y="12110"/>
                  </a:cubicBezTo>
                  <a:lnTo>
                    <a:pt x="6460" y="11420"/>
                  </a:lnTo>
                  <a:lnTo>
                    <a:pt x="7174" y="11420"/>
                  </a:lnTo>
                  <a:lnTo>
                    <a:pt x="7622" y="11873"/>
                  </a:lnTo>
                  <a:cubicBezTo>
                    <a:pt x="7660" y="11912"/>
                    <a:pt x="7712" y="11933"/>
                    <a:pt x="7766" y="11933"/>
                  </a:cubicBezTo>
                  <a:lnTo>
                    <a:pt x="8822" y="11933"/>
                  </a:lnTo>
                  <a:cubicBezTo>
                    <a:pt x="8823" y="11933"/>
                    <a:pt x="8824" y="11933"/>
                    <a:pt x="8825" y="11933"/>
                  </a:cubicBezTo>
                  <a:cubicBezTo>
                    <a:pt x="8928" y="11933"/>
                    <a:pt x="9016" y="11859"/>
                    <a:pt x="9031" y="11756"/>
                  </a:cubicBezTo>
                  <a:cubicBezTo>
                    <a:pt x="9046" y="11635"/>
                    <a:pt x="8952" y="11528"/>
                    <a:pt x="8830" y="11528"/>
                  </a:cubicBezTo>
                  <a:lnTo>
                    <a:pt x="7864" y="11528"/>
                  </a:lnTo>
                  <a:lnTo>
                    <a:pt x="7416" y="11076"/>
                  </a:lnTo>
                  <a:cubicBezTo>
                    <a:pt x="7377" y="11037"/>
                    <a:pt x="7326" y="11015"/>
                    <a:pt x="7272" y="11015"/>
                  </a:cubicBezTo>
                  <a:lnTo>
                    <a:pt x="5206" y="11015"/>
                  </a:lnTo>
                  <a:lnTo>
                    <a:pt x="6445" y="9585"/>
                  </a:lnTo>
                  <a:lnTo>
                    <a:pt x="7581" y="9585"/>
                  </a:lnTo>
                  <a:lnTo>
                    <a:pt x="7581" y="10420"/>
                  </a:lnTo>
                  <a:cubicBezTo>
                    <a:pt x="7579" y="10688"/>
                    <a:pt x="7797" y="10906"/>
                    <a:pt x="8065" y="10907"/>
                  </a:cubicBezTo>
                  <a:lnTo>
                    <a:pt x="8245" y="10907"/>
                  </a:lnTo>
                  <a:cubicBezTo>
                    <a:pt x="8511" y="10905"/>
                    <a:pt x="8726" y="10687"/>
                    <a:pt x="8724" y="10420"/>
                  </a:cubicBezTo>
                  <a:cubicBezTo>
                    <a:pt x="8723" y="10377"/>
                    <a:pt x="8758" y="10341"/>
                    <a:pt x="8801" y="10341"/>
                  </a:cubicBezTo>
                  <a:cubicBezTo>
                    <a:pt x="9067" y="10338"/>
                    <a:pt x="9282" y="10121"/>
                    <a:pt x="9281" y="9854"/>
                  </a:cubicBezTo>
                  <a:lnTo>
                    <a:pt x="9281" y="9667"/>
                  </a:lnTo>
                  <a:cubicBezTo>
                    <a:pt x="9282" y="9399"/>
                    <a:pt x="9067" y="9181"/>
                    <a:pt x="8801" y="9180"/>
                  </a:cubicBezTo>
                  <a:lnTo>
                    <a:pt x="8135" y="9180"/>
                  </a:lnTo>
                  <a:lnTo>
                    <a:pt x="8503" y="8807"/>
                  </a:lnTo>
                  <a:cubicBezTo>
                    <a:pt x="8608" y="8862"/>
                    <a:pt x="8726" y="8892"/>
                    <a:pt x="8846" y="8892"/>
                  </a:cubicBezTo>
                  <a:cubicBezTo>
                    <a:pt x="9232" y="8892"/>
                    <a:pt x="9559" y="8585"/>
                    <a:pt x="9590" y="8195"/>
                  </a:cubicBezTo>
                  <a:lnTo>
                    <a:pt x="9635" y="7651"/>
                  </a:lnTo>
                  <a:cubicBezTo>
                    <a:pt x="9639" y="7599"/>
                    <a:pt x="9631" y="7548"/>
                    <a:pt x="9611" y="7502"/>
                  </a:cubicBezTo>
                  <a:cubicBezTo>
                    <a:pt x="9563" y="7397"/>
                    <a:pt x="9460" y="7331"/>
                    <a:pt x="9346" y="7331"/>
                  </a:cubicBezTo>
                  <a:cubicBezTo>
                    <a:pt x="9338" y="7331"/>
                    <a:pt x="9330" y="7331"/>
                    <a:pt x="9322" y="7332"/>
                  </a:cubicBezTo>
                  <a:lnTo>
                    <a:pt x="8784" y="7376"/>
                  </a:lnTo>
                  <a:cubicBezTo>
                    <a:pt x="8399" y="7408"/>
                    <a:pt x="8096" y="7741"/>
                    <a:pt x="8096" y="8133"/>
                  </a:cubicBezTo>
                  <a:cubicBezTo>
                    <a:pt x="8096" y="8272"/>
                    <a:pt x="8135" y="8409"/>
                    <a:pt x="8207" y="8527"/>
                  </a:cubicBezTo>
                  <a:lnTo>
                    <a:pt x="7566" y="9180"/>
                  </a:lnTo>
                  <a:lnTo>
                    <a:pt x="6553" y="9180"/>
                  </a:lnTo>
                  <a:lnTo>
                    <a:pt x="6553" y="7208"/>
                  </a:lnTo>
                  <a:lnTo>
                    <a:pt x="7434" y="6203"/>
                  </a:lnTo>
                  <a:lnTo>
                    <a:pt x="7971" y="6741"/>
                  </a:lnTo>
                  <a:cubicBezTo>
                    <a:pt x="8113" y="6883"/>
                    <a:pt x="8299" y="6954"/>
                    <a:pt x="8485" y="6954"/>
                  </a:cubicBezTo>
                  <a:cubicBezTo>
                    <a:pt x="8672" y="6954"/>
                    <a:pt x="8858" y="6883"/>
                    <a:pt x="9001" y="6741"/>
                  </a:cubicBezTo>
                  <a:lnTo>
                    <a:pt x="9086" y="6656"/>
                  </a:lnTo>
                  <a:cubicBezTo>
                    <a:pt x="9124" y="6617"/>
                    <a:pt x="9145" y="6566"/>
                    <a:pt x="9145" y="6513"/>
                  </a:cubicBezTo>
                  <a:lnTo>
                    <a:pt x="9145" y="6319"/>
                  </a:lnTo>
                  <a:lnTo>
                    <a:pt x="9226" y="6319"/>
                  </a:lnTo>
                  <a:cubicBezTo>
                    <a:pt x="9304" y="6319"/>
                    <a:pt x="9374" y="6274"/>
                    <a:pt x="9409" y="6203"/>
                  </a:cubicBezTo>
                  <a:cubicBezTo>
                    <a:pt x="9687" y="5629"/>
                    <a:pt x="9606" y="4944"/>
                    <a:pt x="9201" y="4449"/>
                  </a:cubicBezTo>
                  <a:cubicBezTo>
                    <a:pt x="9162" y="4402"/>
                    <a:pt x="9105" y="4375"/>
                    <a:pt x="9044" y="4375"/>
                  </a:cubicBezTo>
                  <a:lnTo>
                    <a:pt x="8848" y="4375"/>
                  </a:lnTo>
                  <a:lnTo>
                    <a:pt x="8848" y="4181"/>
                  </a:lnTo>
                  <a:cubicBezTo>
                    <a:pt x="8848" y="4119"/>
                    <a:pt x="8821" y="4060"/>
                    <a:pt x="8775" y="4019"/>
                  </a:cubicBezTo>
                  <a:cubicBezTo>
                    <a:pt x="8481" y="3763"/>
                    <a:pt x="8110" y="3631"/>
                    <a:pt x="7736" y="3631"/>
                  </a:cubicBezTo>
                  <a:cubicBezTo>
                    <a:pt x="7491" y="3631"/>
                    <a:pt x="7245" y="3687"/>
                    <a:pt x="7017" y="3803"/>
                  </a:cubicBezTo>
                  <a:cubicBezTo>
                    <a:pt x="6948" y="3836"/>
                    <a:pt x="6905" y="3907"/>
                    <a:pt x="6905" y="3983"/>
                  </a:cubicBezTo>
                  <a:lnTo>
                    <a:pt x="6905" y="4077"/>
                  </a:lnTo>
                  <a:lnTo>
                    <a:pt x="6713" y="4077"/>
                  </a:lnTo>
                  <a:cubicBezTo>
                    <a:pt x="6658" y="4077"/>
                    <a:pt x="6607" y="4098"/>
                    <a:pt x="6568" y="4137"/>
                  </a:cubicBezTo>
                  <a:lnTo>
                    <a:pt x="6486" y="4224"/>
                  </a:lnTo>
                  <a:cubicBezTo>
                    <a:pt x="6209" y="4511"/>
                    <a:pt x="6209" y="4964"/>
                    <a:pt x="6486" y="5253"/>
                  </a:cubicBezTo>
                  <a:lnTo>
                    <a:pt x="7128" y="5911"/>
                  </a:lnTo>
                  <a:lnTo>
                    <a:pt x="6197" y="7002"/>
                  </a:lnTo>
                  <a:cubicBezTo>
                    <a:pt x="6166" y="7039"/>
                    <a:pt x="6148" y="7085"/>
                    <a:pt x="6148" y="7134"/>
                  </a:cubicBezTo>
                  <a:lnTo>
                    <a:pt x="6148" y="9298"/>
                  </a:lnTo>
                  <a:lnTo>
                    <a:pt x="5392" y="10184"/>
                  </a:lnTo>
                  <a:lnTo>
                    <a:pt x="5392" y="8856"/>
                  </a:lnTo>
                  <a:cubicBezTo>
                    <a:pt x="5393" y="8589"/>
                    <a:pt x="5179" y="8372"/>
                    <a:pt x="4912" y="8369"/>
                  </a:cubicBezTo>
                  <a:lnTo>
                    <a:pt x="4728" y="8369"/>
                  </a:lnTo>
                  <a:cubicBezTo>
                    <a:pt x="4461" y="8372"/>
                    <a:pt x="4247" y="8589"/>
                    <a:pt x="4248" y="8856"/>
                  </a:cubicBezTo>
                  <a:cubicBezTo>
                    <a:pt x="4250" y="8899"/>
                    <a:pt x="4215" y="8934"/>
                    <a:pt x="4172" y="8935"/>
                  </a:cubicBezTo>
                  <a:cubicBezTo>
                    <a:pt x="3905" y="8938"/>
                    <a:pt x="3691" y="9155"/>
                    <a:pt x="3692" y="9422"/>
                  </a:cubicBezTo>
                  <a:lnTo>
                    <a:pt x="3692" y="9611"/>
                  </a:lnTo>
                  <a:cubicBezTo>
                    <a:pt x="3691" y="9877"/>
                    <a:pt x="3905" y="10095"/>
                    <a:pt x="4172" y="10096"/>
                  </a:cubicBezTo>
                  <a:lnTo>
                    <a:pt x="4987" y="10096"/>
                  </a:lnTo>
                  <a:lnTo>
                    <a:pt x="4987" y="10652"/>
                  </a:lnTo>
                  <a:lnTo>
                    <a:pt x="4450" y="11285"/>
                  </a:lnTo>
                  <a:lnTo>
                    <a:pt x="2802" y="11285"/>
                  </a:lnTo>
                  <a:lnTo>
                    <a:pt x="2802" y="5277"/>
                  </a:lnTo>
                  <a:lnTo>
                    <a:pt x="3244" y="4812"/>
                  </a:lnTo>
                  <a:cubicBezTo>
                    <a:pt x="3322" y="4732"/>
                    <a:pt x="3322" y="4606"/>
                    <a:pt x="3244" y="4526"/>
                  </a:cubicBezTo>
                  <a:lnTo>
                    <a:pt x="2802" y="4060"/>
                  </a:lnTo>
                  <a:lnTo>
                    <a:pt x="2802" y="985"/>
                  </a:lnTo>
                  <a:cubicBezTo>
                    <a:pt x="2781" y="766"/>
                    <a:pt x="2711" y="563"/>
                    <a:pt x="2590" y="406"/>
                  </a:cubicBezTo>
                  <a:lnTo>
                    <a:pt x="7892" y="406"/>
                  </a:lnTo>
                  <a:cubicBezTo>
                    <a:pt x="8004" y="400"/>
                    <a:pt x="8092" y="308"/>
                    <a:pt x="8095" y="196"/>
                  </a:cubicBezTo>
                  <a:cubicBezTo>
                    <a:pt x="8096" y="88"/>
                    <a:pt x="8008" y="1"/>
                    <a:pt x="7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96"/>
          <p:cNvGrpSpPr/>
          <p:nvPr/>
        </p:nvGrpSpPr>
        <p:grpSpPr>
          <a:xfrm>
            <a:off x="3975908" y="3872573"/>
            <a:ext cx="376944" cy="373088"/>
            <a:chOff x="3977108" y="3869311"/>
            <a:chExt cx="376944" cy="373088"/>
          </a:xfrm>
        </p:grpSpPr>
        <p:sp>
          <p:nvSpPr>
            <p:cNvPr id="1277" name="Google Shape;1277;p96"/>
            <p:cNvSpPr/>
            <p:nvPr/>
          </p:nvSpPr>
          <p:spPr>
            <a:xfrm>
              <a:off x="3984065" y="3874919"/>
              <a:ext cx="175488" cy="268517"/>
            </a:xfrm>
            <a:custGeom>
              <a:avLst/>
              <a:gdLst/>
              <a:ahLst/>
              <a:cxnLst/>
              <a:rect l="l" t="t" r="r" b="b"/>
              <a:pathLst>
                <a:path w="6508" h="9958" extrusionOk="0">
                  <a:moveTo>
                    <a:pt x="599" y="442"/>
                  </a:moveTo>
                  <a:cubicBezTo>
                    <a:pt x="510" y="442"/>
                    <a:pt x="420" y="464"/>
                    <a:pt x="338" y="512"/>
                  </a:cubicBezTo>
                  <a:cubicBezTo>
                    <a:pt x="87" y="657"/>
                    <a:pt x="1" y="978"/>
                    <a:pt x="145" y="1228"/>
                  </a:cubicBezTo>
                  <a:lnTo>
                    <a:pt x="1194" y="3044"/>
                  </a:lnTo>
                  <a:lnTo>
                    <a:pt x="5220" y="9494"/>
                  </a:lnTo>
                  <a:lnTo>
                    <a:pt x="5674" y="9232"/>
                  </a:lnTo>
                  <a:lnTo>
                    <a:pt x="2101" y="2519"/>
                  </a:lnTo>
                  <a:lnTo>
                    <a:pt x="1052" y="704"/>
                  </a:lnTo>
                  <a:cubicBezTo>
                    <a:pt x="956" y="536"/>
                    <a:pt x="780" y="442"/>
                    <a:pt x="599" y="442"/>
                  </a:cubicBezTo>
                  <a:close/>
                  <a:moveTo>
                    <a:pt x="3744" y="0"/>
                  </a:moveTo>
                  <a:cubicBezTo>
                    <a:pt x="3699" y="0"/>
                    <a:pt x="3654" y="6"/>
                    <a:pt x="3608" y="18"/>
                  </a:cubicBezTo>
                  <a:cubicBezTo>
                    <a:pt x="3329" y="93"/>
                    <a:pt x="3163" y="380"/>
                    <a:pt x="3238" y="661"/>
                  </a:cubicBezTo>
                  <a:lnTo>
                    <a:pt x="3780" y="2685"/>
                  </a:lnTo>
                  <a:lnTo>
                    <a:pt x="6000" y="9958"/>
                  </a:lnTo>
                  <a:lnTo>
                    <a:pt x="6507" y="9822"/>
                  </a:lnTo>
                  <a:lnTo>
                    <a:pt x="4793" y="2414"/>
                  </a:lnTo>
                  <a:lnTo>
                    <a:pt x="4249" y="389"/>
                  </a:lnTo>
                  <a:cubicBezTo>
                    <a:pt x="4187" y="155"/>
                    <a:pt x="3975" y="0"/>
                    <a:pt x="37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96"/>
            <p:cNvSpPr/>
            <p:nvPr/>
          </p:nvSpPr>
          <p:spPr>
            <a:xfrm>
              <a:off x="3984065" y="3874919"/>
              <a:ext cx="129243" cy="82081"/>
            </a:xfrm>
            <a:custGeom>
              <a:avLst/>
              <a:gdLst/>
              <a:ahLst/>
              <a:cxnLst/>
              <a:rect l="l" t="t" r="r" b="b"/>
              <a:pathLst>
                <a:path w="4793" h="3044" extrusionOk="0">
                  <a:moveTo>
                    <a:pt x="3744" y="0"/>
                  </a:moveTo>
                  <a:cubicBezTo>
                    <a:pt x="3699" y="0"/>
                    <a:pt x="3654" y="6"/>
                    <a:pt x="3608" y="18"/>
                  </a:cubicBezTo>
                  <a:cubicBezTo>
                    <a:pt x="3329" y="93"/>
                    <a:pt x="3163" y="380"/>
                    <a:pt x="3238" y="661"/>
                  </a:cubicBezTo>
                  <a:lnTo>
                    <a:pt x="3780" y="2685"/>
                  </a:lnTo>
                  <a:lnTo>
                    <a:pt x="4793" y="2414"/>
                  </a:lnTo>
                  <a:lnTo>
                    <a:pt x="4249" y="389"/>
                  </a:lnTo>
                  <a:cubicBezTo>
                    <a:pt x="4187" y="155"/>
                    <a:pt x="3975" y="0"/>
                    <a:pt x="3744" y="0"/>
                  </a:cubicBezTo>
                  <a:close/>
                  <a:moveTo>
                    <a:pt x="599" y="442"/>
                  </a:moveTo>
                  <a:cubicBezTo>
                    <a:pt x="510" y="442"/>
                    <a:pt x="420" y="464"/>
                    <a:pt x="338" y="512"/>
                  </a:cubicBezTo>
                  <a:cubicBezTo>
                    <a:pt x="87" y="657"/>
                    <a:pt x="1" y="978"/>
                    <a:pt x="145" y="1228"/>
                  </a:cubicBezTo>
                  <a:lnTo>
                    <a:pt x="1194" y="3044"/>
                  </a:lnTo>
                  <a:lnTo>
                    <a:pt x="2101" y="2519"/>
                  </a:lnTo>
                  <a:lnTo>
                    <a:pt x="1052" y="704"/>
                  </a:lnTo>
                  <a:cubicBezTo>
                    <a:pt x="956" y="536"/>
                    <a:pt x="780" y="442"/>
                    <a:pt x="599" y="442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96"/>
            <p:cNvSpPr/>
            <p:nvPr/>
          </p:nvSpPr>
          <p:spPr>
            <a:xfrm>
              <a:off x="4061104" y="3916958"/>
              <a:ext cx="211837" cy="134717"/>
            </a:xfrm>
            <a:custGeom>
              <a:avLst/>
              <a:gdLst/>
              <a:ahLst/>
              <a:cxnLst/>
              <a:rect l="l" t="t" r="r" b="b"/>
              <a:pathLst>
                <a:path w="7856" h="4996" extrusionOk="0">
                  <a:moveTo>
                    <a:pt x="3656" y="1"/>
                  </a:moveTo>
                  <a:cubicBezTo>
                    <a:pt x="3366" y="1"/>
                    <a:pt x="3131" y="236"/>
                    <a:pt x="3131" y="525"/>
                  </a:cubicBezTo>
                  <a:lnTo>
                    <a:pt x="3131" y="1054"/>
                  </a:lnTo>
                  <a:lnTo>
                    <a:pt x="2630" y="1054"/>
                  </a:lnTo>
                  <a:cubicBezTo>
                    <a:pt x="2340" y="1054"/>
                    <a:pt x="2106" y="1289"/>
                    <a:pt x="2106" y="1578"/>
                  </a:cubicBezTo>
                  <a:lnTo>
                    <a:pt x="2106" y="2107"/>
                  </a:lnTo>
                  <a:lnTo>
                    <a:pt x="1577" y="2107"/>
                  </a:lnTo>
                  <a:cubicBezTo>
                    <a:pt x="1287" y="2107"/>
                    <a:pt x="1054" y="2342"/>
                    <a:pt x="1052" y="2632"/>
                  </a:cubicBezTo>
                  <a:lnTo>
                    <a:pt x="1052" y="3160"/>
                  </a:lnTo>
                  <a:lnTo>
                    <a:pt x="525" y="3160"/>
                  </a:lnTo>
                  <a:cubicBezTo>
                    <a:pt x="235" y="3160"/>
                    <a:pt x="1" y="3395"/>
                    <a:pt x="1" y="3685"/>
                  </a:cubicBezTo>
                  <a:lnTo>
                    <a:pt x="1" y="4471"/>
                  </a:lnTo>
                  <a:cubicBezTo>
                    <a:pt x="1" y="4761"/>
                    <a:pt x="235" y="4996"/>
                    <a:pt x="525" y="4996"/>
                  </a:cubicBezTo>
                  <a:lnTo>
                    <a:pt x="7333" y="4996"/>
                  </a:lnTo>
                  <a:cubicBezTo>
                    <a:pt x="7621" y="4996"/>
                    <a:pt x="7856" y="4761"/>
                    <a:pt x="7856" y="4471"/>
                  </a:cubicBezTo>
                  <a:lnTo>
                    <a:pt x="7856" y="3685"/>
                  </a:lnTo>
                  <a:cubicBezTo>
                    <a:pt x="7856" y="3395"/>
                    <a:pt x="7622" y="3160"/>
                    <a:pt x="7332" y="3160"/>
                  </a:cubicBezTo>
                  <a:cubicBezTo>
                    <a:pt x="7331" y="3160"/>
                    <a:pt x="7331" y="3160"/>
                    <a:pt x="7330" y="3160"/>
                  </a:cubicBezTo>
                  <a:lnTo>
                    <a:pt x="6804" y="3160"/>
                  </a:lnTo>
                  <a:lnTo>
                    <a:pt x="6804" y="2632"/>
                  </a:lnTo>
                  <a:cubicBezTo>
                    <a:pt x="6804" y="2342"/>
                    <a:pt x="6569" y="2107"/>
                    <a:pt x="6279" y="2107"/>
                  </a:cubicBezTo>
                  <a:lnTo>
                    <a:pt x="5751" y="2107"/>
                  </a:lnTo>
                  <a:lnTo>
                    <a:pt x="5751" y="1578"/>
                  </a:lnTo>
                  <a:cubicBezTo>
                    <a:pt x="5751" y="1289"/>
                    <a:pt x="5516" y="1054"/>
                    <a:pt x="5226" y="1054"/>
                  </a:cubicBezTo>
                  <a:lnTo>
                    <a:pt x="4752" y="1054"/>
                  </a:lnTo>
                  <a:lnTo>
                    <a:pt x="4752" y="525"/>
                  </a:lnTo>
                  <a:cubicBezTo>
                    <a:pt x="4752" y="236"/>
                    <a:pt x="4517" y="1"/>
                    <a:pt x="4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96"/>
            <p:cNvSpPr/>
            <p:nvPr/>
          </p:nvSpPr>
          <p:spPr>
            <a:xfrm>
              <a:off x="4158744" y="3917012"/>
              <a:ext cx="114197" cy="134663"/>
            </a:xfrm>
            <a:custGeom>
              <a:avLst/>
              <a:gdLst/>
              <a:ahLst/>
              <a:cxnLst/>
              <a:rect l="l" t="t" r="r" b="b"/>
              <a:pathLst>
                <a:path w="4235" h="4994" extrusionOk="0">
                  <a:moveTo>
                    <a:pt x="46" y="0"/>
                  </a:moveTo>
                  <a:cubicBezTo>
                    <a:pt x="30" y="0"/>
                    <a:pt x="15" y="2"/>
                    <a:pt x="0" y="3"/>
                  </a:cubicBezTo>
                  <a:cubicBezTo>
                    <a:pt x="273" y="26"/>
                    <a:pt x="481" y="254"/>
                    <a:pt x="483" y="528"/>
                  </a:cubicBezTo>
                  <a:lnTo>
                    <a:pt x="483" y="791"/>
                  </a:lnTo>
                  <a:cubicBezTo>
                    <a:pt x="483" y="935"/>
                    <a:pt x="600" y="1053"/>
                    <a:pt x="745" y="1053"/>
                  </a:cubicBezTo>
                  <a:lnTo>
                    <a:pt x="1130" y="1053"/>
                  </a:lnTo>
                  <a:cubicBezTo>
                    <a:pt x="1324" y="1053"/>
                    <a:pt x="1481" y="1211"/>
                    <a:pt x="1481" y="1405"/>
                  </a:cubicBezTo>
                  <a:lnTo>
                    <a:pt x="1481" y="1929"/>
                  </a:lnTo>
                  <a:cubicBezTo>
                    <a:pt x="1481" y="2027"/>
                    <a:pt x="1561" y="2105"/>
                    <a:pt x="1657" y="2105"/>
                  </a:cubicBezTo>
                  <a:lnTo>
                    <a:pt x="2130" y="2105"/>
                  </a:lnTo>
                  <a:lnTo>
                    <a:pt x="2130" y="1578"/>
                  </a:lnTo>
                  <a:cubicBezTo>
                    <a:pt x="2130" y="1288"/>
                    <a:pt x="1895" y="1053"/>
                    <a:pt x="1605" y="1053"/>
                  </a:cubicBezTo>
                  <a:lnTo>
                    <a:pt x="1157" y="1053"/>
                  </a:lnTo>
                  <a:lnTo>
                    <a:pt x="1157" y="525"/>
                  </a:lnTo>
                  <a:cubicBezTo>
                    <a:pt x="1157" y="235"/>
                    <a:pt x="922" y="0"/>
                    <a:pt x="633" y="0"/>
                  </a:cubicBezTo>
                  <a:close/>
                  <a:moveTo>
                    <a:pt x="2130" y="2105"/>
                  </a:moveTo>
                  <a:lnTo>
                    <a:pt x="2130" y="2107"/>
                  </a:lnTo>
                  <a:lnTo>
                    <a:pt x="2215" y="2107"/>
                  </a:lnTo>
                  <a:cubicBezTo>
                    <a:pt x="2205" y="2106"/>
                    <a:pt x="2194" y="2105"/>
                    <a:pt x="2183" y="2105"/>
                  </a:cubicBezTo>
                  <a:close/>
                  <a:moveTo>
                    <a:pt x="2215" y="2107"/>
                  </a:moveTo>
                  <a:lnTo>
                    <a:pt x="2215" y="2107"/>
                  </a:lnTo>
                  <a:cubicBezTo>
                    <a:pt x="2394" y="2123"/>
                    <a:pt x="2534" y="2273"/>
                    <a:pt x="2534" y="2457"/>
                  </a:cubicBezTo>
                  <a:lnTo>
                    <a:pt x="2534" y="2896"/>
                  </a:lnTo>
                  <a:cubicBezTo>
                    <a:pt x="2534" y="3040"/>
                    <a:pt x="2651" y="3158"/>
                    <a:pt x="2797" y="3158"/>
                  </a:cubicBezTo>
                  <a:lnTo>
                    <a:pt x="3036" y="3158"/>
                  </a:lnTo>
                  <a:cubicBezTo>
                    <a:pt x="3325" y="3158"/>
                    <a:pt x="3560" y="3393"/>
                    <a:pt x="3560" y="3683"/>
                  </a:cubicBezTo>
                  <a:lnTo>
                    <a:pt x="3560" y="4469"/>
                  </a:lnTo>
                  <a:cubicBezTo>
                    <a:pt x="3560" y="4760"/>
                    <a:pt x="3330" y="4994"/>
                    <a:pt x="3047" y="4994"/>
                  </a:cubicBezTo>
                  <a:lnTo>
                    <a:pt x="3712" y="4994"/>
                  </a:lnTo>
                  <a:cubicBezTo>
                    <a:pt x="4000" y="4994"/>
                    <a:pt x="4235" y="4759"/>
                    <a:pt x="4235" y="4469"/>
                  </a:cubicBezTo>
                  <a:lnTo>
                    <a:pt x="4235" y="3683"/>
                  </a:lnTo>
                  <a:cubicBezTo>
                    <a:pt x="4235" y="3393"/>
                    <a:pt x="4000" y="3158"/>
                    <a:pt x="3712" y="3158"/>
                  </a:cubicBezTo>
                  <a:lnTo>
                    <a:pt x="3183" y="3158"/>
                  </a:lnTo>
                  <a:lnTo>
                    <a:pt x="3183" y="2630"/>
                  </a:lnTo>
                  <a:cubicBezTo>
                    <a:pt x="3183" y="2340"/>
                    <a:pt x="2948" y="2107"/>
                    <a:pt x="2658" y="2107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96"/>
            <p:cNvSpPr/>
            <p:nvPr/>
          </p:nvSpPr>
          <p:spPr>
            <a:xfrm>
              <a:off x="4043631" y="4031289"/>
              <a:ext cx="247754" cy="205312"/>
            </a:xfrm>
            <a:custGeom>
              <a:avLst/>
              <a:gdLst/>
              <a:ahLst/>
              <a:cxnLst/>
              <a:rect l="l" t="t" r="r" b="b"/>
              <a:pathLst>
                <a:path w="9188" h="7614" extrusionOk="0">
                  <a:moveTo>
                    <a:pt x="131" y="1"/>
                  </a:moveTo>
                  <a:cubicBezTo>
                    <a:pt x="59" y="1"/>
                    <a:pt x="0" y="59"/>
                    <a:pt x="0" y="132"/>
                  </a:cubicBezTo>
                  <a:lnTo>
                    <a:pt x="0" y="174"/>
                  </a:lnTo>
                  <a:cubicBezTo>
                    <a:pt x="0" y="1035"/>
                    <a:pt x="107" y="1893"/>
                    <a:pt x="317" y="2728"/>
                  </a:cubicBezTo>
                  <a:lnTo>
                    <a:pt x="1499" y="7415"/>
                  </a:lnTo>
                  <a:cubicBezTo>
                    <a:pt x="1529" y="7532"/>
                    <a:pt x="1633" y="7614"/>
                    <a:pt x="1754" y="7614"/>
                  </a:cubicBezTo>
                  <a:lnTo>
                    <a:pt x="7384" y="7614"/>
                  </a:lnTo>
                  <a:cubicBezTo>
                    <a:pt x="7504" y="7612"/>
                    <a:pt x="7607" y="7532"/>
                    <a:pt x="7638" y="7416"/>
                  </a:cubicBezTo>
                  <a:lnTo>
                    <a:pt x="8851" y="2766"/>
                  </a:lnTo>
                  <a:cubicBezTo>
                    <a:pt x="9074" y="1906"/>
                    <a:pt x="9188" y="1020"/>
                    <a:pt x="9188" y="132"/>
                  </a:cubicBezTo>
                  <a:cubicBezTo>
                    <a:pt x="9188" y="59"/>
                    <a:pt x="9129" y="1"/>
                    <a:pt x="9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96"/>
            <p:cNvSpPr/>
            <p:nvPr/>
          </p:nvSpPr>
          <p:spPr>
            <a:xfrm>
              <a:off x="4043631" y="4031289"/>
              <a:ext cx="225805" cy="205312"/>
            </a:xfrm>
            <a:custGeom>
              <a:avLst/>
              <a:gdLst/>
              <a:ahLst/>
              <a:cxnLst/>
              <a:rect l="l" t="t" r="r" b="b"/>
              <a:pathLst>
                <a:path w="8374" h="7614" extrusionOk="0">
                  <a:moveTo>
                    <a:pt x="131" y="1"/>
                  </a:moveTo>
                  <a:cubicBezTo>
                    <a:pt x="59" y="1"/>
                    <a:pt x="0" y="59"/>
                    <a:pt x="0" y="132"/>
                  </a:cubicBezTo>
                  <a:lnTo>
                    <a:pt x="0" y="174"/>
                  </a:lnTo>
                  <a:cubicBezTo>
                    <a:pt x="0" y="1035"/>
                    <a:pt x="107" y="1893"/>
                    <a:pt x="317" y="2728"/>
                  </a:cubicBezTo>
                  <a:lnTo>
                    <a:pt x="1499" y="7415"/>
                  </a:lnTo>
                  <a:cubicBezTo>
                    <a:pt x="1529" y="7532"/>
                    <a:pt x="1633" y="7614"/>
                    <a:pt x="1754" y="7614"/>
                  </a:cubicBezTo>
                  <a:lnTo>
                    <a:pt x="6570" y="7614"/>
                  </a:lnTo>
                  <a:cubicBezTo>
                    <a:pt x="6690" y="7612"/>
                    <a:pt x="6793" y="7533"/>
                    <a:pt x="6824" y="7418"/>
                  </a:cubicBezTo>
                  <a:lnTo>
                    <a:pt x="8037" y="2766"/>
                  </a:lnTo>
                  <a:cubicBezTo>
                    <a:pt x="8260" y="1906"/>
                    <a:pt x="8374" y="1021"/>
                    <a:pt x="8374" y="132"/>
                  </a:cubicBezTo>
                  <a:cubicBezTo>
                    <a:pt x="8374" y="59"/>
                    <a:pt x="8315" y="1"/>
                    <a:pt x="8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96"/>
            <p:cNvSpPr/>
            <p:nvPr/>
          </p:nvSpPr>
          <p:spPr>
            <a:xfrm>
              <a:off x="3977108" y="3869311"/>
              <a:ext cx="376944" cy="373088"/>
            </a:xfrm>
            <a:custGeom>
              <a:avLst/>
              <a:gdLst/>
              <a:ahLst/>
              <a:cxnLst/>
              <a:rect l="l" t="t" r="r" b="b"/>
              <a:pathLst>
                <a:path w="13979" h="13836" extrusionOk="0">
                  <a:moveTo>
                    <a:pt x="4000" y="411"/>
                  </a:moveTo>
                  <a:cubicBezTo>
                    <a:pt x="4136" y="411"/>
                    <a:pt x="4271" y="495"/>
                    <a:pt x="4313" y="650"/>
                  </a:cubicBezTo>
                  <a:lnTo>
                    <a:pt x="4803" y="2480"/>
                  </a:lnTo>
                  <a:lnTo>
                    <a:pt x="4182" y="2645"/>
                  </a:lnTo>
                  <a:lnTo>
                    <a:pt x="3690" y="816"/>
                  </a:lnTo>
                  <a:cubicBezTo>
                    <a:pt x="3669" y="733"/>
                    <a:pt x="3680" y="646"/>
                    <a:pt x="3724" y="572"/>
                  </a:cubicBezTo>
                  <a:cubicBezTo>
                    <a:pt x="3786" y="463"/>
                    <a:pt x="3894" y="411"/>
                    <a:pt x="4000" y="411"/>
                  </a:cubicBezTo>
                  <a:close/>
                  <a:moveTo>
                    <a:pt x="857" y="853"/>
                  </a:moveTo>
                  <a:cubicBezTo>
                    <a:pt x="968" y="853"/>
                    <a:pt x="1076" y="911"/>
                    <a:pt x="1136" y="1013"/>
                  </a:cubicBezTo>
                  <a:lnTo>
                    <a:pt x="2083" y="2654"/>
                  </a:lnTo>
                  <a:lnTo>
                    <a:pt x="1525" y="2975"/>
                  </a:lnTo>
                  <a:lnTo>
                    <a:pt x="578" y="1336"/>
                  </a:lnTo>
                  <a:cubicBezTo>
                    <a:pt x="489" y="1181"/>
                    <a:pt x="542" y="984"/>
                    <a:pt x="697" y="896"/>
                  </a:cubicBezTo>
                  <a:cubicBezTo>
                    <a:pt x="747" y="867"/>
                    <a:pt x="803" y="853"/>
                    <a:pt x="857" y="853"/>
                  </a:cubicBezTo>
                  <a:close/>
                  <a:moveTo>
                    <a:pt x="4901" y="2883"/>
                  </a:moveTo>
                  <a:lnTo>
                    <a:pt x="4991" y="3276"/>
                  </a:lnTo>
                  <a:cubicBezTo>
                    <a:pt x="4994" y="3291"/>
                    <a:pt x="4999" y="3305"/>
                    <a:pt x="5006" y="3318"/>
                  </a:cubicBezTo>
                  <a:cubicBezTo>
                    <a:pt x="5004" y="3334"/>
                    <a:pt x="5004" y="3350"/>
                    <a:pt x="5004" y="3364"/>
                  </a:cubicBezTo>
                  <a:lnTo>
                    <a:pt x="5004" y="3685"/>
                  </a:lnTo>
                  <a:lnTo>
                    <a:pt x="4683" y="3685"/>
                  </a:lnTo>
                  <a:cubicBezTo>
                    <a:pt x="4620" y="3685"/>
                    <a:pt x="4556" y="3694"/>
                    <a:pt x="4496" y="3710"/>
                  </a:cubicBezTo>
                  <a:lnTo>
                    <a:pt x="4293" y="3046"/>
                  </a:lnTo>
                  <a:lnTo>
                    <a:pt x="4901" y="2883"/>
                  </a:lnTo>
                  <a:close/>
                  <a:moveTo>
                    <a:pt x="2279" y="3007"/>
                  </a:moveTo>
                  <a:lnTo>
                    <a:pt x="3251" y="4832"/>
                  </a:lnTo>
                  <a:cubicBezTo>
                    <a:pt x="3098" y="4927"/>
                    <a:pt x="2986" y="5076"/>
                    <a:pt x="2937" y="5249"/>
                  </a:cubicBezTo>
                  <a:lnTo>
                    <a:pt x="1734" y="3322"/>
                  </a:lnTo>
                  <a:lnTo>
                    <a:pt x="2279" y="3007"/>
                  </a:lnTo>
                  <a:close/>
                  <a:moveTo>
                    <a:pt x="8446" y="5299"/>
                  </a:moveTo>
                  <a:cubicBezTo>
                    <a:pt x="8438" y="5299"/>
                    <a:pt x="8430" y="5300"/>
                    <a:pt x="8422" y="5301"/>
                  </a:cubicBezTo>
                  <a:cubicBezTo>
                    <a:pt x="8318" y="5316"/>
                    <a:pt x="8243" y="5406"/>
                    <a:pt x="8245" y="5509"/>
                  </a:cubicBezTo>
                  <a:lnTo>
                    <a:pt x="8245" y="8646"/>
                  </a:lnTo>
                  <a:cubicBezTo>
                    <a:pt x="8245" y="8993"/>
                    <a:pt x="8454" y="9306"/>
                    <a:pt x="8773" y="9438"/>
                  </a:cubicBezTo>
                  <a:cubicBezTo>
                    <a:pt x="8880" y="9482"/>
                    <a:pt x="8991" y="9504"/>
                    <a:pt x="9102" y="9504"/>
                  </a:cubicBezTo>
                  <a:cubicBezTo>
                    <a:pt x="9325" y="9504"/>
                    <a:pt x="9545" y="9416"/>
                    <a:pt x="9708" y="9252"/>
                  </a:cubicBezTo>
                  <a:cubicBezTo>
                    <a:pt x="9953" y="9008"/>
                    <a:pt x="10027" y="8639"/>
                    <a:pt x="9894" y="8319"/>
                  </a:cubicBezTo>
                  <a:cubicBezTo>
                    <a:pt x="9762" y="7998"/>
                    <a:pt x="9449" y="7789"/>
                    <a:pt x="9102" y="7789"/>
                  </a:cubicBezTo>
                  <a:cubicBezTo>
                    <a:pt x="8975" y="7789"/>
                    <a:pt x="8880" y="7903"/>
                    <a:pt x="8903" y="8028"/>
                  </a:cubicBezTo>
                  <a:cubicBezTo>
                    <a:pt x="8922" y="8124"/>
                    <a:pt x="9007" y="8194"/>
                    <a:pt x="9106" y="8194"/>
                  </a:cubicBezTo>
                  <a:cubicBezTo>
                    <a:pt x="9363" y="8198"/>
                    <a:pt x="9564" y="8413"/>
                    <a:pt x="9551" y="8669"/>
                  </a:cubicBezTo>
                  <a:cubicBezTo>
                    <a:pt x="9539" y="8912"/>
                    <a:pt x="9339" y="9099"/>
                    <a:pt x="9101" y="9099"/>
                  </a:cubicBezTo>
                  <a:cubicBezTo>
                    <a:pt x="9088" y="9099"/>
                    <a:pt x="9074" y="9098"/>
                    <a:pt x="9060" y="9097"/>
                  </a:cubicBezTo>
                  <a:cubicBezTo>
                    <a:pt x="8834" y="9077"/>
                    <a:pt x="8650" y="8863"/>
                    <a:pt x="8650" y="8636"/>
                  </a:cubicBezTo>
                  <a:lnTo>
                    <a:pt x="8650" y="5502"/>
                  </a:lnTo>
                  <a:cubicBezTo>
                    <a:pt x="8650" y="5388"/>
                    <a:pt x="8557" y="5299"/>
                    <a:pt x="8446" y="5299"/>
                  </a:cubicBezTo>
                  <a:close/>
                  <a:moveTo>
                    <a:pt x="7664" y="5301"/>
                  </a:moveTo>
                  <a:cubicBezTo>
                    <a:pt x="7608" y="5301"/>
                    <a:pt x="7548" y="5323"/>
                    <a:pt x="7491" y="5375"/>
                  </a:cubicBezTo>
                  <a:cubicBezTo>
                    <a:pt x="7472" y="5393"/>
                    <a:pt x="7461" y="5419"/>
                    <a:pt x="7461" y="5445"/>
                  </a:cubicBezTo>
                  <a:lnTo>
                    <a:pt x="7461" y="10218"/>
                  </a:lnTo>
                  <a:cubicBezTo>
                    <a:pt x="7458" y="10275"/>
                    <a:pt x="7435" y="10330"/>
                    <a:pt x="7395" y="10372"/>
                  </a:cubicBezTo>
                  <a:cubicBezTo>
                    <a:pt x="7267" y="10491"/>
                    <a:pt x="7132" y="10541"/>
                    <a:pt x="7008" y="10541"/>
                  </a:cubicBezTo>
                  <a:cubicBezTo>
                    <a:pt x="6759" y="10541"/>
                    <a:pt x="6556" y="10338"/>
                    <a:pt x="6556" y="10088"/>
                  </a:cubicBezTo>
                  <a:cubicBezTo>
                    <a:pt x="6556" y="9976"/>
                    <a:pt x="6466" y="9886"/>
                    <a:pt x="6354" y="9886"/>
                  </a:cubicBezTo>
                  <a:cubicBezTo>
                    <a:pt x="6300" y="9886"/>
                    <a:pt x="6241" y="9907"/>
                    <a:pt x="6184" y="9957"/>
                  </a:cubicBezTo>
                  <a:cubicBezTo>
                    <a:pt x="6167" y="9973"/>
                    <a:pt x="6156" y="9994"/>
                    <a:pt x="6154" y="10018"/>
                  </a:cubicBezTo>
                  <a:cubicBezTo>
                    <a:pt x="6114" y="10517"/>
                    <a:pt x="6507" y="10945"/>
                    <a:pt x="7009" y="10945"/>
                  </a:cubicBezTo>
                  <a:cubicBezTo>
                    <a:pt x="7481" y="10945"/>
                    <a:pt x="7866" y="10562"/>
                    <a:pt x="7866" y="10090"/>
                  </a:cubicBezTo>
                  <a:lnTo>
                    <a:pt x="7866" y="5504"/>
                  </a:lnTo>
                  <a:cubicBezTo>
                    <a:pt x="7866" y="5392"/>
                    <a:pt x="7775" y="5301"/>
                    <a:pt x="7664" y="5301"/>
                  </a:cubicBezTo>
                  <a:close/>
                  <a:moveTo>
                    <a:pt x="4002" y="0"/>
                  </a:moveTo>
                  <a:cubicBezTo>
                    <a:pt x="3982" y="0"/>
                    <a:pt x="3961" y="1"/>
                    <a:pt x="3941" y="3"/>
                  </a:cubicBezTo>
                  <a:cubicBezTo>
                    <a:pt x="3486" y="39"/>
                    <a:pt x="3175" y="478"/>
                    <a:pt x="3293" y="919"/>
                  </a:cubicBezTo>
                  <a:lnTo>
                    <a:pt x="3837" y="2954"/>
                  </a:lnTo>
                  <a:lnTo>
                    <a:pt x="3840" y="2961"/>
                  </a:lnTo>
                  <a:lnTo>
                    <a:pt x="4136" y="3932"/>
                  </a:lnTo>
                  <a:cubicBezTo>
                    <a:pt x="4018" y="4064"/>
                    <a:pt x="3953" y="4237"/>
                    <a:pt x="3953" y="4416"/>
                  </a:cubicBezTo>
                  <a:lnTo>
                    <a:pt x="3953" y="4711"/>
                  </a:lnTo>
                  <a:lnTo>
                    <a:pt x="3644" y="4711"/>
                  </a:lnTo>
                  <a:lnTo>
                    <a:pt x="2526" y="2609"/>
                  </a:lnTo>
                  <a:cubicBezTo>
                    <a:pt x="2525" y="2608"/>
                    <a:pt x="2523" y="2605"/>
                    <a:pt x="2522" y="2603"/>
                  </a:cubicBezTo>
                  <a:lnTo>
                    <a:pt x="1469" y="777"/>
                  </a:lnTo>
                  <a:cubicBezTo>
                    <a:pt x="1333" y="543"/>
                    <a:pt x="1087" y="412"/>
                    <a:pt x="835" y="412"/>
                  </a:cubicBezTo>
                  <a:cubicBezTo>
                    <a:pt x="711" y="412"/>
                    <a:pt x="585" y="444"/>
                    <a:pt x="470" y="510"/>
                  </a:cubicBezTo>
                  <a:cubicBezTo>
                    <a:pt x="120" y="712"/>
                    <a:pt x="1" y="1158"/>
                    <a:pt x="202" y="1507"/>
                  </a:cubicBezTo>
                  <a:lnTo>
                    <a:pt x="1257" y="3334"/>
                  </a:lnTo>
                  <a:lnTo>
                    <a:pt x="1260" y="3340"/>
                  </a:lnTo>
                  <a:lnTo>
                    <a:pt x="2807" y="5818"/>
                  </a:lnTo>
                  <a:lnTo>
                    <a:pt x="1897" y="5818"/>
                  </a:lnTo>
                  <a:cubicBezTo>
                    <a:pt x="1867" y="5818"/>
                    <a:pt x="1838" y="5825"/>
                    <a:pt x="1810" y="5837"/>
                  </a:cubicBezTo>
                  <a:lnTo>
                    <a:pt x="238" y="6571"/>
                  </a:lnTo>
                  <a:cubicBezTo>
                    <a:pt x="41" y="6662"/>
                    <a:pt x="107" y="6957"/>
                    <a:pt x="325" y="6957"/>
                  </a:cubicBezTo>
                  <a:cubicBezTo>
                    <a:pt x="354" y="6957"/>
                    <a:pt x="383" y="6950"/>
                    <a:pt x="410" y="6937"/>
                  </a:cubicBezTo>
                  <a:lnTo>
                    <a:pt x="1941" y="6223"/>
                  </a:lnTo>
                  <a:lnTo>
                    <a:pt x="2244" y="6223"/>
                  </a:lnTo>
                  <a:cubicBezTo>
                    <a:pt x="2247" y="7090"/>
                    <a:pt x="2355" y="7952"/>
                    <a:pt x="2567" y="8793"/>
                  </a:cubicBezTo>
                  <a:lnTo>
                    <a:pt x="3062" y="10758"/>
                  </a:lnTo>
                  <a:cubicBezTo>
                    <a:pt x="3085" y="10849"/>
                    <a:pt x="3166" y="10911"/>
                    <a:pt x="3258" y="10912"/>
                  </a:cubicBezTo>
                  <a:cubicBezTo>
                    <a:pt x="3276" y="10912"/>
                    <a:pt x="3291" y="10909"/>
                    <a:pt x="3309" y="10905"/>
                  </a:cubicBezTo>
                  <a:cubicBezTo>
                    <a:pt x="3417" y="10878"/>
                    <a:pt x="3483" y="10768"/>
                    <a:pt x="3456" y="10660"/>
                  </a:cubicBezTo>
                  <a:lnTo>
                    <a:pt x="2960" y="8693"/>
                  </a:lnTo>
                  <a:cubicBezTo>
                    <a:pt x="2755" y="7885"/>
                    <a:pt x="2652" y="7055"/>
                    <a:pt x="2649" y="6223"/>
                  </a:cubicBezTo>
                  <a:lnTo>
                    <a:pt x="6876" y="6223"/>
                  </a:lnTo>
                  <a:cubicBezTo>
                    <a:pt x="6877" y="6223"/>
                    <a:pt x="6878" y="6223"/>
                    <a:pt x="6879" y="6223"/>
                  </a:cubicBezTo>
                  <a:cubicBezTo>
                    <a:pt x="6981" y="6223"/>
                    <a:pt x="7069" y="6148"/>
                    <a:pt x="7083" y="6045"/>
                  </a:cubicBezTo>
                  <a:cubicBezTo>
                    <a:pt x="7099" y="5924"/>
                    <a:pt x="7004" y="5818"/>
                    <a:pt x="6883" y="5818"/>
                  </a:cubicBezTo>
                  <a:lnTo>
                    <a:pt x="3304" y="5818"/>
                  </a:lnTo>
                  <a:lnTo>
                    <a:pt x="3304" y="5449"/>
                  </a:lnTo>
                  <a:cubicBezTo>
                    <a:pt x="3304" y="5449"/>
                    <a:pt x="3457" y="5128"/>
                    <a:pt x="3634" y="5116"/>
                  </a:cubicBezTo>
                  <a:lnTo>
                    <a:pt x="4159" y="5116"/>
                  </a:lnTo>
                  <a:cubicBezTo>
                    <a:pt x="4159" y="5128"/>
                    <a:pt x="4159" y="5144"/>
                    <a:pt x="4159" y="5144"/>
                  </a:cubicBezTo>
                  <a:lnTo>
                    <a:pt x="6615" y="5144"/>
                  </a:lnTo>
                  <a:cubicBezTo>
                    <a:pt x="6616" y="5144"/>
                    <a:pt x="6617" y="5144"/>
                    <a:pt x="6618" y="5144"/>
                  </a:cubicBezTo>
                  <a:cubicBezTo>
                    <a:pt x="6721" y="5144"/>
                    <a:pt x="6808" y="5068"/>
                    <a:pt x="6823" y="4966"/>
                  </a:cubicBezTo>
                  <a:cubicBezTo>
                    <a:pt x="6839" y="4845"/>
                    <a:pt x="6743" y="4739"/>
                    <a:pt x="6622" y="4739"/>
                  </a:cubicBezTo>
                  <a:lnTo>
                    <a:pt x="4358" y="4739"/>
                  </a:lnTo>
                  <a:lnTo>
                    <a:pt x="4358" y="4412"/>
                  </a:lnTo>
                  <a:cubicBezTo>
                    <a:pt x="4358" y="4234"/>
                    <a:pt x="4500" y="4090"/>
                    <a:pt x="4679" y="4090"/>
                  </a:cubicBezTo>
                  <a:lnTo>
                    <a:pt x="5208" y="4090"/>
                  </a:lnTo>
                  <a:cubicBezTo>
                    <a:pt x="5319" y="4090"/>
                    <a:pt x="5409" y="4000"/>
                    <a:pt x="5409" y="3887"/>
                  </a:cubicBezTo>
                  <a:lnTo>
                    <a:pt x="5409" y="3358"/>
                  </a:lnTo>
                  <a:cubicBezTo>
                    <a:pt x="5409" y="3181"/>
                    <a:pt x="5553" y="3037"/>
                    <a:pt x="5731" y="3037"/>
                  </a:cubicBezTo>
                  <a:lnTo>
                    <a:pt x="6259" y="3037"/>
                  </a:lnTo>
                  <a:cubicBezTo>
                    <a:pt x="6372" y="3037"/>
                    <a:pt x="6462" y="2946"/>
                    <a:pt x="6462" y="2835"/>
                  </a:cubicBezTo>
                  <a:lnTo>
                    <a:pt x="6462" y="2307"/>
                  </a:lnTo>
                  <a:cubicBezTo>
                    <a:pt x="6462" y="2128"/>
                    <a:pt x="6607" y="1984"/>
                    <a:pt x="6784" y="1984"/>
                  </a:cubicBezTo>
                  <a:lnTo>
                    <a:pt x="7356" y="1984"/>
                  </a:lnTo>
                  <a:cubicBezTo>
                    <a:pt x="7533" y="1984"/>
                    <a:pt x="7677" y="2128"/>
                    <a:pt x="7677" y="2307"/>
                  </a:cubicBezTo>
                  <a:lnTo>
                    <a:pt x="7677" y="2835"/>
                  </a:lnTo>
                  <a:cubicBezTo>
                    <a:pt x="7677" y="2946"/>
                    <a:pt x="7768" y="3037"/>
                    <a:pt x="7880" y="3037"/>
                  </a:cubicBezTo>
                  <a:lnTo>
                    <a:pt x="8354" y="3037"/>
                  </a:lnTo>
                  <a:cubicBezTo>
                    <a:pt x="8533" y="3037"/>
                    <a:pt x="8675" y="3181"/>
                    <a:pt x="8675" y="3358"/>
                  </a:cubicBezTo>
                  <a:lnTo>
                    <a:pt x="8675" y="3685"/>
                  </a:lnTo>
                  <a:lnTo>
                    <a:pt x="7114" y="3685"/>
                  </a:lnTo>
                  <a:cubicBezTo>
                    <a:pt x="7113" y="3685"/>
                    <a:pt x="7112" y="3685"/>
                    <a:pt x="7111" y="3685"/>
                  </a:cubicBezTo>
                  <a:cubicBezTo>
                    <a:pt x="7007" y="3685"/>
                    <a:pt x="6919" y="3760"/>
                    <a:pt x="6905" y="3863"/>
                  </a:cubicBezTo>
                  <a:cubicBezTo>
                    <a:pt x="6889" y="3984"/>
                    <a:pt x="6984" y="4090"/>
                    <a:pt x="7105" y="4090"/>
                  </a:cubicBezTo>
                  <a:lnTo>
                    <a:pt x="9407" y="4090"/>
                  </a:lnTo>
                  <a:cubicBezTo>
                    <a:pt x="9585" y="4090"/>
                    <a:pt x="9729" y="4234"/>
                    <a:pt x="9729" y="4412"/>
                  </a:cubicBezTo>
                  <a:lnTo>
                    <a:pt x="9729" y="4940"/>
                  </a:lnTo>
                  <a:cubicBezTo>
                    <a:pt x="9729" y="5053"/>
                    <a:pt x="9819" y="5144"/>
                    <a:pt x="9932" y="5144"/>
                  </a:cubicBezTo>
                  <a:lnTo>
                    <a:pt x="10461" y="5144"/>
                  </a:lnTo>
                  <a:cubicBezTo>
                    <a:pt x="10638" y="5144"/>
                    <a:pt x="10782" y="5288"/>
                    <a:pt x="10782" y="5465"/>
                  </a:cubicBezTo>
                  <a:lnTo>
                    <a:pt x="10782" y="5818"/>
                  </a:lnTo>
                  <a:lnTo>
                    <a:pt x="9230" y="5818"/>
                  </a:lnTo>
                  <a:cubicBezTo>
                    <a:pt x="9229" y="5818"/>
                    <a:pt x="9228" y="5818"/>
                    <a:pt x="9227" y="5818"/>
                  </a:cubicBezTo>
                  <a:cubicBezTo>
                    <a:pt x="9125" y="5818"/>
                    <a:pt x="9037" y="5894"/>
                    <a:pt x="9021" y="5995"/>
                  </a:cubicBezTo>
                  <a:cubicBezTo>
                    <a:pt x="9007" y="6116"/>
                    <a:pt x="9100" y="6223"/>
                    <a:pt x="9223" y="6223"/>
                  </a:cubicBezTo>
                  <a:lnTo>
                    <a:pt x="11426" y="6223"/>
                  </a:lnTo>
                  <a:cubicBezTo>
                    <a:pt x="11420" y="7071"/>
                    <a:pt x="11309" y="7914"/>
                    <a:pt x="11096" y="8735"/>
                  </a:cubicBezTo>
                  <a:lnTo>
                    <a:pt x="9883" y="13386"/>
                  </a:lnTo>
                  <a:cubicBezTo>
                    <a:pt x="9876" y="13412"/>
                    <a:pt x="9853" y="13431"/>
                    <a:pt x="9825" y="13431"/>
                  </a:cubicBezTo>
                  <a:lnTo>
                    <a:pt x="4206" y="13431"/>
                  </a:lnTo>
                  <a:cubicBezTo>
                    <a:pt x="4179" y="13431"/>
                    <a:pt x="4154" y="13412"/>
                    <a:pt x="4147" y="13386"/>
                  </a:cubicBezTo>
                  <a:lnTo>
                    <a:pt x="3652" y="11416"/>
                  </a:lnTo>
                  <a:cubicBezTo>
                    <a:pt x="3626" y="11327"/>
                    <a:pt x="3544" y="11268"/>
                    <a:pt x="3455" y="11268"/>
                  </a:cubicBezTo>
                  <a:cubicBezTo>
                    <a:pt x="3439" y="11268"/>
                    <a:pt x="3423" y="11270"/>
                    <a:pt x="3407" y="11274"/>
                  </a:cubicBezTo>
                  <a:cubicBezTo>
                    <a:pt x="3300" y="11301"/>
                    <a:pt x="3234" y="11408"/>
                    <a:pt x="3258" y="11516"/>
                  </a:cubicBezTo>
                  <a:lnTo>
                    <a:pt x="3755" y="13485"/>
                  </a:lnTo>
                  <a:cubicBezTo>
                    <a:pt x="3807" y="13691"/>
                    <a:pt x="3993" y="13835"/>
                    <a:pt x="4205" y="13835"/>
                  </a:cubicBezTo>
                  <a:lnTo>
                    <a:pt x="9824" y="13835"/>
                  </a:lnTo>
                  <a:cubicBezTo>
                    <a:pt x="10036" y="13835"/>
                    <a:pt x="10221" y="13693"/>
                    <a:pt x="10275" y="13488"/>
                  </a:cubicBezTo>
                  <a:lnTo>
                    <a:pt x="11486" y="8838"/>
                  </a:lnTo>
                  <a:cubicBezTo>
                    <a:pt x="11710" y="7983"/>
                    <a:pt x="11825" y="7106"/>
                    <a:pt x="11831" y="6223"/>
                  </a:cubicBezTo>
                  <a:lnTo>
                    <a:pt x="12132" y="6223"/>
                  </a:lnTo>
                  <a:lnTo>
                    <a:pt x="13663" y="6937"/>
                  </a:lnTo>
                  <a:cubicBezTo>
                    <a:pt x="13691" y="6950"/>
                    <a:pt x="13720" y="6957"/>
                    <a:pt x="13749" y="6957"/>
                  </a:cubicBezTo>
                  <a:cubicBezTo>
                    <a:pt x="13825" y="6957"/>
                    <a:pt x="13898" y="6913"/>
                    <a:pt x="13931" y="6839"/>
                  </a:cubicBezTo>
                  <a:cubicBezTo>
                    <a:pt x="13979" y="6738"/>
                    <a:pt x="13936" y="6617"/>
                    <a:pt x="13835" y="6571"/>
                  </a:cubicBezTo>
                  <a:lnTo>
                    <a:pt x="13836" y="6571"/>
                  </a:lnTo>
                  <a:lnTo>
                    <a:pt x="12263" y="5838"/>
                  </a:lnTo>
                  <a:cubicBezTo>
                    <a:pt x="12237" y="5825"/>
                    <a:pt x="12207" y="5818"/>
                    <a:pt x="12178" y="5818"/>
                  </a:cubicBezTo>
                  <a:lnTo>
                    <a:pt x="11187" y="5818"/>
                  </a:lnTo>
                  <a:lnTo>
                    <a:pt x="11187" y="5465"/>
                  </a:lnTo>
                  <a:cubicBezTo>
                    <a:pt x="11187" y="5064"/>
                    <a:pt x="10863" y="4739"/>
                    <a:pt x="10461" y="4739"/>
                  </a:cubicBezTo>
                  <a:lnTo>
                    <a:pt x="10135" y="4739"/>
                  </a:lnTo>
                  <a:lnTo>
                    <a:pt x="10135" y="4412"/>
                  </a:lnTo>
                  <a:cubicBezTo>
                    <a:pt x="10135" y="4011"/>
                    <a:pt x="9809" y="3685"/>
                    <a:pt x="9407" y="3685"/>
                  </a:cubicBezTo>
                  <a:lnTo>
                    <a:pt x="9082" y="3685"/>
                  </a:lnTo>
                  <a:lnTo>
                    <a:pt x="9082" y="3160"/>
                  </a:lnTo>
                  <a:cubicBezTo>
                    <a:pt x="9082" y="2869"/>
                    <a:pt x="8845" y="2632"/>
                    <a:pt x="8554" y="2632"/>
                  </a:cubicBezTo>
                  <a:lnTo>
                    <a:pt x="8082" y="2632"/>
                  </a:lnTo>
                  <a:lnTo>
                    <a:pt x="8082" y="2106"/>
                  </a:lnTo>
                  <a:cubicBezTo>
                    <a:pt x="8082" y="1816"/>
                    <a:pt x="7848" y="1581"/>
                    <a:pt x="7559" y="1581"/>
                  </a:cubicBezTo>
                  <a:cubicBezTo>
                    <a:pt x="7558" y="1581"/>
                    <a:pt x="7557" y="1581"/>
                    <a:pt x="7556" y="1581"/>
                  </a:cubicBezTo>
                  <a:lnTo>
                    <a:pt x="6784" y="1581"/>
                  </a:lnTo>
                  <a:cubicBezTo>
                    <a:pt x="6383" y="1581"/>
                    <a:pt x="6058" y="1905"/>
                    <a:pt x="6058" y="2307"/>
                  </a:cubicBezTo>
                  <a:lnTo>
                    <a:pt x="6058" y="2634"/>
                  </a:lnTo>
                  <a:lnTo>
                    <a:pt x="5735" y="2634"/>
                  </a:lnTo>
                  <a:cubicBezTo>
                    <a:pt x="5733" y="2634"/>
                    <a:pt x="5731" y="2634"/>
                    <a:pt x="5728" y="2634"/>
                  </a:cubicBezTo>
                  <a:cubicBezTo>
                    <a:pt x="5572" y="2634"/>
                    <a:pt x="5419" y="2685"/>
                    <a:pt x="5295" y="2781"/>
                  </a:cubicBezTo>
                  <a:lnTo>
                    <a:pt x="5249" y="2583"/>
                  </a:lnTo>
                  <a:lnTo>
                    <a:pt x="5248" y="2576"/>
                  </a:lnTo>
                  <a:lnTo>
                    <a:pt x="4702" y="542"/>
                  </a:lnTo>
                  <a:cubicBezTo>
                    <a:pt x="4640" y="308"/>
                    <a:pt x="4467" y="121"/>
                    <a:pt x="4238" y="42"/>
                  </a:cubicBezTo>
                  <a:cubicBezTo>
                    <a:pt x="4162" y="14"/>
                    <a:pt x="4082" y="0"/>
                    <a:pt x="4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96"/>
          <p:cNvGrpSpPr/>
          <p:nvPr/>
        </p:nvGrpSpPr>
        <p:grpSpPr>
          <a:xfrm>
            <a:off x="6414043" y="1463696"/>
            <a:ext cx="386139" cy="372791"/>
            <a:chOff x="6414043" y="1463305"/>
            <a:chExt cx="386139" cy="372791"/>
          </a:xfrm>
        </p:grpSpPr>
        <p:sp>
          <p:nvSpPr>
            <p:cNvPr id="1285" name="Google Shape;1285;p96"/>
            <p:cNvSpPr/>
            <p:nvPr/>
          </p:nvSpPr>
          <p:spPr>
            <a:xfrm>
              <a:off x="6428847" y="1762319"/>
              <a:ext cx="71026" cy="68275"/>
            </a:xfrm>
            <a:custGeom>
              <a:avLst/>
              <a:gdLst/>
              <a:ahLst/>
              <a:cxnLst/>
              <a:rect l="l" t="t" r="r" b="b"/>
              <a:pathLst>
                <a:path w="2634" h="2532" extrusionOk="0">
                  <a:moveTo>
                    <a:pt x="1317" y="1"/>
                  </a:moveTo>
                  <a:cubicBezTo>
                    <a:pt x="1183" y="1"/>
                    <a:pt x="1049" y="52"/>
                    <a:pt x="947" y="155"/>
                  </a:cubicBezTo>
                  <a:lnTo>
                    <a:pt x="205" y="896"/>
                  </a:lnTo>
                  <a:cubicBezTo>
                    <a:pt x="0" y="1100"/>
                    <a:pt x="0" y="1432"/>
                    <a:pt x="205" y="1636"/>
                  </a:cubicBezTo>
                  <a:lnTo>
                    <a:pt x="947" y="2378"/>
                  </a:lnTo>
                  <a:cubicBezTo>
                    <a:pt x="1049" y="2481"/>
                    <a:pt x="1183" y="2532"/>
                    <a:pt x="1317" y="2532"/>
                  </a:cubicBezTo>
                  <a:cubicBezTo>
                    <a:pt x="1451" y="2532"/>
                    <a:pt x="1585" y="2481"/>
                    <a:pt x="1687" y="2378"/>
                  </a:cubicBezTo>
                  <a:lnTo>
                    <a:pt x="2429" y="1636"/>
                  </a:lnTo>
                  <a:cubicBezTo>
                    <a:pt x="2634" y="1432"/>
                    <a:pt x="2634" y="1100"/>
                    <a:pt x="2429" y="896"/>
                  </a:cubicBezTo>
                  <a:lnTo>
                    <a:pt x="1687" y="155"/>
                  </a:lnTo>
                  <a:cubicBezTo>
                    <a:pt x="1585" y="52"/>
                    <a:pt x="1451" y="1"/>
                    <a:pt x="1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96"/>
            <p:cNvSpPr/>
            <p:nvPr/>
          </p:nvSpPr>
          <p:spPr>
            <a:xfrm>
              <a:off x="6650041" y="1476463"/>
              <a:ext cx="120830" cy="147687"/>
            </a:xfrm>
            <a:custGeom>
              <a:avLst/>
              <a:gdLst/>
              <a:ahLst/>
              <a:cxnLst/>
              <a:rect l="l" t="t" r="r" b="b"/>
              <a:pathLst>
                <a:path w="4481" h="5477" extrusionOk="0">
                  <a:moveTo>
                    <a:pt x="1651" y="1"/>
                  </a:moveTo>
                  <a:cubicBezTo>
                    <a:pt x="1532" y="1"/>
                    <a:pt x="1413" y="46"/>
                    <a:pt x="1322" y="138"/>
                  </a:cubicBezTo>
                  <a:cubicBezTo>
                    <a:pt x="1127" y="331"/>
                    <a:pt x="1142" y="650"/>
                    <a:pt x="1352" y="825"/>
                  </a:cubicBezTo>
                  <a:lnTo>
                    <a:pt x="2519" y="1798"/>
                  </a:lnTo>
                  <a:lnTo>
                    <a:pt x="2982" y="1335"/>
                  </a:lnTo>
                  <a:lnTo>
                    <a:pt x="2009" y="168"/>
                  </a:lnTo>
                  <a:cubicBezTo>
                    <a:pt x="1916" y="57"/>
                    <a:pt x="1784" y="1"/>
                    <a:pt x="1651" y="1"/>
                  </a:cubicBezTo>
                  <a:close/>
                  <a:moveTo>
                    <a:pt x="524" y="1127"/>
                  </a:moveTo>
                  <a:cubicBezTo>
                    <a:pt x="405" y="1127"/>
                    <a:pt x="286" y="1172"/>
                    <a:pt x="195" y="1263"/>
                  </a:cubicBezTo>
                  <a:cubicBezTo>
                    <a:pt x="1" y="1458"/>
                    <a:pt x="15" y="1776"/>
                    <a:pt x="227" y="1951"/>
                  </a:cubicBezTo>
                  <a:lnTo>
                    <a:pt x="1393" y="2923"/>
                  </a:lnTo>
                  <a:lnTo>
                    <a:pt x="1855" y="2462"/>
                  </a:lnTo>
                  <a:lnTo>
                    <a:pt x="883" y="1295"/>
                  </a:lnTo>
                  <a:cubicBezTo>
                    <a:pt x="790" y="1184"/>
                    <a:pt x="657" y="1127"/>
                    <a:pt x="524" y="1127"/>
                  </a:cubicBezTo>
                  <a:close/>
                  <a:moveTo>
                    <a:pt x="3088" y="2554"/>
                  </a:moveTo>
                  <a:lnTo>
                    <a:pt x="2626" y="3015"/>
                  </a:lnTo>
                  <a:lnTo>
                    <a:pt x="3598" y="4182"/>
                  </a:lnTo>
                  <a:cubicBezTo>
                    <a:pt x="3691" y="4293"/>
                    <a:pt x="3824" y="4350"/>
                    <a:pt x="3957" y="4350"/>
                  </a:cubicBezTo>
                  <a:cubicBezTo>
                    <a:pt x="4076" y="4350"/>
                    <a:pt x="4195" y="4305"/>
                    <a:pt x="4286" y="4214"/>
                  </a:cubicBezTo>
                  <a:cubicBezTo>
                    <a:pt x="4480" y="4019"/>
                    <a:pt x="4466" y="3702"/>
                    <a:pt x="4255" y="3527"/>
                  </a:cubicBezTo>
                  <a:lnTo>
                    <a:pt x="3088" y="2554"/>
                  </a:lnTo>
                  <a:close/>
                  <a:moveTo>
                    <a:pt x="1962" y="3679"/>
                  </a:moveTo>
                  <a:lnTo>
                    <a:pt x="1501" y="4142"/>
                  </a:lnTo>
                  <a:lnTo>
                    <a:pt x="2473" y="5309"/>
                  </a:lnTo>
                  <a:cubicBezTo>
                    <a:pt x="2565" y="5420"/>
                    <a:pt x="2698" y="5477"/>
                    <a:pt x="2831" y="5477"/>
                  </a:cubicBezTo>
                  <a:cubicBezTo>
                    <a:pt x="2949" y="5477"/>
                    <a:pt x="3069" y="5432"/>
                    <a:pt x="3160" y="5341"/>
                  </a:cubicBezTo>
                  <a:cubicBezTo>
                    <a:pt x="3353" y="5146"/>
                    <a:pt x="3339" y="4829"/>
                    <a:pt x="3129" y="4653"/>
                  </a:cubicBezTo>
                  <a:lnTo>
                    <a:pt x="3129" y="4652"/>
                  </a:lnTo>
                  <a:lnTo>
                    <a:pt x="1962" y="36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96"/>
            <p:cNvSpPr/>
            <p:nvPr/>
          </p:nvSpPr>
          <p:spPr>
            <a:xfrm>
              <a:off x="6553317" y="1475331"/>
              <a:ext cx="233544" cy="230766"/>
            </a:xfrm>
            <a:custGeom>
              <a:avLst/>
              <a:gdLst/>
              <a:ahLst/>
              <a:cxnLst/>
              <a:rect l="l" t="t" r="r" b="b"/>
              <a:pathLst>
                <a:path w="8661" h="8558" extrusionOk="0">
                  <a:moveTo>
                    <a:pt x="7900" y="0"/>
                  </a:moveTo>
                  <a:cubicBezTo>
                    <a:pt x="7766" y="0"/>
                    <a:pt x="7632" y="51"/>
                    <a:pt x="7530" y="153"/>
                  </a:cubicBezTo>
                  <a:lnTo>
                    <a:pt x="205" y="7477"/>
                  </a:lnTo>
                  <a:cubicBezTo>
                    <a:pt x="0" y="7682"/>
                    <a:pt x="0" y="8013"/>
                    <a:pt x="205" y="8218"/>
                  </a:cubicBezTo>
                  <a:lnTo>
                    <a:pt x="391" y="8404"/>
                  </a:lnTo>
                  <a:cubicBezTo>
                    <a:pt x="493" y="8506"/>
                    <a:pt x="627" y="8557"/>
                    <a:pt x="761" y="8557"/>
                  </a:cubicBezTo>
                  <a:cubicBezTo>
                    <a:pt x="895" y="8557"/>
                    <a:pt x="1029" y="8506"/>
                    <a:pt x="1131" y="8404"/>
                  </a:cubicBezTo>
                  <a:lnTo>
                    <a:pt x="8456" y="1081"/>
                  </a:lnTo>
                  <a:cubicBezTo>
                    <a:pt x="8661" y="876"/>
                    <a:pt x="8661" y="543"/>
                    <a:pt x="8456" y="339"/>
                  </a:cubicBezTo>
                  <a:lnTo>
                    <a:pt x="8270" y="153"/>
                  </a:lnTo>
                  <a:cubicBezTo>
                    <a:pt x="8168" y="51"/>
                    <a:pt x="8034" y="0"/>
                    <a:pt x="7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96"/>
            <p:cNvSpPr/>
            <p:nvPr/>
          </p:nvSpPr>
          <p:spPr>
            <a:xfrm>
              <a:off x="6419166" y="1604466"/>
              <a:ext cx="248240" cy="226155"/>
            </a:xfrm>
            <a:custGeom>
              <a:avLst/>
              <a:gdLst/>
              <a:ahLst/>
              <a:cxnLst/>
              <a:rect l="l" t="t" r="r" b="b"/>
              <a:pathLst>
                <a:path w="9206" h="8387" extrusionOk="0">
                  <a:moveTo>
                    <a:pt x="4603" y="0"/>
                  </a:moveTo>
                  <a:cubicBezTo>
                    <a:pt x="3530" y="0"/>
                    <a:pt x="2456" y="409"/>
                    <a:pt x="1637" y="1228"/>
                  </a:cubicBezTo>
                  <a:cubicBezTo>
                    <a:pt x="0" y="2866"/>
                    <a:pt x="0" y="5519"/>
                    <a:pt x="1637" y="7158"/>
                  </a:cubicBezTo>
                  <a:cubicBezTo>
                    <a:pt x="2456" y="7977"/>
                    <a:pt x="3530" y="8386"/>
                    <a:pt x="4603" y="8386"/>
                  </a:cubicBezTo>
                  <a:cubicBezTo>
                    <a:pt x="5676" y="8386"/>
                    <a:pt x="6749" y="7977"/>
                    <a:pt x="7567" y="7158"/>
                  </a:cubicBezTo>
                  <a:cubicBezTo>
                    <a:pt x="9204" y="5519"/>
                    <a:pt x="9205" y="2866"/>
                    <a:pt x="7567" y="1228"/>
                  </a:cubicBezTo>
                  <a:cubicBezTo>
                    <a:pt x="6749" y="409"/>
                    <a:pt x="5676" y="0"/>
                    <a:pt x="4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96"/>
            <p:cNvSpPr/>
            <p:nvPr/>
          </p:nvSpPr>
          <p:spPr>
            <a:xfrm>
              <a:off x="6456998" y="1631270"/>
              <a:ext cx="210354" cy="199352"/>
            </a:xfrm>
            <a:custGeom>
              <a:avLst/>
              <a:gdLst/>
              <a:ahLst/>
              <a:cxnLst/>
              <a:rect l="l" t="t" r="r" b="b"/>
              <a:pathLst>
                <a:path w="7801" h="7393" extrusionOk="0">
                  <a:moveTo>
                    <a:pt x="5909" y="0"/>
                  </a:moveTo>
                  <a:lnTo>
                    <a:pt x="5909" y="0"/>
                  </a:lnTo>
                  <a:cubicBezTo>
                    <a:pt x="7308" y="1647"/>
                    <a:pt x="7230" y="4121"/>
                    <a:pt x="5676" y="5675"/>
                  </a:cubicBezTo>
                  <a:cubicBezTo>
                    <a:pt x="4857" y="6493"/>
                    <a:pt x="3784" y="6903"/>
                    <a:pt x="2711" y="6903"/>
                  </a:cubicBezTo>
                  <a:cubicBezTo>
                    <a:pt x="1746" y="6903"/>
                    <a:pt x="781" y="6571"/>
                    <a:pt x="1" y="5909"/>
                  </a:cubicBezTo>
                  <a:lnTo>
                    <a:pt x="1" y="5909"/>
                  </a:lnTo>
                  <a:cubicBezTo>
                    <a:pt x="74" y="5996"/>
                    <a:pt x="152" y="6081"/>
                    <a:pt x="234" y="6164"/>
                  </a:cubicBezTo>
                  <a:cubicBezTo>
                    <a:pt x="1053" y="6983"/>
                    <a:pt x="2127" y="7392"/>
                    <a:pt x="3200" y="7392"/>
                  </a:cubicBezTo>
                  <a:cubicBezTo>
                    <a:pt x="4273" y="7392"/>
                    <a:pt x="5346" y="6983"/>
                    <a:pt x="6164" y="6164"/>
                  </a:cubicBezTo>
                  <a:cubicBezTo>
                    <a:pt x="7801" y="4525"/>
                    <a:pt x="7801" y="1872"/>
                    <a:pt x="6164" y="234"/>
                  </a:cubicBezTo>
                  <a:cubicBezTo>
                    <a:pt x="6082" y="153"/>
                    <a:pt x="5997" y="74"/>
                    <a:pt x="5909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96"/>
            <p:cNvSpPr/>
            <p:nvPr/>
          </p:nvSpPr>
          <p:spPr>
            <a:xfrm>
              <a:off x="6517265" y="1468778"/>
              <a:ext cx="277497" cy="270459"/>
            </a:xfrm>
            <a:custGeom>
              <a:avLst/>
              <a:gdLst/>
              <a:ahLst/>
              <a:cxnLst/>
              <a:rect l="l" t="t" r="r" b="b"/>
              <a:pathLst>
                <a:path w="10291" h="10030" extrusionOk="0">
                  <a:moveTo>
                    <a:pt x="9154" y="1"/>
                  </a:moveTo>
                  <a:cubicBezTo>
                    <a:pt x="9021" y="1"/>
                    <a:pt x="8886" y="27"/>
                    <a:pt x="8757" y="80"/>
                  </a:cubicBezTo>
                  <a:cubicBezTo>
                    <a:pt x="8371" y="240"/>
                    <a:pt x="8119" y="618"/>
                    <a:pt x="8119" y="1035"/>
                  </a:cubicBezTo>
                  <a:cubicBezTo>
                    <a:pt x="8119" y="1455"/>
                    <a:pt x="8371" y="1832"/>
                    <a:pt x="8757" y="1992"/>
                  </a:cubicBezTo>
                  <a:cubicBezTo>
                    <a:pt x="8886" y="2045"/>
                    <a:pt x="9020" y="2071"/>
                    <a:pt x="9154" y="2071"/>
                  </a:cubicBezTo>
                  <a:cubicBezTo>
                    <a:pt x="9423" y="2071"/>
                    <a:pt x="9688" y="1966"/>
                    <a:pt x="9885" y="1767"/>
                  </a:cubicBezTo>
                  <a:cubicBezTo>
                    <a:pt x="10290" y="1364"/>
                    <a:pt x="10290" y="708"/>
                    <a:pt x="9885" y="304"/>
                  </a:cubicBezTo>
                  <a:cubicBezTo>
                    <a:pt x="9688" y="106"/>
                    <a:pt x="9424" y="1"/>
                    <a:pt x="9154" y="1"/>
                  </a:cubicBezTo>
                  <a:close/>
                  <a:moveTo>
                    <a:pt x="631" y="6419"/>
                  </a:moveTo>
                  <a:cubicBezTo>
                    <a:pt x="510" y="6419"/>
                    <a:pt x="390" y="6465"/>
                    <a:pt x="299" y="6556"/>
                  </a:cubicBezTo>
                  <a:cubicBezTo>
                    <a:pt x="0" y="6853"/>
                    <a:pt x="211" y="7362"/>
                    <a:pt x="631" y="7362"/>
                  </a:cubicBezTo>
                  <a:cubicBezTo>
                    <a:pt x="822" y="7362"/>
                    <a:pt x="994" y="7246"/>
                    <a:pt x="1067" y="7071"/>
                  </a:cubicBezTo>
                  <a:cubicBezTo>
                    <a:pt x="1140" y="6895"/>
                    <a:pt x="1100" y="6692"/>
                    <a:pt x="964" y="6556"/>
                  </a:cubicBezTo>
                  <a:cubicBezTo>
                    <a:pt x="872" y="6465"/>
                    <a:pt x="751" y="6419"/>
                    <a:pt x="631" y="6419"/>
                  </a:cubicBezTo>
                  <a:close/>
                  <a:moveTo>
                    <a:pt x="3299" y="9087"/>
                  </a:moveTo>
                  <a:cubicBezTo>
                    <a:pt x="3178" y="9087"/>
                    <a:pt x="3058" y="9133"/>
                    <a:pt x="2965" y="9225"/>
                  </a:cubicBezTo>
                  <a:cubicBezTo>
                    <a:pt x="2669" y="9521"/>
                    <a:pt x="2879" y="10030"/>
                    <a:pt x="3298" y="10030"/>
                  </a:cubicBezTo>
                  <a:cubicBezTo>
                    <a:pt x="3490" y="10030"/>
                    <a:pt x="3661" y="9916"/>
                    <a:pt x="3735" y="9739"/>
                  </a:cubicBezTo>
                  <a:cubicBezTo>
                    <a:pt x="3808" y="9563"/>
                    <a:pt x="3766" y="9360"/>
                    <a:pt x="3632" y="9225"/>
                  </a:cubicBezTo>
                  <a:cubicBezTo>
                    <a:pt x="3540" y="9133"/>
                    <a:pt x="3420" y="9087"/>
                    <a:pt x="3299" y="90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96"/>
            <p:cNvSpPr/>
            <p:nvPr/>
          </p:nvSpPr>
          <p:spPr>
            <a:xfrm>
              <a:off x="6751132" y="1483744"/>
              <a:ext cx="27154" cy="25913"/>
            </a:xfrm>
            <a:custGeom>
              <a:avLst/>
              <a:gdLst/>
              <a:ahLst/>
              <a:cxnLst/>
              <a:rect l="l" t="t" r="r" b="b"/>
              <a:pathLst>
                <a:path w="1007" h="961" extrusionOk="0">
                  <a:moveTo>
                    <a:pt x="484" y="1"/>
                  </a:moveTo>
                  <a:cubicBezTo>
                    <a:pt x="237" y="1"/>
                    <a:pt x="1" y="192"/>
                    <a:pt x="1" y="480"/>
                  </a:cubicBezTo>
                  <a:cubicBezTo>
                    <a:pt x="1" y="675"/>
                    <a:pt x="119" y="849"/>
                    <a:pt x="297" y="924"/>
                  </a:cubicBezTo>
                  <a:cubicBezTo>
                    <a:pt x="357" y="948"/>
                    <a:pt x="419" y="960"/>
                    <a:pt x="480" y="960"/>
                  </a:cubicBezTo>
                  <a:cubicBezTo>
                    <a:pt x="605" y="960"/>
                    <a:pt x="727" y="912"/>
                    <a:pt x="819" y="820"/>
                  </a:cubicBezTo>
                  <a:cubicBezTo>
                    <a:pt x="1006" y="633"/>
                    <a:pt x="1006" y="329"/>
                    <a:pt x="819" y="142"/>
                  </a:cubicBezTo>
                  <a:cubicBezTo>
                    <a:pt x="722" y="44"/>
                    <a:pt x="602" y="1"/>
                    <a:pt x="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96"/>
            <p:cNvSpPr/>
            <p:nvPr/>
          </p:nvSpPr>
          <p:spPr>
            <a:xfrm>
              <a:off x="6414043" y="1463305"/>
              <a:ext cx="386139" cy="372791"/>
            </a:xfrm>
            <a:custGeom>
              <a:avLst/>
              <a:gdLst/>
              <a:ahLst/>
              <a:cxnLst/>
              <a:rect l="l" t="t" r="r" b="b"/>
              <a:pathLst>
                <a:path w="14320" h="13825" extrusionOk="0">
                  <a:moveTo>
                    <a:pt x="10404" y="692"/>
                  </a:moveTo>
                  <a:cubicBezTo>
                    <a:pt x="10479" y="692"/>
                    <a:pt x="10554" y="724"/>
                    <a:pt x="10607" y="787"/>
                  </a:cubicBezTo>
                  <a:lnTo>
                    <a:pt x="11342" y="1669"/>
                  </a:lnTo>
                  <a:lnTo>
                    <a:pt x="11119" y="1894"/>
                  </a:lnTo>
                  <a:lnTo>
                    <a:pt x="10235" y="1158"/>
                  </a:lnTo>
                  <a:cubicBezTo>
                    <a:pt x="10116" y="1058"/>
                    <a:pt x="10109" y="880"/>
                    <a:pt x="10218" y="769"/>
                  </a:cubicBezTo>
                  <a:cubicBezTo>
                    <a:pt x="10270" y="717"/>
                    <a:pt x="10337" y="692"/>
                    <a:pt x="10404" y="692"/>
                  </a:cubicBezTo>
                  <a:close/>
                  <a:moveTo>
                    <a:pt x="12982" y="407"/>
                  </a:moveTo>
                  <a:cubicBezTo>
                    <a:pt x="13143" y="407"/>
                    <a:pt x="13304" y="453"/>
                    <a:pt x="13445" y="547"/>
                  </a:cubicBezTo>
                  <a:cubicBezTo>
                    <a:pt x="13775" y="767"/>
                    <a:pt x="13903" y="1191"/>
                    <a:pt x="13751" y="1558"/>
                  </a:cubicBezTo>
                  <a:cubicBezTo>
                    <a:pt x="13621" y="1873"/>
                    <a:pt x="13314" y="2071"/>
                    <a:pt x="12983" y="2071"/>
                  </a:cubicBezTo>
                  <a:cubicBezTo>
                    <a:pt x="12929" y="2071"/>
                    <a:pt x="12875" y="2066"/>
                    <a:pt x="12820" y="2055"/>
                  </a:cubicBezTo>
                  <a:cubicBezTo>
                    <a:pt x="12430" y="1979"/>
                    <a:pt x="12149" y="1636"/>
                    <a:pt x="12150" y="1238"/>
                  </a:cubicBezTo>
                  <a:cubicBezTo>
                    <a:pt x="12149" y="1018"/>
                    <a:pt x="12237" y="806"/>
                    <a:pt x="12394" y="651"/>
                  </a:cubicBezTo>
                  <a:cubicBezTo>
                    <a:pt x="12555" y="490"/>
                    <a:pt x="12768" y="407"/>
                    <a:pt x="12982" y="407"/>
                  </a:cubicBezTo>
                  <a:close/>
                  <a:moveTo>
                    <a:pt x="9279" y="1819"/>
                  </a:moveTo>
                  <a:cubicBezTo>
                    <a:pt x="9354" y="1819"/>
                    <a:pt x="9428" y="1851"/>
                    <a:pt x="9480" y="1913"/>
                  </a:cubicBezTo>
                  <a:lnTo>
                    <a:pt x="10217" y="2796"/>
                  </a:lnTo>
                  <a:lnTo>
                    <a:pt x="9992" y="3021"/>
                  </a:lnTo>
                  <a:lnTo>
                    <a:pt x="9109" y="2284"/>
                  </a:lnTo>
                  <a:cubicBezTo>
                    <a:pt x="8991" y="2185"/>
                    <a:pt x="8983" y="2005"/>
                    <a:pt x="9093" y="1897"/>
                  </a:cubicBezTo>
                  <a:cubicBezTo>
                    <a:pt x="9144" y="1845"/>
                    <a:pt x="9212" y="1819"/>
                    <a:pt x="9279" y="1819"/>
                  </a:cubicBezTo>
                  <a:close/>
                  <a:moveTo>
                    <a:pt x="11997" y="3436"/>
                  </a:moveTo>
                  <a:lnTo>
                    <a:pt x="12879" y="4170"/>
                  </a:lnTo>
                  <a:cubicBezTo>
                    <a:pt x="12999" y="4270"/>
                    <a:pt x="13006" y="4450"/>
                    <a:pt x="12896" y="4559"/>
                  </a:cubicBezTo>
                  <a:cubicBezTo>
                    <a:pt x="12845" y="4612"/>
                    <a:pt x="12777" y="4637"/>
                    <a:pt x="12710" y="4637"/>
                  </a:cubicBezTo>
                  <a:cubicBezTo>
                    <a:pt x="12635" y="4637"/>
                    <a:pt x="12560" y="4605"/>
                    <a:pt x="12507" y="4542"/>
                  </a:cubicBezTo>
                  <a:lnTo>
                    <a:pt x="11773" y="3660"/>
                  </a:lnTo>
                  <a:lnTo>
                    <a:pt x="11997" y="3436"/>
                  </a:lnTo>
                  <a:close/>
                  <a:moveTo>
                    <a:pt x="10871" y="4562"/>
                  </a:moveTo>
                  <a:lnTo>
                    <a:pt x="11752" y="5297"/>
                  </a:lnTo>
                  <a:cubicBezTo>
                    <a:pt x="11871" y="5396"/>
                    <a:pt x="11879" y="5575"/>
                    <a:pt x="11770" y="5685"/>
                  </a:cubicBezTo>
                  <a:cubicBezTo>
                    <a:pt x="11718" y="5736"/>
                    <a:pt x="11650" y="5762"/>
                    <a:pt x="11583" y="5762"/>
                  </a:cubicBezTo>
                  <a:cubicBezTo>
                    <a:pt x="11508" y="5762"/>
                    <a:pt x="11433" y="5730"/>
                    <a:pt x="11381" y="5667"/>
                  </a:cubicBezTo>
                  <a:lnTo>
                    <a:pt x="10646" y="4787"/>
                  </a:lnTo>
                  <a:lnTo>
                    <a:pt x="10871" y="4562"/>
                  </a:lnTo>
                  <a:close/>
                  <a:moveTo>
                    <a:pt x="4459" y="6823"/>
                  </a:moveTo>
                  <a:cubicBezTo>
                    <a:pt x="4597" y="6823"/>
                    <a:pt x="4730" y="6931"/>
                    <a:pt x="4730" y="7094"/>
                  </a:cubicBezTo>
                  <a:cubicBezTo>
                    <a:pt x="4730" y="7256"/>
                    <a:pt x="4597" y="7364"/>
                    <a:pt x="4459" y="7364"/>
                  </a:cubicBezTo>
                  <a:cubicBezTo>
                    <a:pt x="4392" y="7364"/>
                    <a:pt x="4324" y="7339"/>
                    <a:pt x="4269" y="7284"/>
                  </a:cubicBezTo>
                  <a:cubicBezTo>
                    <a:pt x="4163" y="7179"/>
                    <a:pt x="4163" y="7009"/>
                    <a:pt x="4269" y="6903"/>
                  </a:cubicBezTo>
                  <a:cubicBezTo>
                    <a:pt x="4324" y="6848"/>
                    <a:pt x="4392" y="6823"/>
                    <a:pt x="4459" y="6823"/>
                  </a:cubicBezTo>
                  <a:close/>
                  <a:moveTo>
                    <a:pt x="4460" y="6419"/>
                  </a:moveTo>
                  <a:cubicBezTo>
                    <a:pt x="4241" y="6419"/>
                    <a:pt x="4028" y="6527"/>
                    <a:pt x="3899" y="6718"/>
                  </a:cubicBezTo>
                  <a:cubicBezTo>
                    <a:pt x="3720" y="6986"/>
                    <a:pt x="3755" y="7341"/>
                    <a:pt x="3983" y="7569"/>
                  </a:cubicBezTo>
                  <a:cubicBezTo>
                    <a:pt x="4108" y="7696"/>
                    <a:pt x="4281" y="7768"/>
                    <a:pt x="4459" y="7768"/>
                  </a:cubicBezTo>
                  <a:cubicBezTo>
                    <a:pt x="4781" y="7768"/>
                    <a:pt x="5057" y="7540"/>
                    <a:pt x="5121" y="7226"/>
                  </a:cubicBezTo>
                  <a:cubicBezTo>
                    <a:pt x="5184" y="6911"/>
                    <a:pt x="5016" y="6594"/>
                    <a:pt x="4719" y="6471"/>
                  </a:cubicBezTo>
                  <a:cubicBezTo>
                    <a:pt x="4635" y="6436"/>
                    <a:pt x="4547" y="6419"/>
                    <a:pt x="4460" y="6419"/>
                  </a:cubicBezTo>
                  <a:close/>
                  <a:moveTo>
                    <a:pt x="7128" y="9487"/>
                  </a:moveTo>
                  <a:cubicBezTo>
                    <a:pt x="7198" y="9487"/>
                    <a:pt x="7267" y="9515"/>
                    <a:pt x="7318" y="9566"/>
                  </a:cubicBezTo>
                  <a:cubicBezTo>
                    <a:pt x="7436" y="9674"/>
                    <a:pt x="7435" y="9861"/>
                    <a:pt x="7315" y="9966"/>
                  </a:cubicBezTo>
                  <a:cubicBezTo>
                    <a:pt x="7263" y="10013"/>
                    <a:pt x="7199" y="10035"/>
                    <a:pt x="7135" y="10035"/>
                  </a:cubicBezTo>
                  <a:cubicBezTo>
                    <a:pt x="7052" y="10035"/>
                    <a:pt x="6969" y="9997"/>
                    <a:pt x="6916" y="9923"/>
                  </a:cubicBezTo>
                  <a:cubicBezTo>
                    <a:pt x="6776" y="9746"/>
                    <a:pt x="6903" y="9487"/>
                    <a:pt x="7128" y="9487"/>
                  </a:cubicBezTo>
                  <a:close/>
                  <a:moveTo>
                    <a:pt x="11849" y="1735"/>
                  </a:moveTo>
                  <a:cubicBezTo>
                    <a:pt x="11882" y="1815"/>
                    <a:pt x="11924" y="1888"/>
                    <a:pt x="11974" y="1959"/>
                  </a:cubicBezTo>
                  <a:lnTo>
                    <a:pt x="10545" y="3389"/>
                  </a:lnTo>
                  <a:cubicBezTo>
                    <a:pt x="10466" y="3467"/>
                    <a:pt x="10466" y="3595"/>
                    <a:pt x="10545" y="3675"/>
                  </a:cubicBezTo>
                  <a:cubicBezTo>
                    <a:pt x="10585" y="3714"/>
                    <a:pt x="10636" y="3734"/>
                    <a:pt x="10688" y="3734"/>
                  </a:cubicBezTo>
                  <a:cubicBezTo>
                    <a:pt x="10739" y="3734"/>
                    <a:pt x="10791" y="3714"/>
                    <a:pt x="10830" y="3675"/>
                  </a:cubicBezTo>
                  <a:lnTo>
                    <a:pt x="12261" y="2245"/>
                  </a:lnTo>
                  <a:cubicBezTo>
                    <a:pt x="12332" y="2296"/>
                    <a:pt x="12407" y="2339"/>
                    <a:pt x="12486" y="2374"/>
                  </a:cubicBezTo>
                  <a:lnTo>
                    <a:pt x="4814" y="10044"/>
                  </a:lnTo>
                  <a:lnTo>
                    <a:pt x="4638" y="9868"/>
                  </a:lnTo>
                  <a:lnTo>
                    <a:pt x="10305" y="4203"/>
                  </a:lnTo>
                  <a:cubicBezTo>
                    <a:pt x="10382" y="4124"/>
                    <a:pt x="10382" y="3996"/>
                    <a:pt x="10303" y="3917"/>
                  </a:cubicBezTo>
                  <a:cubicBezTo>
                    <a:pt x="10264" y="3877"/>
                    <a:pt x="10213" y="3857"/>
                    <a:pt x="10161" y="3857"/>
                  </a:cubicBezTo>
                  <a:cubicBezTo>
                    <a:pt x="10109" y="3857"/>
                    <a:pt x="10057" y="3877"/>
                    <a:pt x="10018" y="3917"/>
                  </a:cubicBezTo>
                  <a:lnTo>
                    <a:pt x="4351" y="9583"/>
                  </a:lnTo>
                  <a:lnTo>
                    <a:pt x="4177" y="9407"/>
                  </a:lnTo>
                  <a:lnTo>
                    <a:pt x="11849" y="1735"/>
                  </a:lnTo>
                  <a:close/>
                  <a:moveTo>
                    <a:pt x="7128" y="9099"/>
                  </a:moveTo>
                  <a:cubicBezTo>
                    <a:pt x="7088" y="9099"/>
                    <a:pt x="7048" y="9102"/>
                    <a:pt x="7008" y="9109"/>
                  </a:cubicBezTo>
                  <a:cubicBezTo>
                    <a:pt x="6914" y="9125"/>
                    <a:pt x="6825" y="9162"/>
                    <a:pt x="6746" y="9217"/>
                  </a:cubicBezTo>
                  <a:cubicBezTo>
                    <a:pt x="6502" y="9384"/>
                    <a:pt x="6396" y="9690"/>
                    <a:pt x="6484" y="9972"/>
                  </a:cubicBezTo>
                  <a:cubicBezTo>
                    <a:pt x="6570" y="10255"/>
                    <a:pt x="6832" y="10448"/>
                    <a:pt x="7128" y="10448"/>
                  </a:cubicBezTo>
                  <a:lnTo>
                    <a:pt x="7128" y="10446"/>
                  </a:lnTo>
                  <a:cubicBezTo>
                    <a:pt x="7129" y="10446"/>
                    <a:pt x="7131" y="10446"/>
                    <a:pt x="7132" y="10446"/>
                  </a:cubicBezTo>
                  <a:cubicBezTo>
                    <a:pt x="7354" y="10446"/>
                    <a:pt x="7559" y="10335"/>
                    <a:pt x="7685" y="10154"/>
                  </a:cubicBezTo>
                  <a:cubicBezTo>
                    <a:pt x="7739" y="10076"/>
                    <a:pt x="7775" y="9988"/>
                    <a:pt x="7790" y="9896"/>
                  </a:cubicBezTo>
                  <a:cubicBezTo>
                    <a:pt x="7831" y="9677"/>
                    <a:pt x="7762" y="9453"/>
                    <a:pt x="7605" y="9296"/>
                  </a:cubicBezTo>
                  <a:cubicBezTo>
                    <a:pt x="7476" y="9168"/>
                    <a:pt x="7305" y="9099"/>
                    <a:pt x="7128" y="9099"/>
                  </a:cubicBezTo>
                  <a:close/>
                  <a:moveTo>
                    <a:pt x="4798" y="5438"/>
                  </a:moveTo>
                  <a:cubicBezTo>
                    <a:pt x="5541" y="5438"/>
                    <a:pt x="6288" y="5645"/>
                    <a:pt x="6945" y="6066"/>
                  </a:cubicBezTo>
                  <a:lnTo>
                    <a:pt x="3890" y="9121"/>
                  </a:lnTo>
                  <a:lnTo>
                    <a:pt x="3847" y="9076"/>
                  </a:lnTo>
                  <a:cubicBezTo>
                    <a:pt x="3807" y="9036"/>
                    <a:pt x="3756" y="9017"/>
                    <a:pt x="3704" y="9017"/>
                  </a:cubicBezTo>
                  <a:cubicBezTo>
                    <a:pt x="3652" y="9017"/>
                    <a:pt x="3600" y="9036"/>
                    <a:pt x="3560" y="9076"/>
                  </a:cubicBezTo>
                  <a:cubicBezTo>
                    <a:pt x="3481" y="9155"/>
                    <a:pt x="3481" y="9283"/>
                    <a:pt x="3560" y="9363"/>
                  </a:cubicBezTo>
                  <a:lnTo>
                    <a:pt x="3605" y="9406"/>
                  </a:lnTo>
                  <a:lnTo>
                    <a:pt x="3375" y="9636"/>
                  </a:lnTo>
                  <a:cubicBezTo>
                    <a:pt x="3292" y="9714"/>
                    <a:pt x="3291" y="9845"/>
                    <a:pt x="3372" y="9926"/>
                  </a:cubicBezTo>
                  <a:cubicBezTo>
                    <a:pt x="3411" y="9966"/>
                    <a:pt x="3463" y="9986"/>
                    <a:pt x="3515" y="9986"/>
                  </a:cubicBezTo>
                  <a:cubicBezTo>
                    <a:pt x="3568" y="9986"/>
                    <a:pt x="3622" y="9964"/>
                    <a:pt x="3661" y="9922"/>
                  </a:cubicBezTo>
                  <a:lnTo>
                    <a:pt x="3890" y="9693"/>
                  </a:lnTo>
                  <a:lnTo>
                    <a:pt x="4066" y="9868"/>
                  </a:lnTo>
                  <a:lnTo>
                    <a:pt x="3096" y="10837"/>
                  </a:lnTo>
                  <a:cubicBezTo>
                    <a:pt x="3019" y="10916"/>
                    <a:pt x="3019" y="11044"/>
                    <a:pt x="3098" y="11123"/>
                  </a:cubicBezTo>
                  <a:cubicBezTo>
                    <a:pt x="3137" y="11163"/>
                    <a:pt x="3188" y="11183"/>
                    <a:pt x="3240" y="11183"/>
                  </a:cubicBezTo>
                  <a:cubicBezTo>
                    <a:pt x="3292" y="11183"/>
                    <a:pt x="3344" y="11163"/>
                    <a:pt x="3383" y="11123"/>
                  </a:cubicBezTo>
                  <a:lnTo>
                    <a:pt x="4353" y="10155"/>
                  </a:lnTo>
                  <a:lnTo>
                    <a:pt x="4527" y="10329"/>
                  </a:lnTo>
                  <a:lnTo>
                    <a:pt x="4298" y="10559"/>
                  </a:lnTo>
                  <a:cubicBezTo>
                    <a:pt x="4219" y="10638"/>
                    <a:pt x="4219" y="10766"/>
                    <a:pt x="4298" y="10845"/>
                  </a:cubicBezTo>
                  <a:cubicBezTo>
                    <a:pt x="4338" y="10885"/>
                    <a:pt x="4390" y="10905"/>
                    <a:pt x="4441" y="10905"/>
                  </a:cubicBezTo>
                  <a:cubicBezTo>
                    <a:pt x="4493" y="10905"/>
                    <a:pt x="4545" y="10885"/>
                    <a:pt x="4585" y="10845"/>
                  </a:cubicBezTo>
                  <a:lnTo>
                    <a:pt x="4814" y="10616"/>
                  </a:lnTo>
                  <a:lnTo>
                    <a:pt x="4857" y="10659"/>
                  </a:lnTo>
                  <a:cubicBezTo>
                    <a:pt x="4897" y="10699"/>
                    <a:pt x="4949" y="10719"/>
                    <a:pt x="5000" y="10719"/>
                  </a:cubicBezTo>
                  <a:cubicBezTo>
                    <a:pt x="5052" y="10719"/>
                    <a:pt x="5104" y="10699"/>
                    <a:pt x="5144" y="10659"/>
                  </a:cubicBezTo>
                  <a:cubicBezTo>
                    <a:pt x="5223" y="10582"/>
                    <a:pt x="5223" y="10453"/>
                    <a:pt x="5144" y="10374"/>
                  </a:cubicBezTo>
                  <a:lnTo>
                    <a:pt x="5101" y="10329"/>
                  </a:lnTo>
                  <a:lnTo>
                    <a:pt x="8155" y="7277"/>
                  </a:lnTo>
                  <a:lnTo>
                    <a:pt x="8155" y="7277"/>
                  </a:lnTo>
                  <a:cubicBezTo>
                    <a:pt x="9168" y="8856"/>
                    <a:pt x="8942" y="10926"/>
                    <a:pt x="7615" y="12250"/>
                  </a:cubicBezTo>
                  <a:cubicBezTo>
                    <a:pt x="6837" y="13028"/>
                    <a:pt x="5815" y="13417"/>
                    <a:pt x="4793" y="13417"/>
                  </a:cubicBezTo>
                  <a:cubicBezTo>
                    <a:pt x="3771" y="13417"/>
                    <a:pt x="2749" y="13028"/>
                    <a:pt x="1971" y="12250"/>
                  </a:cubicBezTo>
                  <a:cubicBezTo>
                    <a:pt x="414" y="10691"/>
                    <a:pt x="414" y="8164"/>
                    <a:pt x="1971" y="6607"/>
                  </a:cubicBezTo>
                  <a:cubicBezTo>
                    <a:pt x="2742" y="5835"/>
                    <a:pt x="3767" y="5438"/>
                    <a:pt x="4798" y="5438"/>
                  </a:cubicBezTo>
                  <a:close/>
                  <a:moveTo>
                    <a:pt x="1144" y="11881"/>
                  </a:moveTo>
                  <a:cubicBezTo>
                    <a:pt x="1463" y="12352"/>
                    <a:pt x="1869" y="12759"/>
                    <a:pt x="2342" y="13076"/>
                  </a:cubicBezTo>
                  <a:lnTo>
                    <a:pt x="2094" y="13325"/>
                  </a:lnTo>
                  <a:cubicBezTo>
                    <a:pt x="2030" y="13387"/>
                    <a:pt x="1948" y="13418"/>
                    <a:pt x="1866" y="13418"/>
                  </a:cubicBezTo>
                  <a:cubicBezTo>
                    <a:pt x="1783" y="13418"/>
                    <a:pt x="1701" y="13387"/>
                    <a:pt x="1638" y="13325"/>
                  </a:cubicBezTo>
                  <a:lnTo>
                    <a:pt x="896" y="12583"/>
                  </a:lnTo>
                  <a:cubicBezTo>
                    <a:pt x="771" y="12457"/>
                    <a:pt x="771" y="12253"/>
                    <a:pt x="896" y="12128"/>
                  </a:cubicBezTo>
                  <a:lnTo>
                    <a:pt x="1144" y="11881"/>
                  </a:lnTo>
                  <a:close/>
                  <a:moveTo>
                    <a:pt x="12983" y="1"/>
                  </a:moveTo>
                  <a:cubicBezTo>
                    <a:pt x="12817" y="1"/>
                    <a:pt x="12650" y="34"/>
                    <a:pt x="12492" y="103"/>
                  </a:cubicBezTo>
                  <a:cubicBezTo>
                    <a:pt x="12029" y="302"/>
                    <a:pt x="11735" y="763"/>
                    <a:pt x="11745" y="1266"/>
                  </a:cubicBezTo>
                  <a:lnTo>
                    <a:pt x="11629" y="1382"/>
                  </a:lnTo>
                  <a:lnTo>
                    <a:pt x="10917" y="528"/>
                  </a:lnTo>
                  <a:cubicBezTo>
                    <a:pt x="10784" y="368"/>
                    <a:pt x="10594" y="287"/>
                    <a:pt x="10404" y="287"/>
                  </a:cubicBezTo>
                  <a:cubicBezTo>
                    <a:pt x="10233" y="287"/>
                    <a:pt x="10063" y="352"/>
                    <a:pt x="9931" y="483"/>
                  </a:cubicBezTo>
                  <a:cubicBezTo>
                    <a:pt x="9653" y="762"/>
                    <a:pt x="9673" y="1218"/>
                    <a:pt x="9976" y="1469"/>
                  </a:cubicBezTo>
                  <a:lnTo>
                    <a:pt x="10830" y="2182"/>
                  </a:lnTo>
                  <a:lnTo>
                    <a:pt x="10503" y="2509"/>
                  </a:lnTo>
                  <a:lnTo>
                    <a:pt x="9792" y="1655"/>
                  </a:lnTo>
                  <a:cubicBezTo>
                    <a:pt x="9659" y="1495"/>
                    <a:pt x="9468" y="1414"/>
                    <a:pt x="9278" y="1414"/>
                  </a:cubicBezTo>
                  <a:cubicBezTo>
                    <a:pt x="9107" y="1414"/>
                    <a:pt x="8936" y="1479"/>
                    <a:pt x="8805" y="1610"/>
                  </a:cubicBezTo>
                  <a:cubicBezTo>
                    <a:pt x="8527" y="1888"/>
                    <a:pt x="8548" y="2343"/>
                    <a:pt x="8849" y="2596"/>
                  </a:cubicBezTo>
                  <a:lnTo>
                    <a:pt x="9704" y="3307"/>
                  </a:lnTo>
                  <a:lnTo>
                    <a:pt x="7237" y="5775"/>
                  </a:lnTo>
                  <a:cubicBezTo>
                    <a:pt x="6495" y="5277"/>
                    <a:pt x="5644" y="5034"/>
                    <a:pt x="4798" y="5034"/>
                  </a:cubicBezTo>
                  <a:cubicBezTo>
                    <a:pt x="3662" y="5034"/>
                    <a:pt x="2534" y="5472"/>
                    <a:pt x="1685" y="6321"/>
                  </a:cubicBezTo>
                  <a:cubicBezTo>
                    <a:pt x="309" y="7697"/>
                    <a:pt x="0" y="9814"/>
                    <a:pt x="927" y="11525"/>
                  </a:cubicBezTo>
                  <a:lnTo>
                    <a:pt x="610" y="11844"/>
                  </a:lnTo>
                  <a:cubicBezTo>
                    <a:pt x="326" y="12126"/>
                    <a:pt x="326" y="12587"/>
                    <a:pt x="610" y="12871"/>
                  </a:cubicBezTo>
                  <a:lnTo>
                    <a:pt x="1350" y="13611"/>
                  </a:lnTo>
                  <a:cubicBezTo>
                    <a:pt x="1492" y="13753"/>
                    <a:pt x="1678" y="13824"/>
                    <a:pt x="1864" y="13824"/>
                  </a:cubicBezTo>
                  <a:cubicBezTo>
                    <a:pt x="2050" y="13824"/>
                    <a:pt x="2236" y="13753"/>
                    <a:pt x="2379" y="13611"/>
                  </a:cubicBezTo>
                  <a:lnTo>
                    <a:pt x="2697" y="13293"/>
                  </a:lnTo>
                  <a:cubicBezTo>
                    <a:pt x="3358" y="13651"/>
                    <a:pt x="4077" y="13825"/>
                    <a:pt x="4790" y="13825"/>
                  </a:cubicBezTo>
                  <a:cubicBezTo>
                    <a:pt x="5996" y="13825"/>
                    <a:pt x="7185" y="13329"/>
                    <a:pt x="8041" y="12390"/>
                  </a:cubicBezTo>
                  <a:cubicBezTo>
                    <a:pt x="9403" y="10896"/>
                    <a:pt x="9570" y="8667"/>
                    <a:pt x="8446" y="6986"/>
                  </a:cubicBezTo>
                  <a:lnTo>
                    <a:pt x="10358" y="5074"/>
                  </a:lnTo>
                  <a:lnTo>
                    <a:pt x="11070" y="5927"/>
                  </a:lnTo>
                  <a:cubicBezTo>
                    <a:pt x="11189" y="6071"/>
                    <a:pt x="11365" y="6159"/>
                    <a:pt x="11552" y="6167"/>
                  </a:cubicBezTo>
                  <a:lnTo>
                    <a:pt x="11582" y="6167"/>
                  </a:lnTo>
                  <a:cubicBezTo>
                    <a:pt x="11865" y="6167"/>
                    <a:pt x="12116" y="5991"/>
                    <a:pt x="12212" y="5726"/>
                  </a:cubicBezTo>
                  <a:cubicBezTo>
                    <a:pt x="12307" y="5461"/>
                    <a:pt x="12228" y="5164"/>
                    <a:pt x="12012" y="4984"/>
                  </a:cubicBezTo>
                  <a:lnTo>
                    <a:pt x="11157" y="4274"/>
                  </a:lnTo>
                  <a:lnTo>
                    <a:pt x="11484" y="3947"/>
                  </a:lnTo>
                  <a:lnTo>
                    <a:pt x="12196" y="4800"/>
                  </a:lnTo>
                  <a:cubicBezTo>
                    <a:pt x="12316" y="4944"/>
                    <a:pt x="12492" y="5032"/>
                    <a:pt x="12679" y="5041"/>
                  </a:cubicBezTo>
                  <a:lnTo>
                    <a:pt x="12709" y="5041"/>
                  </a:lnTo>
                  <a:cubicBezTo>
                    <a:pt x="12990" y="5041"/>
                    <a:pt x="13242" y="4863"/>
                    <a:pt x="13337" y="4600"/>
                  </a:cubicBezTo>
                  <a:cubicBezTo>
                    <a:pt x="13434" y="4335"/>
                    <a:pt x="13353" y="4038"/>
                    <a:pt x="13137" y="3858"/>
                  </a:cubicBezTo>
                  <a:lnTo>
                    <a:pt x="12284" y="3147"/>
                  </a:lnTo>
                  <a:lnTo>
                    <a:pt x="12958" y="2475"/>
                  </a:lnTo>
                  <a:cubicBezTo>
                    <a:pt x="12966" y="2476"/>
                    <a:pt x="12974" y="2476"/>
                    <a:pt x="12983" y="2476"/>
                  </a:cubicBezTo>
                  <a:cubicBezTo>
                    <a:pt x="12984" y="2476"/>
                    <a:pt x="12985" y="2476"/>
                    <a:pt x="12986" y="2476"/>
                  </a:cubicBezTo>
                  <a:cubicBezTo>
                    <a:pt x="13488" y="2476"/>
                    <a:pt x="13940" y="2172"/>
                    <a:pt x="14130" y="1707"/>
                  </a:cubicBezTo>
                  <a:cubicBezTo>
                    <a:pt x="14320" y="1241"/>
                    <a:pt x="14209" y="705"/>
                    <a:pt x="13850" y="354"/>
                  </a:cubicBezTo>
                  <a:cubicBezTo>
                    <a:pt x="13614" y="123"/>
                    <a:pt x="13301" y="1"/>
                    <a:pt x="12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96"/>
          <p:cNvGrpSpPr/>
          <p:nvPr/>
        </p:nvGrpSpPr>
        <p:grpSpPr>
          <a:xfrm>
            <a:off x="4022504" y="3271928"/>
            <a:ext cx="283753" cy="372710"/>
            <a:chOff x="4018445" y="3267829"/>
            <a:chExt cx="283753" cy="372710"/>
          </a:xfrm>
        </p:grpSpPr>
        <p:sp>
          <p:nvSpPr>
            <p:cNvPr id="1294" name="Google Shape;1294;p96"/>
            <p:cNvSpPr/>
            <p:nvPr/>
          </p:nvSpPr>
          <p:spPr>
            <a:xfrm>
              <a:off x="4022463" y="3273276"/>
              <a:ext cx="275097" cy="361816"/>
            </a:xfrm>
            <a:custGeom>
              <a:avLst/>
              <a:gdLst/>
              <a:ahLst/>
              <a:cxnLst/>
              <a:rect l="l" t="t" r="r" b="b"/>
              <a:pathLst>
                <a:path w="10202" h="13418" extrusionOk="0">
                  <a:moveTo>
                    <a:pt x="5100" y="0"/>
                  </a:moveTo>
                  <a:cubicBezTo>
                    <a:pt x="2266" y="0"/>
                    <a:pt x="0" y="2379"/>
                    <a:pt x="111" y="5237"/>
                  </a:cubicBezTo>
                  <a:lnTo>
                    <a:pt x="244" y="8704"/>
                  </a:lnTo>
                  <a:cubicBezTo>
                    <a:pt x="346" y="11336"/>
                    <a:pt x="2490" y="13418"/>
                    <a:pt x="5100" y="13418"/>
                  </a:cubicBezTo>
                  <a:cubicBezTo>
                    <a:pt x="7711" y="13418"/>
                    <a:pt x="9855" y="11336"/>
                    <a:pt x="9957" y="8704"/>
                  </a:cubicBezTo>
                  <a:lnTo>
                    <a:pt x="10091" y="5237"/>
                  </a:lnTo>
                  <a:cubicBezTo>
                    <a:pt x="10202" y="2379"/>
                    <a:pt x="7936" y="0"/>
                    <a:pt x="5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96"/>
            <p:cNvSpPr/>
            <p:nvPr/>
          </p:nvSpPr>
          <p:spPr>
            <a:xfrm>
              <a:off x="4149441" y="3273276"/>
              <a:ext cx="148119" cy="361816"/>
            </a:xfrm>
            <a:custGeom>
              <a:avLst/>
              <a:gdLst/>
              <a:ahLst/>
              <a:cxnLst/>
              <a:rect l="l" t="t" r="r" b="b"/>
              <a:pathLst>
                <a:path w="5493" h="13418" extrusionOk="0">
                  <a:moveTo>
                    <a:pt x="391" y="0"/>
                  </a:moveTo>
                  <a:cubicBezTo>
                    <a:pt x="260" y="0"/>
                    <a:pt x="131" y="5"/>
                    <a:pt x="1" y="15"/>
                  </a:cubicBezTo>
                  <a:cubicBezTo>
                    <a:pt x="2652" y="222"/>
                    <a:pt x="4708" y="2512"/>
                    <a:pt x="4603" y="5237"/>
                  </a:cubicBezTo>
                  <a:lnTo>
                    <a:pt x="4469" y="8704"/>
                  </a:lnTo>
                  <a:cubicBezTo>
                    <a:pt x="4372" y="11205"/>
                    <a:pt x="2433" y="13208"/>
                    <a:pt x="2" y="13402"/>
                  </a:cubicBezTo>
                  <a:cubicBezTo>
                    <a:pt x="131" y="13412"/>
                    <a:pt x="260" y="13418"/>
                    <a:pt x="391" y="13418"/>
                  </a:cubicBezTo>
                  <a:cubicBezTo>
                    <a:pt x="3002" y="13418"/>
                    <a:pt x="5146" y="11336"/>
                    <a:pt x="5248" y="8704"/>
                  </a:cubicBezTo>
                  <a:lnTo>
                    <a:pt x="5382" y="5237"/>
                  </a:lnTo>
                  <a:cubicBezTo>
                    <a:pt x="5493" y="2379"/>
                    <a:pt x="3225" y="0"/>
                    <a:pt x="391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96"/>
            <p:cNvSpPr/>
            <p:nvPr/>
          </p:nvSpPr>
          <p:spPr>
            <a:xfrm>
              <a:off x="4023838" y="3312160"/>
              <a:ext cx="272293" cy="272050"/>
            </a:xfrm>
            <a:custGeom>
              <a:avLst/>
              <a:gdLst/>
              <a:ahLst/>
              <a:cxnLst/>
              <a:rect l="l" t="t" r="r" b="b"/>
              <a:pathLst>
                <a:path w="10098" h="10089" extrusionOk="0">
                  <a:moveTo>
                    <a:pt x="1553" y="0"/>
                  </a:moveTo>
                  <a:cubicBezTo>
                    <a:pt x="543" y="1000"/>
                    <a:pt x="1" y="2378"/>
                    <a:pt x="60" y="3795"/>
                  </a:cubicBezTo>
                  <a:lnTo>
                    <a:pt x="136" y="5795"/>
                  </a:lnTo>
                  <a:lnTo>
                    <a:pt x="2867" y="5343"/>
                  </a:lnTo>
                  <a:cubicBezTo>
                    <a:pt x="3676" y="5209"/>
                    <a:pt x="4270" y="4501"/>
                    <a:pt x="4270" y="3673"/>
                  </a:cubicBezTo>
                  <a:cubicBezTo>
                    <a:pt x="4271" y="3100"/>
                    <a:pt x="3982" y="2565"/>
                    <a:pt x="3503" y="2252"/>
                  </a:cubicBezTo>
                  <a:lnTo>
                    <a:pt x="2574" y="1647"/>
                  </a:lnTo>
                  <a:cubicBezTo>
                    <a:pt x="2112" y="1345"/>
                    <a:pt x="1780" y="878"/>
                    <a:pt x="1648" y="342"/>
                  </a:cubicBezTo>
                  <a:lnTo>
                    <a:pt x="1616" y="211"/>
                  </a:lnTo>
                  <a:cubicBezTo>
                    <a:pt x="1597" y="139"/>
                    <a:pt x="1576" y="70"/>
                    <a:pt x="1553" y="0"/>
                  </a:cubicBezTo>
                  <a:close/>
                  <a:moveTo>
                    <a:pt x="8547" y="2"/>
                  </a:moveTo>
                  <a:cubicBezTo>
                    <a:pt x="8522" y="71"/>
                    <a:pt x="8500" y="140"/>
                    <a:pt x="8483" y="212"/>
                  </a:cubicBezTo>
                  <a:lnTo>
                    <a:pt x="8451" y="343"/>
                  </a:lnTo>
                  <a:cubicBezTo>
                    <a:pt x="8318" y="879"/>
                    <a:pt x="7987" y="1346"/>
                    <a:pt x="7526" y="1647"/>
                  </a:cubicBezTo>
                  <a:lnTo>
                    <a:pt x="6595" y="2252"/>
                  </a:lnTo>
                  <a:cubicBezTo>
                    <a:pt x="6117" y="2566"/>
                    <a:pt x="5827" y="3101"/>
                    <a:pt x="5829" y="3674"/>
                  </a:cubicBezTo>
                  <a:cubicBezTo>
                    <a:pt x="5829" y="4503"/>
                    <a:pt x="6422" y="5209"/>
                    <a:pt x="7233" y="5343"/>
                  </a:cubicBezTo>
                  <a:lnTo>
                    <a:pt x="9962" y="5795"/>
                  </a:lnTo>
                  <a:lnTo>
                    <a:pt x="10040" y="3795"/>
                  </a:lnTo>
                  <a:cubicBezTo>
                    <a:pt x="10098" y="2378"/>
                    <a:pt x="9556" y="1000"/>
                    <a:pt x="8547" y="2"/>
                  </a:cubicBezTo>
                  <a:close/>
                  <a:moveTo>
                    <a:pt x="5049" y="8254"/>
                  </a:moveTo>
                  <a:cubicBezTo>
                    <a:pt x="4332" y="8254"/>
                    <a:pt x="3751" y="8665"/>
                    <a:pt x="3751" y="9172"/>
                  </a:cubicBezTo>
                  <a:cubicBezTo>
                    <a:pt x="3751" y="9678"/>
                    <a:pt x="4332" y="10089"/>
                    <a:pt x="5049" y="10089"/>
                  </a:cubicBezTo>
                  <a:cubicBezTo>
                    <a:pt x="5767" y="10089"/>
                    <a:pt x="6347" y="9678"/>
                    <a:pt x="6347" y="9172"/>
                  </a:cubicBezTo>
                  <a:cubicBezTo>
                    <a:pt x="6347" y="8665"/>
                    <a:pt x="5767" y="8254"/>
                    <a:pt x="5049" y="82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96"/>
            <p:cNvSpPr/>
            <p:nvPr/>
          </p:nvSpPr>
          <p:spPr>
            <a:xfrm>
              <a:off x="4059783" y="3386314"/>
              <a:ext cx="221464" cy="73345"/>
            </a:xfrm>
            <a:custGeom>
              <a:avLst/>
              <a:gdLst/>
              <a:ahLst/>
              <a:cxnLst/>
              <a:rect l="l" t="t" r="r" b="b"/>
              <a:pathLst>
                <a:path w="8213" h="2720" extrusionOk="0">
                  <a:moveTo>
                    <a:pt x="697" y="1"/>
                  </a:moveTo>
                  <a:cubicBezTo>
                    <a:pt x="354" y="119"/>
                    <a:pt x="104" y="420"/>
                    <a:pt x="53" y="779"/>
                  </a:cubicBezTo>
                  <a:cubicBezTo>
                    <a:pt x="1" y="1139"/>
                    <a:pt x="153" y="1496"/>
                    <a:pt x="449" y="1708"/>
                  </a:cubicBezTo>
                  <a:cubicBezTo>
                    <a:pt x="616" y="1827"/>
                    <a:pt x="813" y="1888"/>
                    <a:pt x="1012" y="1888"/>
                  </a:cubicBezTo>
                  <a:cubicBezTo>
                    <a:pt x="1164" y="1888"/>
                    <a:pt x="1316" y="1853"/>
                    <a:pt x="1456" y="1780"/>
                  </a:cubicBezTo>
                  <a:cubicBezTo>
                    <a:pt x="1779" y="1614"/>
                    <a:pt x="1982" y="1282"/>
                    <a:pt x="1982" y="919"/>
                  </a:cubicBezTo>
                  <a:cubicBezTo>
                    <a:pt x="1791" y="371"/>
                    <a:pt x="1277" y="2"/>
                    <a:pt x="697" y="1"/>
                  </a:cubicBezTo>
                  <a:close/>
                  <a:moveTo>
                    <a:pt x="6736" y="1"/>
                  </a:moveTo>
                  <a:cubicBezTo>
                    <a:pt x="6144" y="1"/>
                    <a:pt x="5621" y="383"/>
                    <a:pt x="5441" y="946"/>
                  </a:cubicBezTo>
                  <a:cubicBezTo>
                    <a:pt x="5261" y="1509"/>
                    <a:pt x="5465" y="2124"/>
                    <a:pt x="5947" y="2467"/>
                  </a:cubicBezTo>
                  <a:cubicBezTo>
                    <a:pt x="6183" y="2636"/>
                    <a:pt x="6459" y="2720"/>
                    <a:pt x="6736" y="2720"/>
                  </a:cubicBezTo>
                  <a:cubicBezTo>
                    <a:pt x="7022" y="2720"/>
                    <a:pt x="7308" y="2630"/>
                    <a:pt x="7549" y="2450"/>
                  </a:cubicBezTo>
                  <a:cubicBezTo>
                    <a:pt x="8023" y="2097"/>
                    <a:pt x="8213" y="1478"/>
                    <a:pt x="8021" y="919"/>
                  </a:cubicBezTo>
                  <a:cubicBezTo>
                    <a:pt x="7831" y="371"/>
                    <a:pt x="7315" y="2"/>
                    <a:pt x="6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96"/>
            <p:cNvSpPr/>
            <p:nvPr/>
          </p:nvSpPr>
          <p:spPr>
            <a:xfrm>
              <a:off x="4075611" y="3484952"/>
              <a:ext cx="168154" cy="143427"/>
            </a:xfrm>
            <a:custGeom>
              <a:avLst/>
              <a:gdLst/>
              <a:ahLst/>
              <a:cxnLst/>
              <a:rect l="l" t="t" r="r" b="b"/>
              <a:pathLst>
                <a:path w="6236" h="5319" extrusionOk="0">
                  <a:moveTo>
                    <a:pt x="852" y="1"/>
                  </a:moveTo>
                  <a:cubicBezTo>
                    <a:pt x="382" y="1"/>
                    <a:pt x="0" y="388"/>
                    <a:pt x="0" y="868"/>
                  </a:cubicBezTo>
                  <a:lnTo>
                    <a:pt x="0" y="4459"/>
                  </a:lnTo>
                  <a:cubicBezTo>
                    <a:pt x="435" y="4829"/>
                    <a:pt x="934" y="5120"/>
                    <a:pt x="1471" y="5319"/>
                  </a:cubicBezTo>
                  <a:lnTo>
                    <a:pt x="1593" y="3826"/>
                  </a:lnTo>
                  <a:cubicBezTo>
                    <a:pt x="1663" y="3009"/>
                    <a:pt x="2333" y="2382"/>
                    <a:pt x="3138" y="2382"/>
                  </a:cubicBezTo>
                  <a:cubicBezTo>
                    <a:pt x="3948" y="2382"/>
                    <a:pt x="4620" y="3016"/>
                    <a:pt x="4682" y="3839"/>
                  </a:cubicBezTo>
                  <a:lnTo>
                    <a:pt x="4793" y="5307"/>
                  </a:lnTo>
                  <a:cubicBezTo>
                    <a:pt x="5319" y="5110"/>
                    <a:pt x="5808" y="4823"/>
                    <a:pt x="6236" y="4459"/>
                  </a:cubicBezTo>
                  <a:lnTo>
                    <a:pt x="6236" y="848"/>
                  </a:lnTo>
                  <a:cubicBezTo>
                    <a:pt x="6236" y="380"/>
                    <a:pt x="5862" y="1"/>
                    <a:pt x="5404" y="1"/>
                  </a:cubicBezTo>
                  <a:lnTo>
                    <a:pt x="5067" y="1"/>
                  </a:lnTo>
                  <a:cubicBezTo>
                    <a:pt x="4850" y="2"/>
                    <a:pt x="4675" y="180"/>
                    <a:pt x="4677" y="397"/>
                  </a:cubicBezTo>
                  <a:cubicBezTo>
                    <a:pt x="4677" y="909"/>
                    <a:pt x="4270" y="1323"/>
                    <a:pt x="3768" y="1323"/>
                  </a:cubicBezTo>
                  <a:lnTo>
                    <a:pt x="2468" y="1323"/>
                  </a:lnTo>
                  <a:cubicBezTo>
                    <a:pt x="1967" y="1323"/>
                    <a:pt x="1559" y="909"/>
                    <a:pt x="1559" y="397"/>
                  </a:cubicBezTo>
                  <a:cubicBezTo>
                    <a:pt x="1560" y="180"/>
                    <a:pt x="1386" y="2"/>
                    <a:pt x="1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96"/>
            <p:cNvSpPr/>
            <p:nvPr/>
          </p:nvSpPr>
          <p:spPr>
            <a:xfrm>
              <a:off x="4202589" y="3581891"/>
              <a:ext cx="41176" cy="45706"/>
            </a:xfrm>
            <a:custGeom>
              <a:avLst/>
              <a:gdLst/>
              <a:ahLst/>
              <a:cxnLst/>
              <a:rect l="l" t="t" r="r" b="b"/>
              <a:pathLst>
                <a:path w="1527" h="1695" extrusionOk="0">
                  <a:moveTo>
                    <a:pt x="1527" y="1"/>
                  </a:moveTo>
                  <a:cubicBezTo>
                    <a:pt x="1117" y="552"/>
                    <a:pt x="599" y="1012"/>
                    <a:pt x="1" y="1350"/>
                  </a:cubicBezTo>
                  <a:lnTo>
                    <a:pt x="27" y="1695"/>
                  </a:lnTo>
                  <a:cubicBezTo>
                    <a:pt x="574" y="1499"/>
                    <a:pt x="1083" y="1206"/>
                    <a:pt x="1527" y="832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D2B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6"/>
            <p:cNvSpPr/>
            <p:nvPr/>
          </p:nvSpPr>
          <p:spPr>
            <a:xfrm>
              <a:off x="4131968" y="3301563"/>
              <a:ext cx="56060" cy="56546"/>
            </a:xfrm>
            <a:custGeom>
              <a:avLst/>
              <a:gdLst/>
              <a:ahLst/>
              <a:cxnLst/>
              <a:rect l="l" t="t" r="r" b="b"/>
              <a:pathLst>
                <a:path w="2079" h="2097" extrusionOk="0">
                  <a:moveTo>
                    <a:pt x="1039" y="0"/>
                  </a:moveTo>
                  <a:cubicBezTo>
                    <a:pt x="466" y="0"/>
                    <a:pt x="1" y="468"/>
                    <a:pt x="1" y="1048"/>
                  </a:cubicBezTo>
                  <a:cubicBezTo>
                    <a:pt x="1" y="1627"/>
                    <a:pt x="466" y="2096"/>
                    <a:pt x="1039" y="2096"/>
                  </a:cubicBezTo>
                  <a:cubicBezTo>
                    <a:pt x="1613" y="2096"/>
                    <a:pt x="2078" y="1627"/>
                    <a:pt x="2078" y="1048"/>
                  </a:cubicBezTo>
                  <a:cubicBezTo>
                    <a:pt x="2078" y="468"/>
                    <a:pt x="1613" y="0"/>
                    <a:pt x="1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96"/>
            <p:cNvSpPr/>
            <p:nvPr/>
          </p:nvSpPr>
          <p:spPr>
            <a:xfrm>
              <a:off x="4018445" y="3267829"/>
              <a:ext cx="283753" cy="372710"/>
            </a:xfrm>
            <a:custGeom>
              <a:avLst/>
              <a:gdLst/>
              <a:ahLst/>
              <a:cxnLst/>
              <a:rect l="l" t="t" r="r" b="b"/>
              <a:pathLst>
                <a:path w="10523" h="13822" extrusionOk="0">
                  <a:moveTo>
                    <a:pt x="5249" y="1453"/>
                  </a:moveTo>
                  <a:cubicBezTo>
                    <a:pt x="5710" y="1453"/>
                    <a:pt x="6085" y="1833"/>
                    <a:pt x="6085" y="2300"/>
                  </a:cubicBezTo>
                  <a:cubicBezTo>
                    <a:pt x="6085" y="2767"/>
                    <a:pt x="5710" y="3146"/>
                    <a:pt x="5249" y="3146"/>
                  </a:cubicBezTo>
                  <a:cubicBezTo>
                    <a:pt x="4788" y="3146"/>
                    <a:pt x="4414" y="2767"/>
                    <a:pt x="4414" y="2300"/>
                  </a:cubicBezTo>
                  <a:cubicBezTo>
                    <a:pt x="4414" y="1832"/>
                    <a:pt x="4788" y="1453"/>
                    <a:pt x="5249" y="1453"/>
                  </a:cubicBezTo>
                  <a:close/>
                  <a:moveTo>
                    <a:pt x="2229" y="3715"/>
                  </a:moveTo>
                  <a:cubicBezTo>
                    <a:pt x="2006" y="3715"/>
                    <a:pt x="1782" y="3779"/>
                    <a:pt x="1587" y="3909"/>
                  </a:cubicBezTo>
                  <a:cubicBezTo>
                    <a:pt x="1313" y="4093"/>
                    <a:pt x="1138" y="4377"/>
                    <a:pt x="1088" y="4687"/>
                  </a:cubicBezTo>
                  <a:lnTo>
                    <a:pt x="1088" y="4687"/>
                  </a:lnTo>
                  <a:cubicBezTo>
                    <a:pt x="1377" y="4378"/>
                    <a:pt x="1787" y="4192"/>
                    <a:pt x="2230" y="4192"/>
                  </a:cubicBezTo>
                  <a:cubicBezTo>
                    <a:pt x="2672" y="4192"/>
                    <a:pt x="3082" y="4377"/>
                    <a:pt x="3371" y="4687"/>
                  </a:cubicBezTo>
                  <a:lnTo>
                    <a:pt x="3371" y="4687"/>
                  </a:lnTo>
                  <a:cubicBezTo>
                    <a:pt x="3327" y="4415"/>
                    <a:pt x="3187" y="4161"/>
                    <a:pt x="2963" y="3977"/>
                  </a:cubicBezTo>
                  <a:cubicBezTo>
                    <a:pt x="2750" y="3803"/>
                    <a:pt x="2490" y="3715"/>
                    <a:pt x="2229" y="3715"/>
                  </a:cubicBezTo>
                  <a:close/>
                  <a:moveTo>
                    <a:pt x="2242" y="4978"/>
                  </a:moveTo>
                  <a:cubicBezTo>
                    <a:pt x="2233" y="4978"/>
                    <a:pt x="2224" y="4979"/>
                    <a:pt x="2215" y="4980"/>
                  </a:cubicBezTo>
                  <a:cubicBezTo>
                    <a:pt x="2113" y="4996"/>
                    <a:pt x="2036" y="5085"/>
                    <a:pt x="2038" y="5189"/>
                  </a:cubicBezTo>
                  <a:lnTo>
                    <a:pt x="2038" y="5442"/>
                  </a:lnTo>
                  <a:cubicBezTo>
                    <a:pt x="2038" y="5556"/>
                    <a:pt x="2130" y="5645"/>
                    <a:pt x="2241" y="5645"/>
                  </a:cubicBezTo>
                  <a:cubicBezTo>
                    <a:pt x="2249" y="5645"/>
                    <a:pt x="2257" y="5645"/>
                    <a:pt x="2266" y="5644"/>
                  </a:cubicBezTo>
                  <a:cubicBezTo>
                    <a:pt x="2369" y="5628"/>
                    <a:pt x="2444" y="5539"/>
                    <a:pt x="2443" y="5435"/>
                  </a:cubicBezTo>
                  <a:lnTo>
                    <a:pt x="2443" y="5181"/>
                  </a:lnTo>
                  <a:cubicBezTo>
                    <a:pt x="2444" y="5068"/>
                    <a:pt x="2351" y="4978"/>
                    <a:pt x="2242" y="4978"/>
                  </a:cubicBezTo>
                  <a:close/>
                  <a:moveTo>
                    <a:pt x="8262" y="4978"/>
                  </a:moveTo>
                  <a:cubicBezTo>
                    <a:pt x="8151" y="4978"/>
                    <a:pt x="8057" y="5067"/>
                    <a:pt x="8059" y="5181"/>
                  </a:cubicBezTo>
                  <a:lnTo>
                    <a:pt x="8059" y="5435"/>
                  </a:lnTo>
                  <a:cubicBezTo>
                    <a:pt x="8056" y="5539"/>
                    <a:pt x="8132" y="5628"/>
                    <a:pt x="8236" y="5644"/>
                  </a:cubicBezTo>
                  <a:cubicBezTo>
                    <a:pt x="8244" y="5645"/>
                    <a:pt x="8252" y="5645"/>
                    <a:pt x="8260" y="5645"/>
                  </a:cubicBezTo>
                  <a:cubicBezTo>
                    <a:pt x="8370" y="5645"/>
                    <a:pt x="8464" y="5556"/>
                    <a:pt x="8464" y="5442"/>
                  </a:cubicBezTo>
                  <a:lnTo>
                    <a:pt x="8464" y="5189"/>
                  </a:lnTo>
                  <a:cubicBezTo>
                    <a:pt x="8465" y="5085"/>
                    <a:pt x="8389" y="4996"/>
                    <a:pt x="8286" y="4980"/>
                  </a:cubicBezTo>
                  <a:cubicBezTo>
                    <a:pt x="8278" y="4979"/>
                    <a:pt x="8270" y="4978"/>
                    <a:pt x="8262" y="4978"/>
                  </a:cubicBezTo>
                  <a:close/>
                  <a:moveTo>
                    <a:pt x="8269" y="4598"/>
                  </a:moveTo>
                  <a:cubicBezTo>
                    <a:pt x="8736" y="4599"/>
                    <a:pt x="9157" y="4880"/>
                    <a:pt x="9337" y="5313"/>
                  </a:cubicBezTo>
                  <a:cubicBezTo>
                    <a:pt x="9337" y="5767"/>
                    <a:pt x="8964" y="6086"/>
                    <a:pt x="8563" y="6086"/>
                  </a:cubicBezTo>
                  <a:cubicBezTo>
                    <a:pt x="8418" y="6086"/>
                    <a:pt x="8270" y="6045"/>
                    <a:pt x="8134" y="5954"/>
                  </a:cubicBezTo>
                  <a:cubicBezTo>
                    <a:pt x="7621" y="5611"/>
                    <a:pt x="7697" y="4833"/>
                    <a:pt x="8269" y="4598"/>
                  </a:cubicBezTo>
                  <a:close/>
                  <a:moveTo>
                    <a:pt x="3371" y="4687"/>
                  </a:moveTo>
                  <a:cubicBezTo>
                    <a:pt x="3405" y="4893"/>
                    <a:pt x="3382" y="5109"/>
                    <a:pt x="3299" y="5313"/>
                  </a:cubicBezTo>
                  <a:cubicBezTo>
                    <a:pt x="3118" y="5743"/>
                    <a:pt x="2698" y="6024"/>
                    <a:pt x="2230" y="6027"/>
                  </a:cubicBezTo>
                  <a:cubicBezTo>
                    <a:pt x="1721" y="6027"/>
                    <a:pt x="1271" y="5693"/>
                    <a:pt x="1123" y="5206"/>
                  </a:cubicBezTo>
                  <a:cubicBezTo>
                    <a:pt x="1071" y="5034"/>
                    <a:pt x="1061" y="4856"/>
                    <a:pt x="1088" y="4687"/>
                  </a:cubicBezTo>
                  <a:lnTo>
                    <a:pt x="1088" y="4687"/>
                  </a:lnTo>
                  <a:cubicBezTo>
                    <a:pt x="942" y="4844"/>
                    <a:pt x="826" y="5033"/>
                    <a:pt x="753" y="5245"/>
                  </a:cubicBezTo>
                  <a:cubicBezTo>
                    <a:pt x="737" y="5288"/>
                    <a:pt x="737" y="5336"/>
                    <a:pt x="753" y="5379"/>
                  </a:cubicBezTo>
                  <a:cubicBezTo>
                    <a:pt x="972" y="6007"/>
                    <a:pt x="1564" y="6429"/>
                    <a:pt x="2230" y="6432"/>
                  </a:cubicBezTo>
                  <a:cubicBezTo>
                    <a:pt x="2895" y="6431"/>
                    <a:pt x="3487" y="6007"/>
                    <a:pt x="3706" y="5379"/>
                  </a:cubicBezTo>
                  <a:cubicBezTo>
                    <a:pt x="3722" y="5336"/>
                    <a:pt x="3722" y="5288"/>
                    <a:pt x="3706" y="5245"/>
                  </a:cubicBezTo>
                  <a:cubicBezTo>
                    <a:pt x="3634" y="5032"/>
                    <a:pt x="3518" y="4844"/>
                    <a:pt x="3371" y="4687"/>
                  </a:cubicBezTo>
                  <a:close/>
                  <a:moveTo>
                    <a:pt x="8269" y="4192"/>
                  </a:moveTo>
                  <a:lnTo>
                    <a:pt x="8269" y="4193"/>
                  </a:lnTo>
                  <a:cubicBezTo>
                    <a:pt x="7604" y="4195"/>
                    <a:pt x="7011" y="4617"/>
                    <a:pt x="6792" y="5245"/>
                  </a:cubicBezTo>
                  <a:cubicBezTo>
                    <a:pt x="6778" y="5288"/>
                    <a:pt x="6778" y="5336"/>
                    <a:pt x="6792" y="5379"/>
                  </a:cubicBezTo>
                  <a:cubicBezTo>
                    <a:pt x="7010" y="6008"/>
                    <a:pt x="7602" y="6432"/>
                    <a:pt x="8269" y="6432"/>
                  </a:cubicBezTo>
                  <a:cubicBezTo>
                    <a:pt x="8935" y="6432"/>
                    <a:pt x="9528" y="6008"/>
                    <a:pt x="9746" y="5379"/>
                  </a:cubicBezTo>
                  <a:cubicBezTo>
                    <a:pt x="9760" y="5336"/>
                    <a:pt x="9760" y="5288"/>
                    <a:pt x="9746" y="5245"/>
                  </a:cubicBezTo>
                  <a:cubicBezTo>
                    <a:pt x="9527" y="4617"/>
                    <a:pt x="8935" y="4195"/>
                    <a:pt x="8269" y="4192"/>
                  </a:cubicBezTo>
                  <a:close/>
                  <a:moveTo>
                    <a:pt x="1655" y="2044"/>
                  </a:moveTo>
                  <a:cubicBezTo>
                    <a:pt x="1800" y="2626"/>
                    <a:pt x="2160" y="3131"/>
                    <a:pt x="2663" y="3460"/>
                  </a:cubicBezTo>
                  <a:lnTo>
                    <a:pt x="3592" y="4065"/>
                  </a:lnTo>
                  <a:cubicBezTo>
                    <a:pt x="4016" y="4340"/>
                    <a:pt x="4270" y="4811"/>
                    <a:pt x="4268" y="5317"/>
                  </a:cubicBezTo>
                  <a:cubicBezTo>
                    <a:pt x="4268" y="6049"/>
                    <a:pt x="3748" y="6667"/>
                    <a:pt x="3033" y="6786"/>
                  </a:cubicBezTo>
                  <a:lnTo>
                    <a:pt x="529" y="7200"/>
                  </a:lnTo>
                  <a:lnTo>
                    <a:pt x="462" y="5431"/>
                  </a:lnTo>
                  <a:cubicBezTo>
                    <a:pt x="413" y="4173"/>
                    <a:pt x="835" y="2980"/>
                    <a:pt x="1655" y="2044"/>
                  </a:cubicBezTo>
                  <a:close/>
                  <a:moveTo>
                    <a:pt x="8845" y="2045"/>
                  </a:moveTo>
                  <a:cubicBezTo>
                    <a:pt x="9660" y="2980"/>
                    <a:pt x="10087" y="4192"/>
                    <a:pt x="10038" y="5431"/>
                  </a:cubicBezTo>
                  <a:lnTo>
                    <a:pt x="9971" y="7200"/>
                  </a:lnTo>
                  <a:lnTo>
                    <a:pt x="7467" y="6786"/>
                  </a:lnTo>
                  <a:cubicBezTo>
                    <a:pt x="6751" y="6667"/>
                    <a:pt x="6232" y="6049"/>
                    <a:pt x="6232" y="5317"/>
                  </a:cubicBezTo>
                  <a:cubicBezTo>
                    <a:pt x="6229" y="4811"/>
                    <a:pt x="6484" y="4340"/>
                    <a:pt x="6908" y="4065"/>
                  </a:cubicBezTo>
                  <a:lnTo>
                    <a:pt x="7837" y="3460"/>
                  </a:lnTo>
                  <a:cubicBezTo>
                    <a:pt x="8339" y="3132"/>
                    <a:pt x="8699" y="2626"/>
                    <a:pt x="8845" y="2045"/>
                  </a:cubicBezTo>
                  <a:close/>
                  <a:moveTo>
                    <a:pt x="5267" y="10624"/>
                  </a:moveTo>
                  <a:cubicBezTo>
                    <a:pt x="5634" y="10624"/>
                    <a:pt x="6002" y="10774"/>
                    <a:pt x="6268" y="11076"/>
                  </a:cubicBezTo>
                  <a:cubicBezTo>
                    <a:pt x="6101" y="11345"/>
                    <a:pt x="5695" y="11529"/>
                    <a:pt x="5249" y="11529"/>
                  </a:cubicBezTo>
                  <a:lnTo>
                    <a:pt x="5249" y="11531"/>
                  </a:lnTo>
                  <a:cubicBezTo>
                    <a:pt x="4814" y="11531"/>
                    <a:pt x="4422" y="11361"/>
                    <a:pt x="4245" y="11099"/>
                  </a:cubicBezTo>
                  <a:cubicBezTo>
                    <a:pt x="4512" y="10783"/>
                    <a:pt x="4889" y="10624"/>
                    <a:pt x="5267" y="10624"/>
                  </a:cubicBezTo>
                  <a:close/>
                  <a:moveTo>
                    <a:pt x="5035" y="410"/>
                  </a:moveTo>
                  <a:lnTo>
                    <a:pt x="5035" y="1065"/>
                  </a:lnTo>
                  <a:cubicBezTo>
                    <a:pt x="4458" y="1163"/>
                    <a:pt x="4009" y="1679"/>
                    <a:pt x="4009" y="2299"/>
                  </a:cubicBezTo>
                  <a:cubicBezTo>
                    <a:pt x="4009" y="2920"/>
                    <a:pt x="4458" y="3435"/>
                    <a:pt x="5035" y="3533"/>
                  </a:cubicBezTo>
                  <a:lnTo>
                    <a:pt x="5035" y="9187"/>
                  </a:lnTo>
                  <a:lnTo>
                    <a:pt x="4600" y="9187"/>
                  </a:lnTo>
                  <a:cubicBezTo>
                    <a:pt x="4208" y="9171"/>
                    <a:pt x="3896" y="8850"/>
                    <a:pt x="3894" y="8456"/>
                  </a:cubicBezTo>
                  <a:cubicBezTo>
                    <a:pt x="3895" y="8129"/>
                    <a:pt x="3630" y="7863"/>
                    <a:pt x="3301" y="7863"/>
                  </a:cubicBezTo>
                  <a:lnTo>
                    <a:pt x="2984" y="7863"/>
                  </a:lnTo>
                  <a:lnTo>
                    <a:pt x="2984" y="7864"/>
                  </a:lnTo>
                  <a:cubicBezTo>
                    <a:pt x="2983" y="7864"/>
                    <a:pt x="2981" y="7864"/>
                    <a:pt x="2979" y="7864"/>
                  </a:cubicBezTo>
                  <a:cubicBezTo>
                    <a:pt x="2401" y="7864"/>
                    <a:pt x="1931" y="8340"/>
                    <a:pt x="1930" y="8923"/>
                  </a:cubicBezTo>
                  <a:lnTo>
                    <a:pt x="1930" y="12022"/>
                  </a:lnTo>
                  <a:cubicBezTo>
                    <a:pt x="1113" y="11182"/>
                    <a:pt x="636" y="10070"/>
                    <a:pt x="596" y="8899"/>
                  </a:cubicBezTo>
                  <a:lnTo>
                    <a:pt x="545" y="7609"/>
                  </a:lnTo>
                  <a:lnTo>
                    <a:pt x="3098" y="7186"/>
                  </a:lnTo>
                  <a:cubicBezTo>
                    <a:pt x="4010" y="7036"/>
                    <a:pt x="4673" y="6249"/>
                    <a:pt x="4673" y="5317"/>
                  </a:cubicBezTo>
                  <a:cubicBezTo>
                    <a:pt x="4674" y="4676"/>
                    <a:pt x="4352" y="4076"/>
                    <a:pt x="3813" y="3726"/>
                  </a:cubicBezTo>
                  <a:lnTo>
                    <a:pt x="2884" y="3121"/>
                  </a:lnTo>
                  <a:cubicBezTo>
                    <a:pt x="2464" y="2847"/>
                    <a:pt x="2163" y="2424"/>
                    <a:pt x="2045" y="1938"/>
                  </a:cubicBezTo>
                  <a:lnTo>
                    <a:pt x="2012" y="1806"/>
                  </a:lnTo>
                  <a:cubicBezTo>
                    <a:pt x="2003" y="1773"/>
                    <a:pt x="1995" y="1737"/>
                    <a:pt x="1983" y="1702"/>
                  </a:cubicBezTo>
                  <a:cubicBezTo>
                    <a:pt x="2823" y="910"/>
                    <a:pt x="3896" y="457"/>
                    <a:pt x="5035" y="410"/>
                  </a:cubicBezTo>
                  <a:close/>
                  <a:moveTo>
                    <a:pt x="7534" y="8269"/>
                  </a:moveTo>
                  <a:cubicBezTo>
                    <a:pt x="7534" y="8269"/>
                    <a:pt x="8163" y="8551"/>
                    <a:pt x="8167" y="8903"/>
                  </a:cubicBezTo>
                  <a:lnTo>
                    <a:pt x="8167" y="8904"/>
                  </a:lnTo>
                  <a:lnTo>
                    <a:pt x="8139" y="12433"/>
                  </a:lnTo>
                  <a:cubicBezTo>
                    <a:pt x="7820" y="12695"/>
                    <a:pt x="7465" y="12912"/>
                    <a:pt x="7086" y="13081"/>
                  </a:cubicBezTo>
                  <a:lnTo>
                    <a:pt x="6997" y="11887"/>
                  </a:lnTo>
                  <a:cubicBezTo>
                    <a:pt x="6964" y="11441"/>
                    <a:pt x="6766" y="11024"/>
                    <a:pt x="6444" y="10717"/>
                  </a:cubicBezTo>
                  <a:cubicBezTo>
                    <a:pt x="6112" y="10400"/>
                    <a:pt x="5685" y="10241"/>
                    <a:pt x="5258" y="10241"/>
                  </a:cubicBezTo>
                  <a:cubicBezTo>
                    <a:pt x="4834" y="10241"/>
                    <a:pt x="4409" y="10398"/>
                    <a:pt x="4078" y="10712"/>
                  </a:cubicBezTo>
                  <a:cubicBezTo>
                    <a:pt x="3754" y="11016"/>
                    <a:pt x="3555" y="11430"/>
                    <a:pt x="3520" y="11872"/>
                  </a:cubicBezTo>
                  <a:lnTo>
                    <a:pt x="3420" y="13093"/>
                  </a:lnTo>
                  <a:cubicBezTo>
                    <a:pt x="3029" y="12923"/>
                    <a:pt x="2665" y="12701"/>
                    <a:pt x="2335" y="12431"/>
                  </a:cubicBezTo>
                  <a:lnTo>
                    <a:pt x="2335" y="8930"/>
                  </a:lnTo>
                  <a:cubicBezTo>
                    <a:pt x="2335" y="8566"/>
                    <a:pt x="2624" y="8269"/>
                    <a:pt x="2982" y="8269"/>
                  </a:cubicBezTo>
                  <a:lnTo>
                    <a:pt x="3297" y="8269"/>
                  </a:lnTo>
                  <a:cubicBezTo>
                    <a:pt x="3402" y="8270"/>
                    <a:pt x="3486" y="8357"/>
                    <a:pt x="3484" y="8461"/>
                  </a:cubicBezTo>
                  <a:cubicBezTo>
                    <a:pt x="3484" y="9084"/>
                    <a:pt x="3980" y="9592"/>
                    <a:pt x="4591" y="9592"/>
                  </a:cubicBezTo>
                  <a:lnTo>
                    <a:pt x="5885" y="9592"/>
                  </a:lnTo>
                  <a:cubicBezTo>
                    <a:pt x="6494" y="9592"/>
                    <a:pt x="6991" y="9084"/>
                    <a:pt x="6991" y="8461"/>
                  </a:cubicBezTo>
                  <a:cubicBezTo>
                    <a:pt x="6990" y="8357"/>
                    <a:pt x="7073" y="8270"/>
                    <a:pt x="7177" y="8269"/>
                  </a:cubicBezTo>
                  <a:close/>
                  <a:moveTo>
                    <a:pt x="6500" y="11437"/>
                  </a:moveTo>
                  <a:cubicBezTo>
                    <a:pt x="6562" y="11577"/>
                    <a:pt x="6599" y="11727"/>
                    <a:pt x="6611" y="11879"/>
                  </a:cubicBezTo>
                  <a:lnTo>
                    <a:pt x="6710" y="13182"/>
                  </a:lnTo>
                  <a:lnTo>
                    <a:pt x="6710" y="13183"/>
                  </a:lnTo>
                  <a:cubicBezTo>
                    <a:pt x="6237" y="13339"/>
                    <a:pt x="5744" y="13417"/>
                    <a:pt x="5252" y="13417"/>
                  </a:cubicBezTo>
                  <a:cubicBezTo>
                    <a:pt x="4768" y="13417"/>
                    <a:pt x="4285" y="13342"/>
                    <a:pt x="3819" y="13192"/>
                  </a:cubicBezTo>
                  <a:lnTo>
                    <a:pt x="3928" y="11869"/>
                  </a:lnTo>
                  <a:cubicBezTo>
                    <a:pt x="3941" y="11731"/>
                    <a:pt x="3973" y="11596"/>
                    <a:pt x="4025" y="11466"/>
                  </a:cubicBezTo>
                  <a:cubicBezTo>
                    <a:pt x="4300" y="11757"/>
                    <a:pt x="4751" y="11934"/>
                    <a:pt x="5249" y="11934"/>
                  </a:cubicBezTo>
                  <a:cubicBezTo>
                    <a:pt x="5761" y="11934"/>
                    <a:pt x="6228" y="11743"/>
                    <a:pt x="6500" y="11437"/>
                  </a:cubicBezTo>
                  <a:close/>
                  <a:moveTo>
                    <a:pt x="5264" y="1"/>
                  </a:moveTo>
                  <a:cubicBezTo>
                    <a:pt x="5259" y="1"/>
                    <a:pt x="5254" y="1"/>
                    <a:pt x="5249" y="1"/>
                  </a:cubicBezTo>
                  <a:cubicBezTo>
                    <a:pt x="3832" y="1"/>
                    <a:pt x="2508" y="565"/>
                    <a:pt x="1521" y="1591"/>
                  </a:cubicBezTo>
                  <a:cubicBezTo>
                    <a:pt x="521" y="2631"/>
                    <a:pt x="1" y="4000"/>
                    <a:pt x="57" y="5448"/>
                  </a:cubicBezTo>
                  <a:lnTo>
                    <a:pt x="191" y="8914"/>
                  </a:lnTo>
                  <a:cubicBezTo>
                    <a:pt x="238" y="10231"/>
                    <a:pt x="793" y="11479"/>
                    <a:pt x="1740" y="12395"/>
                  </a:cubicBezTo>
                  <a:cubicBezTo>
                    <a:pt x="2717" y="13346"/>
                    <a:pt x="3983" y="13822"/>
                    <a:pt x="5249" y="13822"/>
                  </a:cubicBezTo>
                  <a:cubicBezTo>
                    <a:pt x="6516" y="13822"/>
                    <a:pt x="7782" y="13346"/>
                    <a:pt x="8759" y="12395"/>
                  </a:cubicBezTo>
                  <a:cubicBezTo>
                    <a:pt x="9706" y="11479"/>
                    <a:pt x="10260" y="10231"/>
                    <a:pt x="10308" y="8914"/>
                  </a:cubicBezTo>
                  <a:lnTo>
                    <a:pt x="10442" y="5448"/>
                  </a:lnTo>
                  <a:cubicBezTo>
                    <a:pt x="10522" y="3362"/>
                    <a:pt x="9370" y="1427"/>
                    <a:pt x="7507" y="519"/>
                  </a:cubicBezTo>
                  <a:cubicBezTo>
                    <a:pt x="7478" y="505"/>
                    <a:pt x="7447" y="498"/>
                    <a:pt x="7417" y="498"/>
                  </a:cubicBezTo>
                  <a:cubicBezTo>
                    <a:pt x="7342" y="498"/>
                    <a:pt x="7271" y="540"/>
                    <a:pt x="7236" y="611"/>
                  </a:cubicBezTo>
                  <a:cubicBezTo>
                    <a:pt x="7187" y="712"/>
                    <a:pt x="7229" y="833"/>
                    <a:pt x="7330" y="882"/>
                  </a:cubicBezTo>
                  <a:cubicBezTo>
                    <a:pt x="7763" y="1094"/>
                    <a:pt x="8164" y="1371"/>
                    <a:pt x="8515" y="1702"/>
                  </a:cubicBezTo>
                  <a:cubicBezTo>
                    <a:pt x="8505" y="1737"/>
                    <a:pt x="8495" y="1771"/>
                    <a:pt x="8487" y="1806"/>
                  </a:cubicBezTo>
                  <a:lnTo>
                    <a:pt x="8455" y="1937"/>
                  </a:lnTo>
                  <a:cubicBezTo>
                    <a:pt x="8335" y="2424"/>
                    <a:pt x="8036" y="2847"/>
                    <a:pt x="7615" y="3121"/>
                  </a:cubicBezTo>
                  <a:lnTo>
                    <a:pt x="6686" y="3726"/>
                  </a:lnTo>
                  <a:cubicBezTo>
                    <a:pt x="6148" y="4076"/>
                    <a:pt x="5824" y="4676"/>
                    <a:pt x="5827" y="5317"/>
                  </a:cubicBezTo>
                  <a:cubicBezTo>
                    <a:pt x="5827" y="6249"/>
                    <a:pt x="6488" y="7036"/>
                    <a:pt x="7400" y="7186"/>
                  </a:cubicBezTo>
                  <a:lnTo>
                    <a:pt x="9953" y="7608"/>
                  </a:lnTo>
                  <a:lnTo>
                    <a:pt x="9904" y="8899"/>
                  </a:lnTo>
                  <a:cubicBezTo>
                    <a:pt x="9863" y="10068"/>
                    <a:pt x="9387" y="11182"/>
                    <a:pt x="8572" y="12022"/>
                  </a:cubicBezTo>
                  <a:lnTo>
                    <a:pt x="8572" y="8903"/>
                  </a:lnTo>
                  <a:cubicBezTo>
                    <a:pt x="8569" y="8331"/>
                    <a:pt x="8108" y="7864"/>
                    <a:pt x="7540" y="7864"/>
                  </a:cubicBezTo>
                  <a:cubicBezTo>
                    <a:pt x="7538" y="7864"/>
                    <a:pt x="7536" y="7864"/>
                    <a:pt x="7534" y="7864"/>
                  </a:cubicBezTo>
                  <a:lnTo>
                    <a:pt x="7197" y="7864"/>
                  </a:lnTo>
                  <a:cubicBezTo>
                    <a:pt x="7196" y="7864"/>
                    <a:pt x="7195" y="7864"/>
                    <a:pt x="7195" y="7864"/>
                  </a:cubicBezTo>
                  <a:cubicBezTo>
                    <a:pt x="6869" y="7864"/>
                    <a:pt x="6604" y="8130"/>
                    <a:pt x="6605" y="8458"/>
                  </a:cubicBezTo>
                  <a:cubicBezTo>
                    <a:pt x="6604" y="8850"/>
                    <a:pt x="6291" y="9172"/>
                    <a:pt x="5899" y="9187"/>
                  </a:cubicBezTo>
                  <a:lnTo>
                    <a:pt x="5467" y="9187"/>
                  </a:lnTo>
                  <a:lnTo>
                    <a:pt x="5467" y="3533"/>
                  </a:lnTo>
                  <a:cubicBezTo>
                    <a:pt x="6040" y="3435"/>
                    <a:pt x="6490" y="2920"/>
                    <a:pt x="6490" y="2299"/>
                  </a:cubicBezTo>
                  <a:cubicBezTo>
                    <a:pt x="6490" y="1679"/>
                    <a:pt x="6040" y="1163"/>
                    <a:pt x="5467" y="1065"/>
                  </a:cubicBezTo>
                  <a:lnTo>
                    <a:pt x="5467" y="410"/>
                  </a:lnTo>
                  <a:cubicBezTo>
                    <a:pt x="5846" y="427"/>
                    <a:pt x="6222" y="489"/>
                    <a:pt x="6586" y="596"/>
                  </a:cubicBezTo>
                  <a:cubicBezTo>
                    <a:pt x="6606" y="601"/>
                    <a:pt x="6625" y="604"/>
                    <a:pt x="6644" y="604"/>
                  </a:cubicBezTo>
                  <a:cubicBezTo>
                    <a:pt x="6732" y="604"/>
                    <a:pt x="6812" y="546"/>
                    <a:pt x="6837" y="459"/>
                  </a:cubicBezTo>
                  <a:cubicBezTo>
                    <a:pt x="6869" y="351"/>
                    <a:pt x="6807" y="238"/>
                    <a:pt x="6700" y="207"/>
                  </a:cubicBezTo>
                  <a:cubicBezTo>
                    <a:pt x="6234" y="71"/>
                    <a:pt x="5750" y="1"/>
                    <a:pt x="5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96"/>
          <p:cNvGrpSpPr/>
          <p:nvPr/>
        </p:nvGrpSpPr>
        <p:grpSpPr>
          <a:xfrm>
            <a:off x="2347276" y="3305419"/>
            <a:ext cx="372764" cy="305729"/>
            <a:chOff x="2351172" y="3302560"/>
            <a:chExt cx="372764" cy="305729"/>
          </a:xfrm>
        </p:grpSpPr>
        <p:sp>
          <p:nvSpPr>
            <p:cNvPr id="1303" name="Google Shape;1303;p96"/>
            <p:cNvSpPr/>
            <p:nvPr/>
          </p:nvSpPr>
          <p:spPr>
            <a:xfrm>
              <a:off x="2356997" y="3358944"/>
              <a:ext cx="361816" cy="243898"/>
            </a:xfrm>
            <a:custGeom>
              <a:avLst/>
              <a:gdLst/>
              <a:ahLst/>
              <a:cxnLst/>
              <a:rect l="l" t="t" r="r" b="b"/>
              <a:pathLst>
                <a:path w="13418" h="9045" extrusionOk="0">
                  <a:moveTo>
                    <a:pt x="3355" y="0"/>
                  </a:moveTo>
                  <a:cubicBezTo>
                    <a:pt x="1502" y="0"/>
                    <a:pt x="1" y="1478"/>
                    <a:pt x="1" y="3302"/>
                  </a:cubicBezTo>
                  <a:lnTo>
                    <a:pt x="1" y="3554"/>
                  </a:lnTo>
                  <a:cubicBezTo>
                    <a:pt x="1" y="4877"/>
                    <a:pt x="798" y="6050"/>
                    <a:pt x="1992" y="6573"/>
                  </a:cubicBezTo>
                  <a:cubicBezTo>
                    <a:pt x="2720" y="6891"/>
                    <a:pt x="3427" y="7253"/>
                    <a:pt x="4120" y="7639"/>
                  </a:cubicBezTo>
                  <a:lnTo>
                    <a:pt x="6581" y="9012"/>
                  </a:lnTo>
                  <a:cubicBezTo>
                    <a:pt x="6621" y="9034"/>
                    <a:pt x="6665" y="9044"/>
                    <a:pt x="6710" y="9044"/>
                  </a:cubicBezTo>
                  <a:cubicBezTo>
                    <a:pt x="6754" y="9044"/>
                    <a:pt x="6798" y="9034"/>
                    <a:pt x="6839" y="9012"/>
                  </a:cubicBezTo>
                  <a:lnTo>
                    <a:pt x="9299" y="7639"/>
                  </a:lnTo>
                  <a:cubicBezTo>
                    <a:pt x="9992" y="7253"/>
                    <a:pt x="10700" y="6891"/>
                    <a:pt x="11427" y="6573"/>
                  </a:cubicBezTo>
                  <a:cubicBezTo>
                    <a:pt x="12622" y="6051"/>
                    <a:pt x="13417" y="4877"/>
                    <a:pt x="13417" y="3556"/>
                  </a:cubicBezTo>
                  <a:lnTo>
                    <a:pt x="13417" y="3304"/>
                  </a:lnTo>
                  <a:cubicBezTo>
                    <a:pt x="13417" y="1480"/>
                    <a:pt x="11917" y="0"/>
                    <a:pt x="10063" y="0"/>
                  </a:cubicBezTo>
                  <a:cubicBezTo>
                    <a:pt x="8212" y="0"/>
                    <a:pt x="6709" y="1478"/>
                    <a:pt x="6709" y="3302"/>
                  </a:cubicBezTo>
                  <a:cubicBezTo>
                    <a:pt x="6709" y="1478"/>
                    <a:pt x="5208" y="0"/>
                    <a:pt x="3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96"/>
            <p:cNvSpPr/>
            <p:nvPr/>
          </p:nvSpPr>
          <p:spPr>
            <a:xfrm>
              <a:off x="2519973" y="3369622"/>
              <a:ext cx="198840" cy="233220"/>
            </a:xfrm>
            <a:custGeom>
              <a:avLst/>
              <a:gdLst/>
              <a:ahLst/>
              <a:cxnLst/>
              <a:rect l="l" t="t" r="r" b="b"/>
              <a:pathLst>
                <a:path w="7374" h="8649" extrusionOk="0">
                  <a:moveTo>
                    <a:pt x="5612" y="0"/>
                  </a:moveTo>
                  <a:lnTo>
                    <a:pt x="5612" y="0"/>
                  </a:lnTo>
                  <a:cubicBezTo>
                    <a:pt x="6287" y="620"/>
                    <a:pt x="6707" y="1503"/>
                    <a:pt x="6699" y="2483"/>
                  </a:cubicBezTo>
                  <a:lnTo>
                    <a:pt x="6699" y="2741"/>
                  </a:lnTo>
                  <a:cubicBezTo>
                    <a:pt x="6709" y="4099"/>
                    <a:pt x="5891" y="5305"/>
                    <a:pt x="4663" y="5841"/>
                  </a:cubicBezTo>
                  <a:cubicBezTo>
                    <a:pt x="3915" y="6168"/>
                    <a:pt x="3189" y="6541"/>
                    <a:pt x="2477" y="6937"/>
                  </a:cubicBezTo>
                  <a:lnTo>
                    <a:pt x="1" y="8318"/>
                  </a:lnTo>
                  <a:lnTo>
                    <a:pt x="535" y="8616"/>
                  </a:lnTo>
                  <a:cubicBezTo>
                    <a:pt x="575" y="8638"/>
                    <a:pt x="619" y="8648"/>
                    <a:pt x="663" y="8648"/>
                  </a:cubicBezTo>
                  <a:cubicBezTo>
                    <a:pt x="708" y="8648"/>
                    <a:pt x="752" y="8638"/>
                    <a:pt x="792" y="8616"/>
                  </a:cubicBezTo>
                  <a:lnTo>
                    <a:pt x="3254" y="7243"/>
                  </a:lnTo>
                  <a:cubicBezTo>
                    <a:pt x="3947" y="6857"/>
                    <a:pt x="4654" y="6495"/>
                    <a:pt x="5382" y="6177"/>
                  </a:cubicBezTo>
                  <a:cubicBezTo>
                    <a:pt x="6576" y="5655"/>
                    <a:pt x="7372" y="4481"/>
                    <a:pt x="7373" y="3160"/>
                  </a:cubicBezTo>
                  <a:lnTo>
                    <a:pt x="7373" y="2908"/>
                  </a:lnTo>
                  <a:cubicBezTo>
                    <a:pt x="7372" y="1651"/>
                    <a:pt x="6660" y="559"/>
                    <a:pt x="5612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96"/>
            <p:cNvSpPr/>
            <p:nvPr/>
          </p:nvSpPr>
          <p:spPr>
            <a:xfrm>
              <a:off x="2406882" y="3476161"/>
              <a:ext cx="138600" cy="102386"/>
            </a:xfrm>
            <a:custGeom>
              <a:avLst/>
              <a:gdLst/>
              <a:ahLst/>
              <a:cxnLst/>
              <a:rect l="l" t="t" r="r" b="b"/>
              <a:pathLst>
                <a:path w="5140" h="3797" extrusionOk="0">
                  <a:moveTo>
                    <a:pt x="4167" y="1"/>
                  </a:moveTo>
                  <a:cubicBezTo>
                    <a:pt x="2172" y="1"/>
                    <a:pt x="405" y="1418"/>
                    <a:pt x="45" y="3432"/>
                  </a:cubicBezTo>
                  <a:lnTo>
                    <a:pt x="1" y="3688"/>
                  </a:lnTo>
                  <a:lnTo>
                    <a:pt x="262" y="3733"/>
                  </a:lnTo>
                  <a:cubicBezTo>
                    <a:pt x="508" y="3776"/>
                    <a:pt x="753" y="3797"/>
                    <a:pt x="995" y="3797"/>
                  </a:cubicBezTo>
                  <a:cubicBezTo>
                    <a:pt x="2990" y="3797"/>
                    <a:pt x="4757" y="2379"/>
                    <a:pt x="5115" y="366"/>
                  </a:cubicBezTo>
                  <a:cubicBezTo>
                    <a:pt x="5140" y="223"/>
                    <a:pt x="5045" y="89"/>
                    <a:pt x="4904" y="65"/>
                  </a:cubicBezTo>
                  <a:lnTo>
                    <a:pt x="4901" y="65"/>
                  </a:lnTo>
                  <a:cubicBezTo>
                    <a:pt x="4654" y="21"/>
                    <a:pt x="4409" y="1"/>
                    <a:pt x="4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6"/>
            <p:cNvSpPr/>
            <p:nvPr/>
          </p:nvSpPr>
          <p:spPr>
            <a:xfrm>
              <a:off x="2530247" y="3476188"/>
              <a:ext cx="138600" cy="102386"/>
            </a:xfrm>
            <a:custGeom>
              <a:avLst/>
              <a:gdLst/>
              <a:ahLst/>
              <a:cxnLst/>
              <a:rect l="l" t="t" r="r" b="b"/>
              <a:pathLst>
                <a:path w="5140" h="3797" extrusionOk="0">
                  <a:moveTo>
                    <a:pt x="973" y="0"/>
                  </a:moveTo>
                  <a:cubicBezTo>
                    <a:pt x="731" y="0"/>
                    <a:pt x="487" y="21"/>
                    <a:pt x="241" y="64"/>
                  </a:cubicBezTo>
                  <a:lnTo>
                    <a:pt x="238" y="64"/>
                  </a:lnTo>
                  <a:cubicBezTo>
                    <a:pt x="95" y="88"/>
                    <a:pt x="0" y="222"/>
                    <a:pt x="25" y="365"/>
                  </a:cubicBezTo>
                  <a:cubicBezTo>
                    <a:pt x="383" y="2379"/>
                    <a:pt x="2151" y="3797"/>
                    <a:pt x="4147" y="3797"/>
                  </a:cubicBezTo>
                  <a:cubicBezTo>
                    <a:pt x="4388" y="3797"/>
                    <a:pt x="4633" y="3776"/>
                    <a:pt x="4878" y="3733"/>
                  </a:cubicBezTo>
                  <a:lnTo>
                    <a:pt x="5139" y="3687"/>
                  </a:lnTo>
                  <a:lnTo>
                    <a:pt x="5095" y="3431"/>
                  </a:lnTo>
                  <a:cubicBezTo>
                    <a:pt x="4736" y="1417"/>
                    <a:pt x="2968" y="0"/>
                    <a:pt x="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6"/>
            <p:cNvSpPr/>
            <p:nvPr/>
          </p:nvSpPr>
          <p:spPr>
            <a:xfrm>
              <a:off x="2476856" y="3307980"/>
              <a:ext cx="122044" cy="188971"/>
            </a:xfrm>
            <a:custGeom>
              <a:avLst/>
              <a:gdLst/>
              <a:ahLst/>
              <a:cxnLst/>
              <a:rect l="l" t="t" r="r" b="b"/>
              <a:pathLst>
                <a:path w="4526" h="7008" extrusionOk="0">
                  <a:moveTo>
                    <a:pt x="2263" y="1"/>
                  </a:moveTo>
                  <a:cubicBezTo>
                    <a:pt x="2196" y="1"/>
                    <a:pt x="2129" y="27"/>
                    <a:pt x="2078" y="78"/>
                  </a:cubicBezTo>
                  <a:lnTo>
                    <a:pt x="1639" y="511"/>
                  </a:lnTo>
                  <a:cubicBezTo>
                    <a:pt x="1" y="2128"/>
                    <a:pt x="1" y="4773"/>
                    <a:pt x="1639" y="6390"/>
                  </a:cubicBezTo>
                  <a:lnTo>
                    <a:pt x="2262" y="7008"/>
                  </a:lnTo>
                  <a:lnTo>
                    <a:pt x="2886" y="6390"/>
                  </a:lnTo>
                  <a:cubicBezTo>
                    <a:pt x="4526" y="4773"/>
                    <a:pt x="4526" y="2128"/>
                    <a:pt x="2886" y="511"/>
                  </a:cubicBezTo>
                  <a:lnTo>
                    <a:pt x="2448" y="78"/>
                  </a:lnTo>
                  <a:cubicBezTo>
                    <a:pt x="2396" y="27"/>
                    <a:pt x="2329" y="1"/>
                    <a:pt x="2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6"/>
            <p:cNvSpPr/>
            <p:nvPr/>
          </p:nvSpPr>
          <p:spPr>
            <a:xfrm>
              <a:off x="2533995" y="3332222"/>
              <a:ext cx="141135" cy="156073"/>
            </a:xfrm>
            <a:custGeom>
              <a:avLst/>
              <a:gdLst/>
              <a:ahLst/>
              <a:cxnLst/>
              <a:rect l="l" t="t" r="r" b="b"/>
              <a:pathLst>
                <a:path w="5234" h="5788" extrusionOk="0">
                  <a:moveTo>
                    <a:pt x="4465" y="0"/>
                  </a:moveTo>
                  <a:cubicBezTo>
                    <a:pt x="4450" y="0"/>
                    <a:pt x="4435" y="2"/>
                    <a:pt x="4420" y="4"/>
                  </a:cubicBezTo>
                  <a:lnTo>
                    <a:pt x="3806" y="112"/>
                  </a:lnTo>
                  <a:cubicBezTo>
                    <a:pt x="1525" y="511"/>
                    <a:pt x="1" y="2667"/>
                    <a:pt x="404" y="4926"/>
                  </a:cubicBezTo>
                  <a:lnTo>
                    <a:pt x="557" y="5787"/>
                  </a:lnTo>
                  <a:lnTo>
                    <a:pt x="1430" y="5635"/>
                  </a:lnTo>
                  <a:cubicBezTo>
                    <a:pt x="3711" y="5237"/>
                    <a:pt x="5234" y="3082"/>
                    <a:pt x="4832" y="821"/>
                  </a:cubicBezTo>
                  <a:lnTo>
                    <a:pt x="4724" y="216"/>
                  </a:lnTo>
                  <a:cubicBezTo>
                    <a:pt x="4700" y="89"/>
                    <a:pt x="4589" y="0"/>
                    <a:pt x="4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96"/>
            <p:cNvSpPr/>
            <p:nvPr/>
          </p:nvSpPr>
          <p:spPr>
            <a:xfrm>
              <a:off x="2542813" y="3339341"/>
              <a:ext cx="132317" cy="148955"/>
            </a:xfrm>
            <a:custGeom>
              <a:avLst/>
              <a:gdLst/>
              <a:ahLst/>
              <a:cxnLst/>
              <a:rect l="l" t="t" r="r" b="b"/>
              <a:pathLst>
                <a:path w="4907" h="5524" extrusionOk="0">
                  <a:moveTo>
                    <a:pt x="4404" y="1"/>
                  </a:moveTo>
                  <a:cubicBezTo>
                    <a:pt x="4296" y="1880"/>
                    <a:pt x="2900" y="3508"/>
                    <a:pt x="946" y="3849"/>
                  </a:cubicBezTo>
                  <a:lnTo>
                    <a:pt x="73" y="4002"/>
                  </a:lnTo>
                  <a:lnTo>
                    <a:pt x="18" y="3698"/>
                  </a:lnTo>
                  <a:lnTo>
                    <a:pt x="18" y="3698"/>
                  </a:lnTo>
                  <a:cubicBezTo>
                    <a:pt x="1" y="4019"/>
                    <a:pt x="20" y="4342"/>
                    <a:pt x="76" y="4659"/>
                  </a:cubicBezTo>
                  <a:lnTo>
                    <a:pt x="230" y="5523"/>
                  </a:lnTo>
                  <a:lnTo>
                    <a:pt x="1103" y="5371"/>
                  </a:lnTo>
                  <a:cubicBezTo>
                    <a:pt x="3384" y="4973"/>
                    <a:pt x="4907" y="2819"/>
                    <a:pt x="4503" y="561"/>
                  </a:cubicBezTo>
                  <a:lnTo>
                    <a:pt x="4404" y="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6"/>
            <p:cNvSpPr/>
            <p:nvPr/>
          </p:nvSpPr>
          <p:spPr>
            <a:xfrm>
              <a:off x="2400599" y="3332249"/>
              <a:ext cx="141135" cy="156046"/>
            </a:xfrm>
            <a:custGeom>
              <a:avLst/>
              <a:gdLst/>
              <a:ahLst/>
              <a:cxnLst/>
              <a:rect l="l" t="t" r="r" b="b"/>
              <a:pathLst>
                <a:path w="5234" h="5787" extrusionOk="0">
                  <a:moveTo>
                    <a:pt x="769" y="0"/>
                  </a:moveTo>
                  <a:cubicBezTo>
                    <a:pt x="644" y="0"/>
                    <a:pt x="535" y="89"/>
                    <a:pt x="512" y="215"/>
                  </a:cubicBezTo>
                  <a:lnTo>
                    <a:pt x="404" y="820"/>
                  </a:lnTo>
                  <a:cubicBezTo>
                    <a:pt x="0" y="3081"/>
                    <a:pt x="1525" y="5236"/>
                    <a:pt x="3805" y="5635"/>
                  </a:cubicBezTo>
                  <a:lnTo>
                    <a:pt x="4677" y="5786"/>
                  </a:lnTo>
                  <a:lnTo>
                    <a:pt x="4831" y="4926"/>
                  </a:lnTo>
                  <a:cubicBezTo>
                    <a:pt x="5233" y="2667"/>
                    <a:pt x="3710" y="510"/>
                    <a:pt x="1430" y="113"/>
                  </a:cubicBezTo>
                  <a:lnTo>
                    <a:pt x="816" y="5"/>
                  </a:lnTo>
                  <a:cubicBezTo>
                    <a:pt x="800" y="2"/>
                    <a:pt x="784" y="0"/>
                    <a:pt x="7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6"/>
            <p:cNvSpPr/>
            <p:nvPr/>
          </p:nvSpPr>
          <p:spPr>
            <a:xfrm>
              <a:off x="2506976" y="3398825"/>
              <a:ext cx="61157" cy="98314"/>
            </a:xfrm>
            <a:custGeom>
              <a:avLst/>
              <a:gdLst/>
              <a:ahLst/>
              <a:cxnLst/>
              <a:rect l="l" t="t" r="r" b="b"/>
              <a:pathLst>
                <a:path w="2268" h="3646" extrusionOk="0">
                  <a:moveTo>
                    <a:pt x="1081" y="1"/>
                  </a:moveTo>
                  <a:cubicBezTo>
                    <a:pt x="484" y="1"/>
                    <a:pt x="0" y="485"/>
                    <a:pt x="0" y="1081"/>
                  </a:cubicBezTo>
                  <a:lnTo>
                    <a:pt x="0" y="3646"/>
                  </a:lnTo>
                  <a:lnTo>
                    <a:pt x="2268" y="3646"/>
                  </a:lnTo>
                  <a:lnTo>
                    <a:pt x="2268" y="1081"/>
                  </a:lnTo>
                  <a:cubicBezTo>
                    <a:pt x="2268" y="485"/>
                    <a:pt x="1785" y="2"/>
                    <a:pt x="1189" y="1"/>
                  </a:cubicBezTo>
                  <a:close/>
                </a:path>
              </a:pathLst>
            </a:custGeom>
            <a:solidFill>
              <a:srgbClr val="FFC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6"/>
            <p:cNvSpPr/>
            <p:nvPr/>
          </p:nvSpPr>
          <p:spPr>
            <a:xfrm>
              <a:off x="2381023" y="3421449"/>
              <a:ext cx="160900" cy="82998"/>
            </a:xfrm>
            <a:custGeom>
              <a:avLst/>
              <a:gdLst/>
              <a:ahLst/>
              <a:cxnLst/>
              <a:rect l="l" t="t" r="r" b="b"/>
              <a:pathLst>
                <a:path w="5967" h="3078" extrusionOk="0">
                  <a:moveTo>
                    <a:pt x="271" y="0"/>
                  </a:moveTo>
                  <a:cubicBezTo>
                    <a:pt x="121" y="0"/>
                    <a:pt x="0" y="121"/>
                    <a:pt x="0" y="270"/>
                  </a:cubicBezTo>
                  <a:lnTo>
                    <a:pt x="0" y="378"/>
                  </a:lnTo>
                  <a:cubicBezTo>
                    <a:pt x="0" y="1869"/>
                    <a:pt x="1209" y="3078"/>
                    <a:pt x="2700" y="3078"/>
                  </a:cubicBezTo>
                  <a:lnTo>
                    <a:pt x="5966" y="3078"/>
                  </a:lnTo>
                  <a:lnTo>
                    <a:pt x="5966" y="2699"/>
                  </a:lnTo>
                  <a:cubicBezTo>
                    <a:pt x="5966" y="1209"/>
                    <a:pt x="4758" y="0"/>
                    <a:pt x="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6"/>
            <p:cNvSpPr/>
            <p:nvPr/>
          </p:nvSpPr>
          <p:spPr>
            <a:xfrm>
              <a:off x="2533159" y="3421449"/>
              <a:ext cx="160900" cy="82998"/>
            </a:xfrm>
            <a:custGeom>
              <a:avLst/>
              <a:gdLst/>
              <a:ahLst/>
              <a:cxnLst/>
              <a:rect l="l" t="t" r="r" b="b"/>
              <a:pathLst>
                <a:path w="5967" h="3078" extrusionOk="0">
                  <a:moveTo>
                    <a:pt x="2700" y="0"/>
                  </a:moveTo>
                  <a:cubicBezTo>
                    <a:pt x="1209" y="0"/>
                    <a:pt x="0" y="1208"/>
                    <a:pt x="0" y="2699"/>
                  </a:cubicBezTo>
                  <a:lnTo>
                    <a:pt x="0" y="3078"/>
                  </a:lnTo>
                  <a:lnTo>
                    <a:pt x="3268" y="3078"/>
                  </a:lnTo>
                  <a:cubicBezTo>
                    <a:pt x="4757" y="3078"/>
                    <a:pt x="5966" y="1869"/>
                    <a:pt x="5966" y="378"/>
                  </a:cubicBezTo>
                  <a:lnTo>
                    <a:pt x="5966" y="270"/>
                  </a:lnTo>
                  <a:cubicBezTo>
                    <a:pt x="5966" y="120"/>
                    <a:pt x="5847" y="0"/>
                    <a:pt x="5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6"/>
            <p:cNvSpPr/>
            <p:nvPr/>
          </p:nvSpPr>
          <p:spPr>
            <a:xfrm>
              <a:off x="2533887" y="3421449"/>
              <a:ext cx="132506" cy="82998"/>
            </a:xfrm>
            <a:custGeom>
              <a:avLst/>
              <a:gdLst/>
              <a:ahLst/>
              <a:cxnLst/>
              <a:rect l="l" t="t" r="r" b="b"/>
              <a:pathLst>
                <a:path w="4914" h="3078" extrusionOk="0">
                  <a:moveTo>
                    <a:pt x="4655" y="0"/>
                  </a:moveTo>
                  <a:cubicBezTo>
                    <a:pt x="4654" y="0"/>
                    <a:pt x="4654" y="0"/>
                    <a:pt x="4653" y="0"/>
                  </a:cubicBezTo>
                  <a:lnTo>
                    <a:pt x="2615" y="0"/>
                  </a:lnTo>
                  <a:cubicBezTo>
                    <a:pt x="1172" y="0"/>
                    <a:pt x="1" y="1163"/>
                    <a:pt x="1" y="2598"/>
                  </a:cubicBezTo>
                  <a:lnTo>
                    <a:pt x="1" y="3078"/>
                  </a:lnTo>
                  <a:lnTo>
                    <a:pt x="2300" y="3078"/>
                  </a:lnTo>
                  <a:cubicBezTo>
                    <a:pt x="3744" y="3078"/>
                    <a:pt x="4913" y="1914"/>
                    <a:pt x="4913" y="480"/>
                  </a:cubicBezTo>
                  <a:lnTo>
                    <a:pt x="4913" y="260"/>
                  </a:lnTo>
                  <a:cubicBezTo>
                    <a:pt x="4913" y="116"/>
                    <a:pt x="4798" y="0"/>
                    <a:pt x="4655" y="0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6"/>
            <p:cNvSpPr/>
            <p:nvPr/>
          </p:nvSpPr>
          <p:spPr>
            <a:xfrm>
              <a:off x="2351172" y="3302560"/>
              <a:ext cx="372764" cy="305729"/>
            </a:xfrm>
            <a:custGeom>
              <a:avLst/>
              <a:gdLst/>
              <a:ahLst/>
              <a:cxnLst/>
              <a:rect l="l" t="t" r="r" b="b"/>
              <a:pathLst>
                <a:path w="13824" h="11338" extrusionOk="0">
                  <a:moveTo>
                    <a:pt x="6924" y="399"/>
                  </a:moveTo>
                  <a:cubicBezTo>
                    <a:pt x="6940" y="399"/>
                    <a:pt x="6955" y="405"/>
                    <a:pt x="6967" y="417"/>
                  </a:cubicBezTo>
                  <a:lnTo>
                    <a:pt x="7409" y="854"/>
                  </a:lnTo>
                  <a:cubicBezTo>
                    <a:pt x="7782" y="1221"/>
                    <a:pt x="8078" y="1660"/>
                    <a:pt x="8278" y="2144"/>
                  </a:cubicBezTo>
                  <a:cubicBezTo>
                    <a:pt x="7896" y="2505"/>
                    <a:pt x="7583" y="2933"/>
                    <a:pt x="7354" y="3405"/>
                  </a:cubicBezTo>
                  <a:cubicBezTo>
                    <a:pt x="7240" y="3372"/>
                    <a:pt x="7122" y="3356"/>
                    <a:pt x="7004" y="3356"/>
                  </a:cubicBezTo>
                  <a:lnTo>
                    <a:pt x="6844" y="3356"/>
                  </a:lnTo>
                  <a:cubicBezTo>
                    <a:pt x="6726" y="3356"/>
                    <a:pt x="6608" y="3372"/>
                    <a:pt x="6496" y="3405"/>
                  </a:cubicBezTo>
                  <a:cubicBezTo>
                    <a:pt x="6265" y="2933"/>
                    <a:pt x="5952" y="2506"/>
                    <a:pt x="5571" y="2144"/>
                  </a:cubicBezTo>
                  <a:cubicBezTo>
                    <a:pt x="5771" y="1660"/>
                    <a:pt x="6066" y="1221"/>
                    <a:pt x="6439" y="854"/>
                  </a:cubicBezTo>
                  <a:lnTo>
                    <a:pt x="6882" y="417"/>
                  </a:lnTo>
                  <a:cubicBezTo>
                    <a:pt x="6893" y="405"/>
                    <a:pt x="6909" y="399"/>
                    <a:pt x="6924" y="399"/>
                  </a:cubicBezTo>
                  <a:close/>
                  <a:moveTo>
                    <a:pt x="11248" y="1296"/>
                  </a:moveTo>
                  <a:cubicBezTo>
                    <a:pt x="11275" y="1296"/>
                    <a:pt x="11299" y="1316"/>
                    <a:pt x="11305" y="1343"/>
                  </a:cubicBezTo>
                  <a:lnTo>
                    <a:pt x="11413" y="1953"/>
                  </a:lnTo>
                  <a:cubicBezTo>
                    <a:pt x="11548" y="2709"/>
                    <a:pt x="11458" y="3489"/>
                    <a:pt x="11151" y="4192"/>
                  </a:cubicBezTo>
                  <a:lnTo>
                    <a:pt x="9389" y="4192"/>
                  </a:lnTo>
                  <a:cubicBezTo>
                    <a:pt x="8995" y="4192"/>
                    <a:pt x="8605" y="4274"/>
                    <a:pt x="8245" y="4432"/>
                  </a:cubicBezTo>
                  <a:cubicBezTo>
                    <a:pt x="8197" y="4087"/>
                    <a:pt x="8007" y="3775"/>
                    <a:pt x="7719" y="3577"/>
                  </a:cubicBezTo>
                  <a:cubicBezTo>
                    <a:pt x="8281" y="2428"/>
                    <a:pt x="9360" y="1620"/>
                    <a:pt x="10620" y="1405"/>
                  </a:cubicBezTo>
                  <a:lnTo>
                    <a:pt x="11236" y="1297"/>
                  </a:lnTo>
                  <a:cubicBezTo>
                    <a:pt x="11240" y="1296"/>
                    <a:pt x="11244" y="1296"/>
                    <a:pt x="11248" y="1296"/>
                  </a:cubicBezTo>
                  <a:close/>
                  <a:moveTo>
                    <a:pt x="7007" y="3762"/>
                  </a:moveTo>
                  <a:cubicBezTo>
                    <a:pt x="7475" y="3762"/>
                    <a:pt x="7857" y="4137"/>
                    <a:pt x="7857" y="4598"/>
                  </a:cubicBezTo>
                  <a:lnTo>
                    <a:pt x="7857" y="4647"/>
                  </a:lnTo>
                  <a:cubicBezTo>
                    <a:pt x="7471" y="4895"/>
                    <a:pt x="7152" y="5230"/>
                    <a:pt x="6926" y="5627"/>
                  </a:cubicBezTo>
                  <a:lnTo>
                    <a:pt x="6926" y="5627"/>
                  </a:lnTo>
                  <a:cubicBezTo>
                    <a:pt x="6712" y="5253"/>
                    <a:pt x="6417" y="4933"/>
                    <a:pt x="6062" y="4692"/>
                  </a:cubicBezTo>
                  <a:cubicBezTo>
                    <a:pt x="6039" y="4677"/>
                    <a:pt x="6017" y="4661"/>
                    <a:pt x="5994" y="4647"/>
                  </a:cubicBezTo>
                  <a:lnTo>
                    <a:pt x="5994" y="4598"/>
                  </a:lnTo>
                  <a:cubicBezTo>
                    <a:pt x="5994" y="4137"/>
                    <a:pt x="6376" y="3762"/>
                    <a:pt x="6844" y="3762"/>
                  </a:cubicBezTo>
                  <a:close/>
                  <a:moveTo>
                    <a:pt x="1985" y="2716"/>
                  </a:moveTo>
                  <a:cubicBezTo>
                    <a:pt x="1993" y="3222"/>
                    <a:pt x="2093" y="3722"/>
                    <a:pt x="2279" y="4193"/>
                  </a:cubicBezTo>
                  <a:lnTo>
                    <a:pt x="1391" y="4193"/>
                  </a:lnTo>
                  <a:cubicBezTo>
                    <a:pt x="1132" y="4193"/>
                    <a:pt x="918" y="4399"/>
                    <a:pt x="918" y="4654"/>
                  </a:cubicBezTo>
                  <a:lnTo>
                    <a:pt x="918" y="4875"/>
                  </a:lnTo>
                  <a:cubicBezTo>
                    <a:pt x="918" y="6180"/>
                    <a:pt x="1842" y="7279"/>
                    <a:pt x="3087" y="7586"/>
                  </a:cubicBezTo>
                  <a:cubicBezTo>
                    <a:pt x="2816" y="7863"/>
                    <a:pt x="2584" y="8172"/>
                    <a:pt x="2397" y="8510"/>
                  </a:cubicBezTo>
                  <a:cubicBezTo>
                    <a:pt x="2366" y="8497"/>
                    <a:pt x="2338" y="8484"/>
                    <a:pt x="2307" y="8472"/>
                  </a:cubicBezTo>
                  <a:lnTo>
                    <a:pt x="2309" y="8472"/>
                  </a:lnTo>
                  <a:cubicBezTo>
                    <a:pt x="1153" y="7975"/>
                    <a:pt x="406" y="6863"/>
                    <a:pt x="406" y="5640"/>
                  </a:cubicBezTo>
                  <a:lnTo>
                    <a:pt x="406" y="5388"/>
                  </a:lnTo>
                  <a:cubicBezTo>
                    <a:pt x="406" y="4291"/>
                    <a:pt x="1018" y="3270"/>
                    <a:pt x="1985" y="2716"/>
                  </a:cubicBezTo>
                  <a:close/>
                  <a:moveTo>
                    <a:pt x="11867" y="2716"/>
                  </a:moveTo>
                  <a:cubicBezTo>
                    <a:pt x="12833" y="3270"/>
                    <a:pt x="13446" y="4290"/>
                    <a:pt x="13446" y="5388"/>
                  </a:cubicBezTo>
                  <a:lnTo>
                    <a:pt x="13446" y="5640"/>
                  </a:lnTo>
                  <a:cubicBezTo>
                    <a:pt x="13446" y="6864"/>
                    <a:pt x="12698" y="7975"/>
                    <a:pt x="11544" y="8472"/>
                  </a:cubicBezTo>
                  <a:lnTo>
                    <a:pt x="11456" y="8510"/>
                  </a:lnTo>
                  <a:cubicBezTo>
                    <a:pt x="11267" y="8172"/>
                    <a:pt x="11035" y="7863"/>
                    <a:pt x="10766" y="7586"/>
                  </a:cubicBezTo>
                  <a:cubicBezTo>
                    <a:pt x="12009" y="7281"/>
                    <a:pt x="12933" y="6180"/>
                    <a:pt x="12933" y="4875"/>
                  </a:cubicBezTo>
                  <a:lnTo>
                    <a:pt x="12933" y="4656"/>
                  </a:lnTo>
                  <a:cubicBezTo>
                    <a:pt x="12933" y="4401"/>
                    <a:pt x="12720" y="4193"/>
                    <a:pt x="12460" y="4193"/>
                  </a:cubicBezTo>
                  <a:lnTo>
                    <a:pt x="11573" y="4193"/>
                  </a:lnTo>
                  <a:cubicBezTo>
                    <a:pt x="11759" y="3722"/>
                    <a:pt x="11858" y="3222"/>
                    <a:pt x="11867" y="2716"/>
                  </a:cubicBezTo>
                  <a:close/>
                  <a:moveTo>
                    <a:pt x="2600" y="1296"/>
                  </a:moveTo>
                  <a:cubicBezTo>
                    <a:pt x="2603" y="1296"/>
                    <a:pt x="2606" y="1297"/>
                    <a:pt x="2610" y="1297"/>
                  </a:cubicBezTo>
                  <a:lnTo>
                    <a:pt x="3227" y="1405"/>
                  </a:lnTo>
                  <a:cubicBezTo>
                    <a:pt x="4497" y="1627"/>
                    <a:pt x="5571" y="2434"/>
                    <a:pt x="6128" y="3578"/>
                  </a:cubicBezTo>
                  <a:cubicBezTo>
                    <a:pt x="5841" y="3777"/>
                    <a:pt x="5650" y="4087"/>
                    <a:pt x="5604" y="4434"/>
                  </a:cubicBezTo>
                  <a:cubicBezTo>
                    <a:pt x="5245" y="4275"/>
                    <a:pt x="4857" y="4195"/>
                    <a:pt x="4466" y="4193"/>
                  </a:cubicBezTo>
                  <a:cubicBezTo>
                    <a:pt x="4465" y="4193"/>
                    <a:pt x="4464" y="4193"/>
                    <a:pt x="4463" y="4193"/>
                  </a:cubicBezTo>
                  <a:cubicBezTo>
                    <a:pt x="4359" y="4193"/>
                    <a:pt x="4271" y="4269"/>
                    <a:pt x="4255" y="4372"/>
                  </a:cubicBezTo>
                  <a:cubicBezTo>
                    <a:pt x="4242" y="4493"/>
                    <a:pt x="4336" y="4598"/>
                    <a:pt x="4457" y="4598"/>
                  </a:cubicBezTo>
                  <a:cubicBezTo>
                    <a:pt x="5458" y="4598"/>
                    <a:pt x="6341" y="5193"/>
                    <a:pt x="6709" y="6112"/>
                  </a:cubicBezTo>
                  <a:cubicBezTo>
                    <a:pt x="6631" y="6344"/>
                    <a:pt x="6585" y="6583"/>
                    <a:pt x="6571" y="6827"/>
                  </a:cubicBezTo>
                  <a:cubicBezTo>
                    <a:pt x="6565" y="6939"/>
                    <a:pt x="6650" y="7034"/>
                    <a:pt x="6762" y="7041"/>
                  </a:cubicBezTo>
                  <a:cubicBezTo>
                    <a:pt x="6766" y="7042"/>
                    <a:pt x="6771" y="7042"/>
                    <a:pt x="6775" y="7042"/>
                  </a:cubicBezTo>
                  <a:cubicBezTo>
                    <a:pt x="6880" y="7042"/>
                    <a:pt x="6970" y="6958"/>
                    <a:pt x="6975" y="6851"/>
                  </a:cubicBezTo>
                  <a:cubicBezTo>
                    <a:pt x="7049" y="5588"/>
                    <a:pt x="8111" y="4598"/>
                    <a:pt x="9391" y="4598"/>
                  </a:cubicBezTo>
                  <a:lnTo>
                    <a:pt x="12466" y="4598"/>
                  </a:lnTo>
                  <a:cubicBezTo>
                    <a:pt x="12498" y="4598"/>
                    <a:pt x="12525" y="4624"/>
                    <a:pt x="12525" y="4656"/>
                  </a:cubicBezTo>
                  <a:lnTo>
                    <a:pt x="12525" y="4879"/>
                  </a:lnTo>
                  <a:cubicBezTo>
                    <a:pt x="12525" y="6197"/>
                    <a:pt x="11440" y="7271"/>
                    <a:pt x="10106" y="7271"/>
                  </a:cubicBezTo>
                  <a:lnTo>
                    <a:pt x="8866" y="7271"/>
                  </a:lnTo>
                  <a:cubicBezTo>
                    <a:pt x="8865" y="7271"/>
                    <a:pt x="8864" y="7271"/>
                    <a:pt x="8863" y="7271"/>
                  </a:cubicBezTo>
                  <a:cubicBezTo>
                    <a:pt x="8760" y="7271"/>
                    <a:pt x="8672" y="7346"/>
                    <a:pt x="8657" y="7448"/>
                  </a:cubicBezTo>
                  <a:cubicBezTo>
                    <a:pt x="8642" y="7568"/>
                    <a:pt x="8735" y="7675"/>
                    <a:pt x="8856" y="7675"/>
                  </a:cubicBezTo>
                  <a:cubicBezTo>
                    <a:pt x="8857" y="7675"/>
                    <a:pt x="8858" y="7675"/>
                    <a:pt x="8858" y="7675"/>
                  </a:cubicBezTo>
                  <a:lnTo>
                    <a:pt x="10106" y="7675"/>
                  </a:lnTo>
                  <a:cubicBezTo>
                    <a:pt x="10171" y="7675"/>
                    <a:pt x="10234" y="7674"/>
                    <a:pt x="10298" y="7670"/>
                  </a:cubicBezTo>
                  <a:cubicBezTo>
                    <a:pt x="10952" y="8253"/>
                    <a:pt x="11390" y="9040"/>
                    <a:pt x="11541" y="9903"/>
                  </a:cubicBezTo>
                  <a:lnTo>
                    <a:pt x="11550" y="9958"/>
                  </a:lnTo>
                  <a:lnTo>
                    <a:pt x="11494" y="9968"/>
                  </a:lnTo>
                  <a:cubicBezTo>
                    <a:pt x="11259" y="10009"/>
                    <a:pt x="11025" y="10028"/>
                    <a:pt x="10794" y="10028"/>
                  </a:cubicBezTo>
                  <a:cubicBezTo>
                    <a:pt x="9228" y="10028"/>
                    <a:pt x="7787" y="9117"/>
                    <a:pt x="7147" y="7675"/>
                  </a:cubicBezTo>
                  <a:lnTo>
                    <a:pt x="8079" y="7675"/>
                  </a:lnTo>
                  <a:cubicBezTo>
                    <a:pt x="8080" y="7675"/>
                    <a:pt x="8081" y="7675"/>
                    <a:pt x="8082" y="7675"/>
                  </a:cubicBezTo>
                  <a:cubicBezTo>
                    <a:pt x="8184" y="7675"/>
                    <a:pt x="8272" y="7601"/>
                    <a:pt x="8288" y="7498"/>
                  </a:cubicBezTo>
                  <a:cubicBezTo>
                    <a:pt x="8302" y="7377"/>
                    <a:pt x="8209" y="7271"/>
                    <a:pt x="8086" y="7271"/>
                  </a:cubicBezTo>
                  <a:lnTo>
                    <a:pt x="3744" y="7271"/>
                  </a:lnTo>
                  <a:cubicBezTo>
                    <a:pt x="2410" y="7271"/>
                    <a:pt x="1323" y="6197"/>
                    <a:pt x="1323" y="4878"/>
                  </a:cubicBezTo>
                  <a:lnTo>
                    <a:pt x="1323" y="4656"/>
                  </a:lnTo>
                  <a:cubicBezTo>
                    <a:pt x="1325" y="4622"/>
                    <a:pt x="1351" y="4598"/>
                    <a:pt x="1384" y="4598"/>
                  </a:cubicBezTo>
                  <a:lnTo>
                    <a:pt x="3646" y="4598"/>
                  </a:lnTo>
                  <a:cubicBezTo>
                    <a:pt x="3647" y="4598"/>
                    <a:pt x="3648" y="4598"/>
                    <a:pt x="3649" y="4598"/>
                  </a:cubicBezTo>
                  <a:cubicBezTo>
                    <a:pt x="3751" y="4598"/>
                    <a:pt x="3839" y="4524"/>
                    <a:pt x="3855" y="4421"/>
                  </a:cubicBezTo>
                  <a:cubicBezTo>
                    <a:pt x="3869" y="4300"/>
                    <a:pt x="3775" y="4193"/>
                    <a:pt x="3653" y="4193"/>
                  </a:cubicBezTo>
                  <a:lnTo>
                    <a:pt x="2695" y="4193"/>
                  </a:lnTo>
                  <a:cubicBezTo>
                    <a:pt x="2388" y="3489"/>
                    <a:pt x="2297" y="2709"/>
                    <a:pt x="2433" y="1954"/>
                  </a:cubicBezTo>
                  <a:lnTo>
                    <a:pt x="2541" y="1345"/>
                  </a:lnTo>
                  <a:cubicBezTo>
                    <a:pt x="2546" y="1317"/>
                    <a:pt x="2572" y="1296"/>
                    <a:pt x="2600" y="1296"/>
                  </a:cubicBezTo>
                  <a:close/>
                  <a:moveTo>
                    <a:pt x="3554" y="7670"/>
                  </a:moveTo>
                  <a:cubicBezTo>
                    <a:pt x="3617" y="7674"/>
                    <a:pt x="3680" y="7675"/>
                    <a:pt x="3745" y="7675"/>
                  </a:cubicBezTo>
                  <a:lnTo>
                    <a:pt x="6703" y="7675"/>
                  </a:lnTo>
                  <a:cubicBezTo>
                    <a:pt x="6056" y="9127"/>
                    <a:pt x="4621" y="10029"/>
                    <a:pt x="3061" y="10029"/>
                  </a:cubicBezTo>
                  <a:cubicBezTo>
                    <a:pt x="2829" y="10029"/>
                    <a:pt x="2595" y="10009"/>
                    <a:pt x="2359" y="9968"/>
                  </a:cubicBezTo>
                  <a:lnTo>
                    <a:pt x="2302" y="9958"/>
                  </a:lnTo>
                  <a:lnTo>
                    <a:pt x="2312" y="9903"/>
                  </a:lnTo>
                  <a:cubicBezTo>
                    <a:pt x="2463" y="9040"/>
                    <a:pt x="2901" y="8253"/>
                    <a:pt x="3554" y="7670"/>
                  </a:cubicBezTo>
                  <a:close/>
                  <a:moveTo>
                    <a:pt x="6923" y="8147"/>
                  </a:moveTo>
                  <a:cubicBezTo>
                    <a:pt x="7337" y="8909"/>
                    <a:pt x="7968" y="9530"/>
                    <a:pt x="8736" y="9932"/>
                  </a:cubicBezTo>
                  <a:lnTo>
                    <a:pt x="6954" y="10926"/>
                  </a:lnTo>
                  <a:cubicBezTo>
                    <a:pt x="6944" y="10931"/>
                    <a:pt x="6934" y="10933"/>
                    <a:pt x="6924" y="10933"/>
                  </a:cubicBezTo>
                  <a:cubicBezTo>
                    <a:pt x="6914" y="10933"/>
                    <a:pt x="6904" y="10931"/>
                    <a:pt x="6895" y="10926"/>
                  </a:cubicBezTo>
                  <a:lnTo>
                    <a:pt x="5110" y="9930"/>
                  </a:lnTo>
                  <a:cubicBezTo>
                    <a:pt x="5124" y="9923"/>
                    <a:pt x="5138" y="9916"/>
                    <a:pt x="5153" y="9909"/>
                  </a:cubicBezTo>
                  <a:cubicBezTo>
                    <a:pt x="5901" y="9504"/>
                    <a:pt x="6516" y="8893"/>
                    <a:pt x="6923" y="8147"/>
                  </a:cubicBezTo>
                  <a:close/>
                  <a:moveTo>
                    <a:pt x="6911" y="1"/>
                  </a:moveTo>
                  <a:cubicBezTo>
                    <a:pt x="6793" y="1"/>
                    <a:pt x="6674" y="45"/>
                    <a:pt x="6583" y="135"/>
                  </a:cubicBezTo>
                  <a:lnTo>
                    <a:pt x="6143" y="573"/>
                  </a:lnTo>
                  <a:cubicBezTo>
                    <a:pt x="5762" y="947"/>
                    <a:pt x="5455" y="1388"/>
                    <a:pt x="5236" y="1874"/>
                  </a:cubicBezTo>
                  <a:cubicBezTo>
                    <a:pt x="4666" y="1433"/>
                    <a:pt x="3996" y="1137"/>
                    <a:pt x="3286" y="1013"/>
                  </a:cubicBezTo>
                  <a:lnTo>
                    <a:pt x="2670" y="905"/>
                  </a:lnTo>
                  <a:cubicBezTo>
                    <a:pt x="2643" y="901"/>
                    <a:pt x="2616" y="898"/>
                    <a:pt x="2589" y="898"/>
                  </a:cubicBezTo>
                  <a:cubicBezTo>
                    <a:pt x="2368" y="898"/>
                    <a:pt x="2174" y="1055"/>
                    <a:pt x="2133" y="1280"/>
                  </a:cubicBezTo>
                  <a:lnTo>
                    <a:pt x="2025" y="1889"/>
                  </a:lnTo>
                  <a:cubicBezTo>
                    <a:pt x="2003" y="2010"/>
                    <a:pt x="1988" y="2133"/>
                    <a:pt x="1976" y="2254"/>
                  </a:cubicBezTo>
                  <a:cubicBezTo>
                    <a:pt x="1401" y="2535"/>
                    <a:pt x="913" y="2966"/>
                    <a:pt x="564" y="3502"/>
                  </a:cubicBezTo>
                  <a:cubicBezTo>
                    <a:pt x="197" y="4063"/>
                    <a:pt x="1" y="4722"/>
                    <a:pt x="1" y="5393"/>
                  </a:cubicBezTo>
                  <a:lnTo>
                    <a:pt x="1" y="5645"/>
                  </a:lnTo>
                  <a:cubicBezTo>
                    <a:pt x="1" y="7030"/>
                    <a:pt x="829" y="8288"/>
                    <a:pt x="2113" y="8850"/>
                  </a:cubicBezTo>
                  <a:cubicBezTo>
                    <a:pt x="2137" y="8860"/>
                    <a:pt x="2162" y="8870"/>
                    <a:pt x="2185" y="8881"/>
                  </a:cubicBezTo>
                  <a:cubicBezTo>
                    <a:pt x="2055" y="9187"/>
                    <a:pt x="1959" y="9507"/>
                    <a:pt x="1901" y="9834"/>
                  </a:cubicBezTo>
                  <a:lnTo>
                    <a:pt x="1856" y="10089"/>
                  </a:lnTo>
                  <a:cubicBezTo>
                    <a:pt x="1852" y="10107"/>
                    <a:pt x="1851" y="10128"/>
                    <a:pt x="1854" y="10146"/>
                  </a:cubicBezTo>
                  <a:cubicBezTo>
                    <a:pt x="1864" y="10237"/>
                    <a:pt x="1931" y="10309"/>
                    <a:pt x="2021" y="10325"/>
                  </a:cubicBezTo>
                  <a:lnTo>
                    <a:pt x="2279" y="10370"/>
                  </a:lnTo>
                  <a:cubicBezTo>
                    <a:pt x="2535" y="10414"/>
                    <a:pt x="2794" y="10437"/>
                    <a:pt x="3054" y="10437"/>
                  </a:cubicBezTo>
                  <a:cubicBezTo>
                    <a:pt x="3597" y="10437"/>
                    <a:pt x="4136" y="10336"/>
                    <a:pt x="4641" y="10139"/>
                  </a:cubicBezTo>
                  <a:lnTo>
                    <a:pt x="6684" y="11279"/>
                  </a:lnTo>
                  <a:cubicBezTo>
                    <a:pt x="6755" y="11318"/>
                    <a:pt x="6833" y="11337"/>
                    <a:pt x="6911" y="11337"/>
                  </a:cubicBezTo>
                  <a:cubicBezTo>
                    <a:pt x="6990" y="11337"/>
                    <a:pt x="7068" y="11318"/>
                    <a:pt x="7140" y="11279"/>
                  </a:cubicBezTo>
                  <a:lnTo>
                    <a:pt x="9183" y="10139"/>
                  </a:lnTo>
                  <a:cubicBezTo>
                    <a:pt x="9691" y="10336"/>
                    <a:pt x="10233" y="10437"/>
                    <a:pt x="10777" y="10437"/>
                  </a:cubicBezTo>
                  <a:cubicBezTo>
                    <a:pt x="11035" y="10437"/>
                    <a:pt x="11292" y="10414"/>
                    <a:pt x="11545" y="10370"/>
                  </a:cubicBezTo>
                  <a:lnTo>
                    <a:pt x="11803" y="10325"/>
                  </a:lnTo>
                  <a:cubicBezTo>
                    <a:pt x="11916" y="10306"/>
                    <a:pt x="11991" y="10200"/>
                    <a:pt x="11968" y="10087"/>
                  </a:cubicBezTo>
                  <a:lnTo>
                    <a:pt x="11923" y="9835"/>
                  </a:lnTo>
                  <a:cubicBezTo>
                    <a:pt x="11865" y="9507"/>
                    <a:pt x="11770" y="9187"/>
                    <a:pt x="11639" y="8881"/>
                  </a:cubicBezTo>
                  <a:cubicBezTo>
                    <a:pt x="11662" y="8870"/>
                    <a:pt x="11687" y="8860"/>
                    <a:pt x="11711" y="8850"/>
                  </a:cubicBezTo>
                  <a:cubicBezTo>
                    <a:pt x="12993" y="8288"/>
                    <a:pt x="13823" y="7030"/>
                    <a:pt x="13823" y="5645"/>
                  </a:cubicBezTo>
                  <a:lnTo>
                    <a:pt x="13823" y="5393"/>
                  </a:lnTo>
                  <a:cubicBezTo>
                    <a:pt x="13823" y="4720"/>
                    <a:pt x="13627" y="4062"/>
                    <a:pt x="13258" y="3499"/>
                  </a:cubicBezTo>
                  <a:cubicBezTo>
                    <a:pt x="12908" y="2964"/>
                    <a:pt x="12421" y="2535"/>
                    <a:pt x="11848" y="2255"/>
                  </a:cubicBezTo>
                  <a:cubicBezTo>
                    <a:pt x="11836" y="2133"/>
                    <a:pt x="11821" y="2012"/>
                    <a:pt x="11799" y="1891"/>
                  </a:cubicBezTo>
                  <a:lnTo>
                    <a:pt x="11691" y="1281"/>
                  </a:lnTo>
                  <a:cubicBezTo>
                    <a:pt x="11650" y="1057"/>
                    <a:pt x="11454" y="898"/>
                    <a:pt x="11234" y="898"/>
                  </a:cubicBezTo>
                  <a:cubicBezTo>
                    <a:pt x="11208" y="898"/>
                    <a:pt x="11181" y="901"/>
                    <a:pt x="11154" y="905"/>
                  </a:cubicBezTo>
                  <a:lnTo>
                    <a:pt x="10537" y="1013"/>
                  </a:lnTo>
                  <a:cubicBezTo>
                    <a:pt x="9827" y="1137"/>
                    <a:pt x="9158" y="1433"/>
                    <a:pt x="8588" y="1874"/>
                  </a:cubicBezTo>
                  <a:cubicBezTo>
                    <a:pt x="8369" y="1388"/>
                    <a:pt x="8062" y="947"/>
                    <a:pt x="7681" y="573"/>
                  </a:cubicBezTo>
                  <a:lnTo>
                    <a:pt x="7239" y="135"/>
                  </a:lnTo>
                  <a:cubicBezTo>
                    <a:pt x="7148" y="45"/>
                    <a:pt x="7030" y="1"/>
                    <a:pt x="6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96"/>
          <p:cNvGrpSpPr/>
          <p:nvPr/>
        </p:nvGrpSpPr>
        <p:grpSpPr>
          <a:xfrm>
            <a:off x="8047515" y="2669759"/>
            <a:ext cx="374706" cy="372468"/>
            <a:chOff x="8045560" y="2666995"/>
            <a:chExt cx="374706" cy="372468"/>
          </a:xfrm>
        </p:grpSpPr>
        <p:sp>
          <p:nvSpPr>
            <p:cNvPr id="1317" name="Google Shape;1317;p96"/>
            <p:cNvSpPr/>
            <p:nvPr/>
          </p:nvSpPr>
          <p:spPr>
            <a:xfrm>
              <a:off x="8051951" y="2821639"/>
              <a:ext cx="213293" cy="212376"/>
            </a:xfrm>
            <a:custGeom>
              <a:avLst/>
              <a:gdLst/>
              <a:ahLst/>
              <a:cxnLst/>
              <a:rect l="l" t="t" r="r" b="b"/>
              <a:pathLst>
                <a:path w="7910" h="7876" extrusionOk="0">
                  <a:moveTo>
                    <a:pt x="7288" y="0"/>
                  </a:moveTo>
                  <a:cubicBezTo>
                    <a:pt x="7259" y="0"/>
                    <a:pt x="7230" y="11"/>
                    <a:pt x="7208" y="32"/>
                  </a:cubicBezTo>
                  <a:lnTo>
                    <a:pt x="58" y="6866"/>
                  </a:lnTo>
                  <a:cubicBezTo>
                    <a:pt x="0" y="6921"/>
                    <a:pt x="14" y="7016"/>
                    <a:pt x="87" y="7052"/>
                  </a:cubicBezTo>
                  <a:cubicBezTo>
                    <a:pt x="415" y="7216"/>
                    <a:pt x="682" y="7482"/>
                    <a:pt x="846" y="7812"/>
                  </a:cubicBezTo>
                  <a:cubicBezTo>
                    <a:pt x="867" y="7853"/>
                    <a:pt x="908" y="7875"/>
                    <a:pt x="950" y="7875"/>
                  </a:cubicBezTo>
                  <a:cubicBezTo>
                    <a:pt x="980" y="7875"/>
                    <a:pt x="1010" y="7864"/>
                    <a:pt x="1033" y="7840"/>
                  </a:cubicBezTo>
                  <a:lnTo>
                    <a:pt x="7865" y="691"/>
                  </a:lnTo>
                  <a:cubicBezTo>
                    <a:pt x="7910" y="645"/>
                    <a:pt x="7908" y="573"/>
                    <a:pt x="7864" y="528"/>
                  </a:cubicBezTo>
                  <a:lnTo>
                    <a:pt x="7369" y="35"/>
                  </a:lnTo>
                  <a:cubicBezTo>
                    <a:pt x="7348" y="12"/>
                    <a:pt x="7318" y="0"/>
                    <a:pt x="7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96"/>
            <p:cNvSpPr/>
            <p:nvPr/>
          </p:nvSpPr>
          <p:spPr>
            <a:xfrm>
              <a:off x="8170786" y="2712027"/>
              <a:ext cx="204017" cy="203073"/>
            </a:xfrm>
            <a:custGeom>
              <a:avLst/>
              <a:gdLst/>
              <a:ahLst/>
              <a:cxnLst/>
              <a:rect l="l" t="t" r="r" b="b"/>
              <a:pathLst>
                <a:path w="7566" h="7531" extrusionOk="0">
                  <a:moveTo>
                    <a:pt x="2180" y="1"/>
                  </a:moveTo>
                  <a:cubicBezTo>
                    <a:pt x="2161" y="1"/>
                    <a:pt x="2142" y="5"/>
                    <a:pt x="2124" y="13"/>
                  </a:cubicBezTo>
                  <a:lnTo>
                    <a:pt x="101" y="968"/>
                  </a:lnTo>
                  <a:cubicBezTo>
                    <a:pt x="0" y="1016"/>
                    <a:pt x="0" y="1158"/>
                    <a:pt x="101" y="1204"/>
                  </a:cubicBezTo>
                  <a:lnTo>
                    <a:pt x="2124" y="2160"/>
                  </a:lnTo>
                  <a:cubicBezTo>
                    <a:pt x="2142" y="2168"/>
                    <a:pt x="2161" y="2172"/>
                    <a:pt x="2180" y="2172"/>
                  </a:cubicBezTo>
                  <a:cubicBezTo>
                    <a:pt x="2214" y="2172"/>
                    <a:pt x="2247" y="2159"/>
                    <a:pt x="2272" y="2134"/>
                  </a:cubicBezTo>
                  <a:lnTo>
                    <a:pt x="3228" y="1180"/>
                  </a:lnTo>
                  <a:cubicBezTo>
                    <a:pt x="3278" y="1128"/>
                    <a:pt x="3278" y="1045"/>
                    <a:pt x="3228" y="994"/>
                  </a:cubicBezTo>
                  <a:lnTo>
                    <a:pt x="2272" y="39"/>
                  </a:lnTo>
                  <a:cubicBezTo>
                    <a:pt x="2247" y="14"/>
                    <a:pt x="2214" y="1"/>
                    <a:pt x="2180" y="1"/>
                  </a:cubicBezTo>
                  <a:close/>
                  <a:moveTo>
                    <a:pt x="6470" y="4290"/>
                  </a:moveTo>
                  <a:cubicBezTo>
                    <a:pt x="6436" y="4290"/>
                    <a:pt x="6403" y="4303"/>
                    <a:pt x="6377" y="4329"/>
                  </a:cubicBezTo>
                  <a:lnTo>
                    <a:pt x="5423" y="5283"/>
                  </a:lnTo>
                  <a:cubicBezTo>
                    <a:pt x="5383" y="5322"/>
                    <a:pt x="5373" y="5383"/>
                    <a:pt x="5397" y="5432"/>
                  </a:cubicBezTo>
                  <a:lnTo>
                    <a:pt x="6351" y="7456"/>
                  </a:lnTo>
                  <a:cubicBezTo>
                    <a:pt x="6375" y="7505"/>
                    <a:pt x="6422" y="7530"/>
                    <a:pt x="6470" y="7530"/>
                  </a:cubicBezTo>
                  <a:cubicBezTo>
                    <a:pt x="6518" y="7530"/>
                    <a:pt x="6565" y="7505"/>
                    <a:pt x="6589" y="7456"/>
                  </a:cubicBezTo>
                  <a:lnTo>
                    <a:pt x="7543" y="5432"/>
                  </a:lnTo>
                  <a:cubicBezTo>
                    <a:pt x="7566" y="5383"/>
                    <a:pt x="7556" y="5322"/>
                    <a:pt x="7517" y="5283"/>
                  </a:cubicBezTo>
                  <a:lnTo>
                    <a:pt x="6563" y="4329"/>
                  </a:lnTo>
                  <a:cubicBezTo>
                    <a:pt x="6537" y="4303"/>
                    <a:pt x="6503" y="4290"/>
                    <a:pt x="6470" y="42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96"/>
            <p:cNvSpPr/>
            <p:nvPr/>
          </p:nvSpPr>
          <p:spPr>
            <a:xfrm>
              <a:off x="8181841" y="2672065"/>
              <a:ext cx="232546" cy="230847"/>
            </a:xfrm>
            <a:custGeom>
              <a:avLst/>
              <a:gdLst/>
              <a:ahLst/>
              <a:cxnLst/>
              <a:rect l="l" t="t" r="r" b="b"/>
              <a:pathLst>
                <a:path w="8624" h="8561" extrusionOk="0">
                  <a:moveTo>
                    <a:pt x="327" y="1"/>
                  </a:moveTo>
                  <a:cubicBezTo>
                    <a:pt x="128" y="1"/>
                    <a:pt x="1" y="214"/>
                    <a:pt x="97" y="390"/>
                  </a:cubicBezTo>
                  <a:lnTo>
                    <a:pt x="1646" y="3185"/>
                  </a:lnTo>
                  <a:cubicBezTo>
                    <a:pt x="1726" y="3328"/>
                    <a:pt x="1767" y="3489"/>
                    <a:pt x="1767" y="3652"/>
                  </a:cubicBezTo>
                  <a:lnTo>
                    <a:pt x="1767" y="6761"/>
                  </a:lnTo>
                  <a:cubicBezTo>
                    <a:pt x="1767" y="6814"/>
                    <a:pt x="1811" y="6857"/>
                    <a:pt x="1864" y="6857"/>
                  </a:cubicBezTo>
                  <a:lnTo>
                    <a:pt x="4545" y="6857"/>
                  </a:lnTo>
                  <a:cubicBezTo>
                    <a:pt x="4989" y="6857"/>
                    <a:pt x="5425" y="6970"/>
                    <a:pt x="5813" y="7186"/>
                  </a:cubicBezTo>
                  <a:lnTo>
                    <a:pt x="8236" y="8527"/>
                  </a:lnTo>
                  <a:cubicBezTo>
                    <a:pt x="8277" y="8550"/>
                    <a:pt x="8320" y="8560"/>
                    <a:pt x="8362" y="8560"/>
                  </a:cubicBezTo>
                  <a:cubicBezTo>
                    <a:pt x="8499" y="8560"/>
                    <a:pt x="8624" y="8450"/>
                    <a:pt x="8624" y="8298"/>
                  </a:cubicBezTo>
                  <a:lnTo>
                    <a:pt x="8624" y="97"/>
                  </a:lnTo>
                  <a:cubicBezTo>
                    <a:pt x="8624" y="44"/>
                    <a:pt x="8581" y="1"/>
                    <a:pt x="8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96"/>
            <p:cNvSpPr/>
            <p:nvPr/>
          </p:nvSpPr>
          <p:spPr>
            <a:xfrm>
              <a:off x="8388879" y="2672065"/>
              <a:ext cx="25509" cy="231144"/>
            </a:xfrm>
            <a:custGeom>
              <a:avLst/>
              <a:gdLst/>
              <a:ahLst/>
              <a:cxnLst/>
              <a:rect l="l" t="t" r="r" b="b"/>
              <a:pathLst>
                <a:path w="946" h="8572" extrusionOk="0">
                  <a:moveTo>
                    <a:pt x="1" y="1"/>
                  </a:moveTo>
                  <a:lnTo>
                    <a:pt x="1" y="8230"/>
                  </a:lnTo>
                  <a:lnTo>
                    <a:pt x="557" y="8539"/>
                  </a:lnTo>
                  <a:cubicBezTo>
                    <a:pt x="598" y="8561"/>
                    <a:pt x="641" y="8572"/>
                    <a:pt x="684" y="8572"/>
                  </a:cubicBezTo>
                  <a:cubicBezTo>
                    <a:pt x="821" y="8572"/>
                    <a:pt x="946" y="8462"/>
                    <a:pt x="946" y="8310"/>
                  </a:cubicBezTo>
                  <a:lnTo>
                    <a:pt x="946" y="263"/>
                  </a:lnTo>
                  <a:cubicBezTo>
                    <a:pt x="946" y="118"/>
                    <a:pt x="829" y="1"/>
                    <a:pt x="684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96"/>
            <p:cNvSpPr/>
            <p:nvPr/>
          </p:nvSpPr>
          <p:spPr>
            <a:xfrm>
              <a:off x="8229489" y="2672065"/>
              <a:ext cx="184899" cy="184953"/>
            </a:xfrm>
            <a:custGeom>
              <a:avLst/>
              <a:gdLst/>
              <a:ahLst/>
              <a:cxnLst/>
              <a:rect l="l" t="t" r="r" b="b"/>
              <a:pathLst>
                <a:path w="6857" h="6859" extrusionOk="0">
                  <a:moveTo>
                    <a:pt x="2584" y="1"/>
                  </a:moveTo>
                  <a:lnTo>
                    <a:pt x="0" y="6362"/>
                  </a:lnTo>
                  <a:lnTo>
                    <a:pt x="0" y="6597"/>
                  </a:lnTo>
                  <a:cubicBezTo>
                    <a:pt x="0" y="6741"/>
                    <a:pt x="117" y="6857"/>
                    <a:pt x="263" y="6859"/>
                  </a:cubicBezTo>
                  <a:lnTo>
                    <a:pt x="496" y="6859"/>
                  </a:lnTo>
                  <a:lnTo>
                    <a:pt x="6857" y="4274"/>
                  </a:lnTo>
                  <a:lnTo>
                    <a:pt x="6857" y="263"/>
                  </a:lnTo>
                  <a:cubicBezTo>
                    <a:pt x="6857" y="119"/>
                    <a:pt x="6740" y="1"/>
                    <a:pt x="6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96"/>
            <p:cNvSpPr/>
            <p:nvPr/>
          </p:nvSpPr>
          <p:spPr>
            <a:xfrm>
              <a:off x="8311489" y="2672065"/>
              <a:ext cx="102898" cy="125765"/>
            </a:xfrm>
            <a:custGeom>
              <a:avLst/>
              <a:gdLst/>
              <a:ahLst/>
              <a:cxnLst/>
              <a:rect l="l" t="t" r="r" b="b"/>
              <a:pathLst>
                <a:path w="3816" h="4664" extrusionOk="0">
                  <a:moveTo>
                    <a:pt x="1273" y="1316"/>
                  </a:moveTo>
                  <a:cubicBezTo>
                    <a:pt x="796" y="1316"/>
                    <a:pt x="365" y="1604"/>
                    <a:pt x="184" y="2045"/>
                  </a:cubicBezTo>
                  <a:cubicBezTo>
                    <a:pt x="1" y="2485"/>
                    <a:pt x="102" y="2993"/>
                    <a:pt x="439" y="3330"/>
                  </a:cubicBezTo>
                  <a:cubicBezTo>
                    <a:pt x="664" y="3556"/>
                    <a:pt x="965" y="3676"/>
                    <a:pt x="1272" y="3676"/>
                  </a:cubicBezTo>
                  <a:cubicBezTo>
                    <a:pt x="1424" y="3676"/>
                    <a:pt x="1578" y="3646"/>
                    <a:pt x="1724" y="3585"/>
                  </a:cubicBezTo>
                  <a:cubicBezTo>
                    <a:pt x="2165" y="3402"/>
                    <a:pt x="2451" y="2973"/>
                    <a:pt x="2451" y="2496"/>
                  </a:cubicBezTo>
                  <a:cubicBezTo>
                    <a:pt x="2453" y="1845"/>
                    <a:pt x="1924" y="1316"/>
                    <a:pt x="1273" y="1316"/>
                  </a:cubicBezTo>
                  <a:close/>
                  <a:moveTo>
                    <a:pt x="2872" y="1"/>
                  </a:moveTo>
                  <a:lnTo>
                    <a:pt x="2872" y="4663"/>
                  </a:lnTo>
                  <a:lnTo>
                    <a:pt x="3816" y="4280"/>
                  </a:lnTo>
                  <a:lnTo>
                    <a:pt x="3816" y="263"/>
                  </a:lnTo>
                  <a:cubicBezTo>
                    <a:pt x="3816" y="118"/>
                    <a:pt x="3699" y="1"/>
                    <a:pt x="3554" y="1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96"/>
            <p:cNvSpPr/>
            <p:nvPr/>
          </p:nvSpPr>
          <p:spPr>
            <a:xfrm>
              <a:off x="8045560" y="2666995"/>
              <a:ext cx="374706" cy="372468"/>
            </a:xfrm>
            <a:custGeom>
              <a:avLst/>
              <a:gdLst/>
              <a:ahLst/>
              <a:cxnLst/>
              <a:rect l="l" t="t" r="r" b="b"/>
              <a:pathLst>
                <a:path w="13896" h="13813" extrusionOk="0">
                  <a:moveTo>
                    <a:pt x="5875" y="2327"/>
                  </a:moveTo>
                  <a:lnTo>
                    <a:pt x="6307" y="3106"/>
                  </a:lnTo>
                  <a:cubicBezTo>
                    <a:pt x="6369" y="3220"/>
                    <a:pt x="6422" y="3338"/>
                    <a:pt x="6465" y="3459"/>
                  </a:cubicBezTo>
                  <a:lnTo>
                    <a:pt x="4968" y="2756"/>
                  </a:lnTo>
                  <a:lnTo>
                    <a:pt x="5875" y="2327"/>
                  </a:lnTo>
                  <a:close/>
                  <a:moveTo>
                    <a:pt x="11296" y="1545"/>
                  </a:moveTo>
                  <a:cubicBezTo>
                    <a:pt x="11835" y="1545"/>
                    <a:pt x="12272" y="1981"/>
                    <a:pt x="12273" y="2521"/>
                  </a:cubicBezTo>
                  <a:cubicBezTo>
                    <a:pt x="12273" y="2916"/>
                    <a:pt x="12035" y="3272"/>
                    <a:pt x="11671" y="3423"/>
                  </a:cubicBezTo>
                  <a:cubicBezTo>
                    <a:pt x="11550" y="3473"/>
                    <a:pt x="11423" y="3498"/>
                    <a:pt x="11297" y="3498"/>
                  </a:cubicBezTo>
                  <a:cubicBezTo>
                    <a:pt x="11043" y="3498"/>
                    <a:pt x="10793" y="3399"/>
                    <a:pt x="10606" y="3212"/>
                  </a:cubicBezTo>
                  <a:cubicBezTo>
                    <a:pt x="10327" y="2932"/>
                    <a:pt x="10243" y="2511"/>
                    <a:pt x="10394" y="2147"/>
                  </a:cubicBezTo>
                  <a:cubicBezTo>
                    <a:pt x="10546" y="1782"/>
                    <a:pt x="10901" y="1545"/>
                    <a:pt x="11296" y="1545"/>
                  </a:cubicBezTo>
                  <a:close/>
                  <a:moveTo>
                    <a:pt x="11296" y="1140"/>
                  </a:moveTo>
                  <a:cubicBezTo>
                    <a:pt x="10533" y="1140"/>
                    <a:pt x="9915" y="1758"/>
                    <a:pt x="9915" y="2521"/>
                  </a:cubicBezTo>
                  <a:cubicBezTo>
                    <a:pt x="9915" y="3079"/>
                    <a:pt x="10252" y="3583"/>
                    <a:pt x="10767" y="3797"/>
                  </a:cubicBezTo>
                  <a:cubicBezTo>
                    <a:pt x="10939" y="3868"/>
                    <a:pt x="11118" y="3902"/>
                    <a:pt x="11297" y="3902"/>
                  </a:cubicBezTo>
                  <a:cubicBezTo>
                    <a:pt x="11656" y="3902"/>
                    <a:pt x="12009" y="3762"/>
                    <a:pt x="12273" y="3498"/>
                  </a:cubicBezTo>
                  <a:cubicBezTo>
                    <a:pt x="12668" y="3102"/>
                    <a:pt x="12786" y="2508"/>
                    <a:pt x="12573" y="1993"/>
                  </a:cubicBezTo>
                  <a:cubicBezTo>
                    <a:pt x="12358" y="1475"/>
                    <a:pt x="11855" y="1140"/>
                    <a:pt x="11296" y="1140"/>
                  </a:cubicBezTo>
                  <a:close/>
                  <a:moveTo>
                    <a:pt x="5363" y="405"/>
                  </a:moveTo>
                  <a:cubicBezTo>
                    <a:pt x="5364" y="405"/>
                    <a:pt x="5365" y="405"/>
                    <a:pt x="5366" y="405"/>
                  </a:cubicBezTo>
                  <a:lnTo>
                    <a:pt x="9093" y="405"/>
                  </a:lnTo>
                  <a:lnTo>
                    <a:pt x="7010" y="5534"/>
                  </a:lnTo>
                  <a:lnTo>
                    <a:pt x="7010" y="4286"/>
                  </a:lnTo>
                  <a:cubicBezTo>
                    <a:pt x="7010" y="3808"/>
                    <a:pt x="6888" y="3337"/>
                    <a:pt x="6657" y="2919"/>
                  </a:cubicBezTo>
                  <a:lnTo>
                    <a:pt x="5313" y="493"/>
                  </a:lnTo>
                  <a:cubicBezTo>
                    <a:pt x="5303" y="474"/>
                    <a:pt x="5303" y="453"/>
                    <a:pt x="5314" y="434"/>
                  </a:cubicBezTo>
                  <a:cubicBezTo>
                    <a:pt x="5324" y="416"/>
                    <a:pt x="5342" y="405"/>
                    <a:pt x="5363" y="405"/>
                  </a:cubicBezTo>
                  <a:close/>
                  <a:moveTo>
                    <a:pt x="13463" y="4772"/>
                  </a:moveTo>
                  <a:lnTo>
                    <a:pt x="13463" y="8501"/>
                  </a:lnTo>
                  <a:cubicBezTo>
                    <a:pt x="13463" y="8522"/>
                    <a:pt x="13452" y="8542"/>
                    <a:pt x="13433" y="8552"/>
                  </a:cubicBezTo>
                  <a:cubicBezTo>
                    <a:pt x="13424" y="8558"/>
                    <a:pt x="13413" y="8561"/>
                    <a:pt x="13403" y="8561"/>
                  </a:cubicBezTo>
                  <a:cubicBezTo>
                    <a:pt x="13393" y="8561"/>
                    <a:pt x="13383" y="8558"/>
                    <a:pt x="13374" y="8552"/>
                  </a:cubicBezTo>
                  <a:lnTo>
                    <a:pt x="10949" y="7210"/>
                  </a:lnTo>
                  <a:cubicBezTo>
                    <a:pt x="10530" y="6978"/>
                    <a:pt x="10059" y="6855"/>
                    <a:pt x="9580" y="6855"/>
                  </a:cubicBezTo>
                  <a:lnTo>
                    <a:pt x="8333" y="6855"/>
                  </a:lnTo>
                  <a:lnTo>
                    <a:pt x="13463" y="4772"/>
                  </a:lnTo>
                  <a:close/>
                  <a:moveTo>
                    <a:pt x="10407" y="7404"/>
                  </a:moveTo>
                  <a:cubicBezTo>
                    <a:pt x="10531" y="7447"/>
                    <a:pt x="10649" y="7502"/>
                    <a:pt x="10765" y="7565"/>
                  </a:cubicBezTo>
                  <a:lnTo>
                    <a:pt x="11540" y="7995"/>
                  </a:lnTo>
                  <a:lnTo>
                    <a:pt x="11115" y="8902"/>
                  </a:lnTo>
                  <a:lnTo>
                    <a:pt x="10407" y="7404"/>
                  </a:lnTo>
                  <a:close/>
                  <a:moveTo>
                    <a:pt x="6611" y="6847"/>
                  </a:moveTo>
                  <a:cubicBezTo>
                    <a:pt x="6634" y="7064"/>
                    <a:pt x="6807" y="7237"/>
                    <a:pt x="7026" y="7260"/>
                  </a:cubicBezTo>
                  <a:lnTo>
                    <a:pt x="1207" y="13350"/>
                  </a:lnTo>
                  <a:cubicBezTo>
                    <a:pt x="1040" y="13066"/>
                    <a:pt x="805" y="12831"/>
                    <a:pt x="522" y="12666"/>
                  </a:cubicBezTo>
                  <a:lnTo>
                    <a:pt x="6611" y="6847"/>
                  </a:lnTo>
                  <a:close/>
                  <a:moveTo>
                    <a:pt x="5366" y="0"/>
                  </a:moveTo>
                  <a:cubicBezTo>
                    <a:pt x="5013" y="0"/>
                    <a:pt x="4790" y="379"/>
                    <a:pt x="4961" y="689"/>
                  </a:cubicBezTo>
                  <a:lnTo>
                    <a:pt x="5674" y="1978"/>
                  </a:lnTo>
                  <a:lnTo>
                    <a:pt x="4657" y="2460"/>
                  </a:lnTo>
                  <a:cubicBezTo>
                    <a:pt x="4402" y="2581"/>
                    <a:pt x="4402" y="2942"/>
                    <a:pt x="4657" y="3063"/>
                  </a:cubicBezTo>
                  <a:lnTo>
                    <a:pt x="6576" y="3964"/>
                  </a:lnTo>
                  <a:lnTo>
                    <a:pt x="6584" y="3967"/>
                  </a:lnTo>
                  <a:cubicBezTo>
                    <a:pt x="6592" y="4027"/>
                    <a:pt x="6598" y="4089"/>
                    <a:pt x="6601" y="4149"/>
                  </a:cubicBezTo>
                  <a:lnTo>
                    <a:pt x="5009" y="5743"/>
                  </a:lnTo>
                  <a:cubicBezTo>
                    <a:pt x="4634" y="6119"/>
                    <a:pt x="4125" y="6331"/>
                    <a:pt x="3594" y="6331"/>
                  </a:cubicBezTo>
                  <a:cubicBezTo>
                    <a:pt x="3592" y="6331"/>
                    <a:pt x="3590" y="6331"/>
                    <a:pt x="3588" y="6331"/>
                  </a:cubicBezTo>
                  <a:cubicBezTo>
                    <a:pt x="3586" y="6331"/>
                    <a:pt x="3585" y="6331"/>
                    <a:pt x="3583" y="6331"/>
                  </a:cubicBezTo>
                  <a:cubicBezTo>
                    <a:pt x="2944" y="6331"/>
                    <a:pt x="2331" y="6586"/>
                    <a:pt x="1881" y="7038"/>
                  </a:cubicBezTo>
                  <a:lnTo>
                    <a:pt x="120" y="8799"/>
                  </a:lnTo>
                  <a:cubicBezTo>
                    <a:pt x="40" y="8877"/>
                    <a:pt x="38" y="9006"/>
                    <a:pt x="119" y="9087"/>
                  </a:cubicBezTo>
                  <a:cubicBezTo>
                    <a:pt x="158" y="9126"/>
                    <a:pt x="209" y="9145"/>
                    <a:pt x="261" y="9145"/>
                  </a:cubicBezTo>
                  <a:cubicBezTo>
                    <a:pt x="314" y="9145"/>
                    <a:pt x="367" y="9125"/>
                    <a:pt x="407" y="9084"/>
                  </a:cubicBezTo>
                  <a:lnTo>
                    <a:pt x="2166" y="7323"/>
                  </a:lnTo>
                  <a:cubicBezTo>
                    <a:pt x="2541" y="6947"/>
                    <a:pt x="3050" y="6736"/>
                    <a:pt x="3581" y="6736"/>
                  </a:cubicBezTo>
                  <a:cubicBezTo>
                    <a:pt x="3583" y="6736"/>
                    <a:pt x="3585" y="6736"/>
                    <a:pt x="3587" y="6736"/>
                  </a:cubicBezTo>
                  <a:cubicBezTo>
                    <a:pt x="3589" y="6736"/>
                    <a:pt x="3590" y="6736"/>
                    <a:pt x="3592" y="6736"/>
                  </a:cubicBezTo>
                  <a:cubicBezTo>
                    <a:pt x="4231" y="6736"/>
                    <a:pt x="4844" y="6481"/>
                    <a:pt x="5294" y="6028"/>
                  </a:cubicBezTo>
                  <a:lnTo>
                    <a:pt x="6605" y="4719"/>
                  </a:lnTo>
                  <a:lnTo>
                    <a:pt x="6605" y="6288"/>
                  </a:lnTo>
                  <a:lnTo>
                    <a:pt x="159" y="12447"/>
                  </a:lnTo>
                  <a:cubicBezTo>
                    <a:pt x="1" y="12598"/>
                    <a:pt x="40" y="12862"/>
                    <a:pt x="237" y="12961"/>
                  </a:cubicBezTo>
                  <a:cubicBezTo>
                    <a:pt x="525" y="13105"/>
                    <a:pt x="760" y="13340"/>
                    <a:pt x="906" y="13630"/>
                  </a:cubicBezTo>
                  <a:cubicBezTo>
                    <a:pt x="962" y="13743"/>
                    <a:pt x="1075" y="13804"/>
                    <a:pt x="1189" y="13804"/>
                  </a:cubicBezTo>
                  <a:cubicBezTo>
                    <a:pt x="1272" y="13804"/>
                    <a:pt x="1355" y="13772"/>
                    <a:pt x="1419" y="13706"/>
                  </a:cubicBezTo>
                  <a:lnTo>
                    <a:pt x="7572" y="7267"/>
                  </a:lnTo>
                  <a:cubicBezTo>
                    <a:pt x="7573" y="7266"/>
                    <a:pt x="7575" y="7263"/>
                    <a:pt x="7578" y="7261"/>
                  </a:cubicBezTo>
                  <a:lnTo>
                    <a:pt x="9049" y="7261"/>
                  </a:lnTo>
                  <a:lnTo>
                    <a:pt x="7736" y="8574"/>
                  </a:lnTo>
                  <a:cubicBezTo>
                    <a:pt x="7282" y="9026"/>
                    <a:pt x="7027" y="9642"/>
                    <a:pt x="7029" y="10283"/>
                  </a:cubicBezTo>
                  <a:cubicBezTo>
                    <a:pt x="7030" y="10817"/>
                    <a:pt x="6818" y="11329"/>
                    <a:pt x="6439" y="11706"/>
                  </a:cubicBezTo>
                  <a:lnTo>
                    <a:pt x="4677" y="13468"/>
                  </a:lnTo>
                  <a:cubicBezTo>
                    <a:pt x="4598" y="13547"/>
                    <a:pt x="4598" y="13674"/>
                    <a:pt x="4677" y="13753"/>
                  </a:cubicBezTo>
                  <a:cubicBezTo>
                    <a:pt x="4717" y="13793"/>
                    <a:pt x="4769" y="13813"/>
                    <a:pt x="4821" y="13813"/>
                  </a:cubicBezTo>
                  <a:cubicBezTo>
                    <a:pt x="4873" y="13813"/>
                    <a:pt x="4925" y="13793"/>
                    <a:pt x="4964" y="13753"/>
                  </a:cubicBezTo>
                  <a:lnTo>
                    <a:pt x="6726" y="11991"/>
                  </a:lnTo>
                  <a:cubicBezTo>
                    <a:pt x="7180" y="11539"/>
                    <a:pt x="7435" y="10924"/>
                    <a:pt x="7434" y="10283"/>
                  </a:cubicBezTo>
                  <a:cubicBezTo>
                    <a:pt x="7432" y="9750"/>
                    <a:pt x="7644" y="9237"/>
                    <a:pt x="8023" y="8861"/>
                  </a:cubicBezTo>
                  <a:lnTo>
                    <a:pt x="9621" y="7263"/>
                  </a:lnTo>
                  <a:cubicBezTo>
                    <a:pt x="9714" y="7263"/>
                    <a:pt x="9809" y="7270"/>
                    <a:pt x="9903" y="7282"/>
                  </a:cubicBezTo>
                  <a:lnTo>
                    <a:pt x="10812" y="9212"/>
                  </a:lnTo>
                  <a:cubicBezTo>
                    <a:pt x="10866" y="9328"/>
                    <a:pt x="10981" y="9402"/>
                    <a:pt x="11110" y="9402"/>
                  </a:cubicBezTo>
                  <a:cubicBezTo>
                    <a:pt x="11111" y="9402"/>
                    <a:pt x="11112" y="9402"/>
                    <a:pt x="11113" y="9402"/>
                  </a:cubicBezTo>
                  <a:cubicBezTo>
                    <a:pt x="11114" y="9402"/>
                    <a:pt x="11116" y="9402"/>
                    <a:pt x="11117" y="9402"/>
                  </a:cubicBezTo>
                  <a:cubicBezTo>
                    <a:pt x="11245" y="9402"/>
                    <a:pt x="11362" y="9328"/>
                    <a:pt x="11416" y="9211"/>
                  </a:cubicBezTo>
                  <a:lnTo>
                    <a:pt x="11894" y="8191"/>
                  </a:lnTo>
                  <a:lnTo>
                    <a:pt x="13189" y="8908"/>
                  </a:lnTo>
                  <a:cubicBezTo>
                    <a:pt x="13259" y="8948"/>
                    <a:pt x="13336" y="8967"/>
                    <a:pt x="13414" y="8967"/>
                  </a:cubicBezTo>
                  <a:cubicBezTo>
                    <a:pt x="13495" y="8967"/>
                    <a:pt x="13577" y="8945"/>
                    <a:pt x="13650" y="8902"/>
                  </a:cubicBezTo>
                  <a:cubicBezTo>
                    <a:pt x="13793" y="8817"/>
                    <a:pt x="13878" y="8668"/>
                    <a:pt x="13867" y="8502"/>
                  </a:cubicBezTo>
                  <a:lnTo>
                    <a:pt x="13867" y="4477"/>
                  </a:lnTo>
                  <a:cubicBezTo>
                    <a:pt x="13879" y="4477"/>
                    <a:pt x="13894" y="4475"/>
                    <a:pt x="13894" y="4475"/>
                  </a:cubicBezTo>
                  <a:lnTo>
                    <a:pt x="13894" y="2300"/>
                  </a:lnTo>
                  <a:cubicBezTo>
                    <a:pt x="13895" y="2216"/>
                    <a:pt x="13845" y="2140"/>
                    <a:pt x="13769" y="2107"/>
                  </a:cubicBezTo>
                  <a:cubicBezTo>
                    <a:pt x="13739" y="2093"/>
                    <a:pt x="13709" y="2087"/>
                    <a:pt x="13679" y="2087"/>
                  </a:cubicBezTo>
                  <a:cubicBezTo>
                    <a:pt x="13564" y="2087"/>
                    <a:pt x="13462" y="2179"/>
                    <a:pt x="13462" y="2304"/>
                  </a:cubicBezTo>
                  <a:lnTo>
                    <a:pt x="13462" y="4340"/>
                  </a:lnTo>
                  <a:lnTo>
                    <a:pt x="7265" y="6857"/>
                  </a:lnTo>
                  <a:lnTo>
                    <a:pt x="7069" y="6857"/>
                  </a:lnTo>
                  <a:cubicBezTo>
                    <a:pt x="7036" y="6857"/>
                    <a:pt x="7010" y="6829"/>
                    <a:pt x="7010" y="6798"/>
                  </a:cubicBezTo>
                  <a:lnTo>
                    <a:pt x="7010" y="6602"/>
                  </a:lnTo>
                  <a:lnTo>
                    <a:pt x="9527" y="405"/>
                  </a:lnTo>
                  <a:lnTo>
                    <a:pt x="13403" y="405"/>
                  </a:lnTo>
                  <a:cubicBezTo>
                    <a:pt x="13436" y="405"/>
                    <a:pt x="13462" y="431"/>
                    <a:pt x="13462" y="464"/>
                  </a:cubicBezTo>
                  <a:lnTo>
                    <a:pt x="13462" y="1532"/>
                  </a:lnTo>
                  <a:cubicBezTo>
                    <a:pt x="13460" y="1635"/>
                    <a:pt x="13537" y="1725"/>
                    <a:pt x="13639" y="1741"/>
                  </a:cubicBezTo>
                  <a:cubicBezTo>
                    <a:pt x="13647" y="1742"/>
                    <a:pt x="13655" y="1742"/>
                    <a:pt x="13663" y="1742"/>
                  </a:cubicBezTo>
                  <a:cubicBezTo>
                    <a:pt x="13774" y="1742"/>
                    <a:pt x="13867" y="1653"/>
                    <a:pt x="13867" y="1539"/>
                  </a:cubicBezTo>
                  <a:lnTo>
                    <a:pt x="13867" y="464"/>
                  </a:lnTo>
                  <a:cubicBezTo>
                    <a:pt x="13867" y="208"/>
                    <a:pt x="13659" y="0"/>
                    <a:pt x="1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96"/>
          <p:cNvGrpSpPr/>
          <p:nvPr/>
        </p:nvGrpSpPr>
        <p:grpSpPr>
          <a:xfrm>
            <a:off x="5606401" y="1463844"/>
            <a:ext cx="373061" cy="372495"/>
            <a:chOff x="5608140" y="1458181"/>
            <a:chExt cx="373061" cy="372495"/>
          </a:xfrm>
        </p:grpSpPr>
        <p:sp>
          <p:nvSpPr>
            <p:cNvPr id="1325" name="Google Shape;1325;p96"/>
            <p:cNvSpPr/>
            <p:nvPr/>
          </p:nvSpPr>
          <p:spPr>
            <a:xfrm>
              <a:off x="5613937" y="1463278"/>
              <a:ext cx="312363" cy="312336"/>
            </a:xfrm>
            <a:custGeom>
              <a:avLst/>
              <a:gdLst/>
              <a:ahLst/>
              <a:cxnLst/>
              <a:rect l="l" t="t" r="r" b="b"/>
              <a:pathLst>
                <a:path w="11584" h="11583" extrusionOk="0">
                  <a:moveTo>
                    <a:pt x="540" y="0"/>
                  </a:moveTo>
                  <a:cubicBezTo>
                    <a:pt x="242" y="0"/>
                    <a:pt x="0" y="242"/>
                    <a:pt x="0" y="541"/>
                  </a:cubicBezTo>
                  <a:lnTo>
                    <a:pt x="0" y="11042"/>
                  </a:lnTo>
                  <a:cubicBezTo>
                    <a:pt x="0" y="11340"/>
                    <a:pt x="242" y="11582"/>
                    <a:pt x="540" y="11582"/>
                  </a:cubicBezTo>
                  <a:lnTo>
                    <a:pt x="11043" y="11582"/>
                  </a:lnTo>
                  <a:cubicBezTo>
                    <a:pt x="11342" y="11582"/>
                    <a:pt x="11582" y="11340"/>
                    <a:pt x="11584" y="11042"/>
                  </a:cubicBezTo>
                  <a:lnTo>
                    <a:pt x="11584" y="541"/>
                  </a:lnTo>
                  <a:cubicBezTo>
                    <a:pt x="11584" y="242"/>
                    <a:pt x="11342" y="0"/>
                    <a:pt x="11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96"/>
            <p:cNvSpPr/>
            <p:nvPr/>
          </p:nvSpPr>
          <p:spPr>
            <a:xfrm>
              <a:off x="5890356" y="1463305"/>
              <a:ext cx="35917" cy="312309"/>
            </a:xfrm>
            <a:custGeom>
              <a:avLst/>
              <a:gdLst/>
              <a:ahLst/>
              <a:cxnLst/>
              <a:rect l="l" t="t" r="r" b="b"/>
              <a:pathLst>
                <a:path w="1332" h="11582" extrusionOk="0">
                  <a:moveTo>
                    <a:pt x="0" y="1"/>
                  </a:moveTo>
                  <a:cubicBezTo>
                    <a:pt x="288" y="1"/>
                    <a:pt x="522" y="236"/>
                    <a:pt x="522" y="524"/>
                  </a:cubicBezTo>
                  <a:lnTo>
                    <a:pt x="522" y="11057"/>
                  </a:lnTo>
                  <a:cubicBezTo>
                    <a:pt x="522" y="11347"/>
                    <a:pt x="288" y="11581"/>
                    <a:pt x="0" y="11581"/>
                  </a:cubicBezTo>
                  <a:lnTo>
                    <a:pt x="808" y="11581"/>
                  </a:lnTo>
                  <a:cubicBezTo>
                    <a:pt x="1096" y="11581"/>
                    <a:pt x="1331" y="11347"/>
                    <a:pt x="1331" y="11057"/>
                  </a:cubicBezTo>
                  <a:lnTo>
                    <a:pt x="1331" y="524"/>
                  </a:lnTo>
                  <a:cubicBezTo>
                    <a:pt x="1331" y="234"/>
                    <a:pt x="1096" y="1"/>
                    <a:pt x="808" y="1"/>
                  </a:cubicBezTo>
                  <a:close/>
                </a:path>
              </a:pathLst>
            </a:custGeom>
            <a:solidFill>
              <a:srgbClr val="D594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96"/>
            <p:cNvSpPr/>
            <p:nvPr/>
          </p:nvSpPr>
          <p:spPr>
            <a:xfrm>
              <a:off x="5630979" y="1481722"/>
              <a:ext cx="80571" cy="79358"/>
            </a:xfrm>
            <a:custGeom>
              <a:avLst/>
              <a:gdLst/>
              <a:ahLst/>
              <a:cxnLst/>
              <a:rect l="l" t="t" r="r" b="b"/>
              <a:pathLst>
                <a:path w="2988" h="2943" extrusionOk="0">
                  <a:moveTo>
                    <a:pt x="2421" y="1"/>
                  </a:moveTo>
                  <a:cubicBezTo>
                    <a:pt x="2192" y="1"/>
                    <a:pt x="1986" y="139"/>
                    <a:pt x="1898" y="351"/>
                  </a:cubicBezTo>
                  <a:cubicBezTo>
                    <a:pt x="1810" y="561"/>
                    <a:pt x="1859" y="805"/>
                    <a:pt x="2021" y="967"/>
                  </a:cubicBezTo>
                  <a:cubicBezTo>
                    <a:pt x="2130" y="1075"/>
                    <a:pt x="2274" y="1133"/>
                    <a:pt x="2421" y="1133"/>
                  </a:cubicBezTo>
                  <a:cubicBezTo>
                    <a:pt x="2494" y="1133"/>
                    <a:pt x="2567" y="1119"/>
                    <a:pt x="2637" y="1090"/>
                  </a:cubicBezTo>
                  <a:cubicBezTo>
                    <a:pt x="2849" y="1002"/>
                    <a:pt x="2987" y="796"/>
                    <a:pt x="2987" y="567"/>
                  </a:cubicBezTo>
                  <a:cubicBezTo>
                    <a:pt x="2987" y="254"/>
                    <a:pt x="2734" y="1"/>
                    <a:pt x="2421" y="1"/>
                  </a:cubicBezTo>
                  <a:close/>
                  <a:moveTo>
                    <a:pt x="608" y="1812"/>
                  </a:moveTo>
                  <a:cubicBezTo>
                    <a:pt x="380" y="1812"/>
                    <a:pt x="176" y="1950"/>
                    <a:pt x="89" y="2160"/>
                  </a:cubicBezTo>
                  <a:cubicBezTo>
                    <a:pt x="1" y="2371"/>
                    <a:pt x="50" y="2614"/>
                    <a:pt x="211" y="2777"/>
                  </a:cubicBezTo>
                  <a:cubicBezTo>
                    <a:pt x="319" y="2885"/>
                    <a:pt x="464" y="2943"/>
                    <a:pt x="611" y="2943"/>
                  </a:cubicBezTo>
                  <a:cubicBezTo>
                    <a:pt x="684" y="2943"/>
                    <a:pt x="758" y="2929"/>
                    <a:pt x="828" y="2899"/>
                  </a:cubicBezTo>
                  <a:cubicBezTo>
                    <a:pt x="1039" y="2812"/>
                    <a:pt x="1176" y="2606"/>
                    <a:pt x="1176" y="2377"/>
                  </a:cubicBezTo>
                  <a:cubicBezTo>
                    <a:pt x="1176" y="2065"/>
                    <a:pt x="924" y="1812"/>
                    <a:pt x="612" y="1812"/>
                  </a:cubicBezTo>
                  <a:cubicBezTo>
                    <a:pt x="610" y="1812"/>
                    <a:pt x="609" y="1812"/>
                    <a:pt x="608" y="18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96"/>
            <p:cNvSpPr/>
            <p:nvPr/>
          </p:nvSpPr>
          <p:spPr>
            <a:xfrm>
              <a:off x="5827446" y="1481722"/>
              <a:ext cx="81731" cy="79358"/>
            </a:xfrm>
            <a:custGeom>
              <a:avLst/>
              <a:gdLst/>
              <a:ahLst/>
              <a:cxnLst/>
              <a:rect l="l" t="t" r="r" b="b"/>
              <a:pathLst>
                <a:path w="3031" h="2943" extrusionOk="0">
                  <a:moveTo>
                    <a:pt x="610" y="1"/>
                  </a:moveTo>
                  <a:cubicBezTo>
                    <a:pt x="382" y="1"/>
                    <a:pt x="175" y="139"/>
                    <a:pt x="88" y="351"/>
                  </a:cubicBezTo>
                  <a:cubicBezTo>
                    <a:pt x="1" y="561"/>
                    <a:pt x="48" y="805"/>
                    <a:pt x="211" y="967"/>
                  </a:cubicBezTo>
                  <a:cubicBezTo>
                    <a:pt x="319" y="1075"/>
                    <a:pt x="464" y="1133"/>
                    <a:pt x="611" y="1133"/>
                  </a:cubicBezTo>
                  <a:cubicBezTo>
                    <a:pt x="684" y="1133"/>
                    <a:pt x="757" y="1119"/>
                    <a:pt x="827" y="1090"/>
                  </a:cubicBezTo>
                  <a:cubicBezTo>
                    <a:pt x="1038" y="1002"/>
                    <a:pt x="1176" y="796"/>
                    <a:pt x="1176" y="567"/>
                  </a:cubicBezTo>
                  <a:cubicBezTo>
                    <a:pt x="1176" y="254"/>
                    <a:pt x="923" y="1"/>
                    <a:pt x="610" y="1"/>
                  </a:cubicBezTo>
                  <a:close/>
                  <a:moveTo>
                    <a:pt x="2420" y="1"/>
                  </a:moveTo>
                  <a:cubicBezTo>
                    <a:pt x="2347" y="1"/>
                    <a:pt x="2273" y="15"/>
                    <a:pt x="2203" y="44"/>
                  </a:cubicBezTo>
                  <a:cubicBezTo>
                    <a:pt x="1993" y="132"/>
                    <a:pt x="1855" y="338"/>
                    <a:pt x="1855" y="567"/>
                  </a:cubicBezTo>
                  <a:cubicBezTo>
                    <a:pt x="1855" y="880"/>
                    <a:pt x="2108" y="1133"/>
                    <a:pt x="2421" y="1133"/>
                  </a:cubicBezTo>
                  <a:cubicBezTo>
                    <a:pt x="2649" y="1133"/>
                    <a:pt x="2856" y="995"/>
                    <a:pt x="2943" y="783"/>
                  </a:cubicBezTo>
                  <a:cubicBezTo>
                    <a:pt x="3030" y="573"/>
                    <a:pt x="2983" y="329"/>
                    <a:pt x="2820" y="166"/>
                  </a:cubicBezTo>
                  <a:cubicBezTo>
                    <a:pt x="2712" y="58"/>
                    <a:pt x="2567" y="1"/>
                    <a:pt x="2420" y="1"/>
                  </a:cubicBezTo>
                  <a:close/>
                  <a:moveTo>
                    <a:pt x="2424" y="1812"/>
                  </a:moveTo>
                  <a:cubicBezTo>
                    <a:pt x="2423" y="1812"/>
                    <a:pt x="2422" y="1812"/>
                    <a:pt x="2421" y="1812"/>
                  </a:cubicBezTo>
                  <a:cubicBezTo>
                    <a:pt x="2192" y="1812"/>
                    <a:pt x="1986" y="1949"/>
                    <a:pt x="1898" y="2160"/>
                  </a:cubicBezTo>
                  <a:cubicBezTo>
                    <a:pt x="1810" y="2372"/>
                    <a:pt x="1859" y="2614"/>
                    <a:pt x="2020" y="2777"/>
                  </a:cubicBezTo>
                  <a:cubicBezTo>
                    <a:pt x="2128" y="2885"/>
                    <a:pt x="2273" y="2943"/>
                    <a:pt x="2421" y="2943"/>
                  </a:cubicBezTo>
                  <a:cubicBezTo>
                    <a:pt x="2493" y="2943"/>
                    <a:pt x="2567" y="2929"/>
                    <a:pt x="2637" y="2899"/>
                  </a:cubicBezTo>
                  <a:cubicBezTo>
                    <a:pt x="2847" y="2812"/>
                    <a:pt x="2986" y="2606"/>
                    <a:pt x="2986" y="2377"/>
                  </a:cubicBezTo>
                  <a:cubicBezTo>
                    <a:pt x="2986" y="2065"/>
                    <a:pt x="2734" y="1812"/>
                    <a:pt x="2424" y="18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96"/>
            <p:cNvSpPr/>
            <p:nvPr/>
          </p:nvSpPr>
          <p:spPr>
            <a:xfrm>
              <a:off x="5631033" y="1678162"/>
              <a:ext cx="80517" cy="79358"/>
            </a:xfrm>
            <a:custGeom>
              <a:avLst/>
              <a:gdLst/>
              <a:ahLst/>
              <a:cxnLst/>
              <a:rect l="l" t="t" r="r" b="b"/>
              <a:pathLst>
                <a:path w="2986" h="2943" extrusionOk="0">
                  <a:moveTo>
                    <a:pt x="610" y="0"/>
                  </a:moveTo>
                  <a:cubicBezTo>
                    <a:pt x="382" y="0"/>
                    <a:pt x="174" y="138"/>
                    <a:pt x="88" y="350"/>
                  </a:cubicBezTo>
                  <a:cubicBezTo>
                    <a:pt x="0" y="561"/>
                    <a:pt x="48" y="804"/>
                    <a:pt x="210" y="967"/>
                  </a:cubicBezTo>
                  <a:cubicBezTo>
                    <a:pt x="318" y="1075"/>
                    <a:pt x="463" y="1132"/>
                    <a:pt x="610" y="1132"/>
                  </a:cubicBezTo>
                  <a:cubicBezTo>
                    <a:pt x="683" y="1132"/>
                    <a:pt x="756" y="1118"/>
                    <a:pt x="826" y="1089"/>
                  </a:cubicBezTo>
                  <a:cubicBezTo>
                    <a:pt x="1037" y="1001"/>
                    <a:pt x="1176" y="795"/>
                    <a:pt x="1176" y="566"/>
                  </a:cubicBezTo>
                  <a:cubicBezTo>
                    <a:pt x="1176" y="254"/>
                    <a:pt x="922" y="0"/>
                    <a:pt x="610" y="0"/>
                  </a:cubicBezTo>
                  <a:close/>
                  <a:moveTo>
                    <a:pt x="2421" y="1811"/>
                  </a:moveTo>
                  <a:cubicBezTo>
                    <a:pt x="2191" y="1811"/>
                    <a:pt x="1985" y="1948"/>
                    <a:pt x="1898" y="2160"/>
                  </a:cubicBezTo>
                  <a:cubicBezTo>
                    <a:pt x="1810" y="2372"/>
                    <a:pt x="1859" y="2614"/>
                    <a:pt x="2020" y="2776"/>
                  </a:cubicBezTo>
                  <a:cubicBezTo>
                    <a:pt x="2128" y="2884"/>
                    <a:pt x="2273" y="2941"/>
                    <a:pt x="2420" y="2941"/>
                  </a:cubicBezTo>
                  <a:cubicBezTo>
                    <a:pt x="2493" y="2941"/>
                    <a:pt x="2567" y="2927"/>
                    <a:pt x="2637" y="2899"/>
                  </a:cubicBezTo>
                  <a:cubicBezTo>
                    <a:pt x="2847" y="2811"/>
                    <a:pt x="2985" y="2605"/>
                    <a:pt x="2985" y="2376"/>
                  </a:cubicBezTo>
                  <a:cubicBezTo>
                    <a:pt x="2985" y="2063"/>
                    <a:pt x="2732" y="1811"/>
                    <a:pt x="2421" y="1811"/>
                  </a:cubicBezTo>
                  <a:close/>
                  <a:moveTo>
                    <a:pt x="606" y="1811"/>
                  </a:moveTo>
                  <a:cubicBezTo>
                    <a:pt x="380" y="1811"/>
                    <a:pt x="174" y="1949"/>
                    <a:pt x="88" y="2160"/>
                  </a:cubicBezTo>
                  <a:cubicBezTo>
                    <a:pt x="0" y="2370"/>
                    <a:pt x="48" y="2614"/>
                    <a:pt x="210" y="2776"/>
                  </a:cubicBezTo>
                  <a:cubicBezTo>
                    <a:pt x="318" y="2884"/>
                    <a:pt x="463" y="2942"/>
                    <a:pt x="610" y="2942"/>
                  </a:cubicBezTo>
                  <a:cubicBezTo>
                    <a:pt x="683" y="2942"/>
                    <a:pt x="756" y="2928"/>
                    <a:pt x="826" y="2899"/>
                  </a:cubicBezTo>
                  <a:cubicBezTo>
                    <a:pt x="1037" y="2811"/>
                    <a:pt x="1176" y="2605"/>
                    <a:pt x="1176" y="2376"/>
                  </a:cubicBezTo>
                  <a:cubicBezTo>
                    <a:pt x="1176" y="2064"/>
                    <a:pt x="924" y="1811"/>
                    <a:pt x="612" y="1811"/>
                  </a:cubicBezTo>
                  <a:cubicBezTo>
                    <a:pt x="611" y="1811"/>
                    <a:pt x="610" y="1811"/>
                    <a:pt x="610" y="1811"/>
                  </a:cubicBezTo>
                  <a:cubicBezTo>
                    <a:pt x="608" y="1811"/>
                    <a:pt x="607" y="1811"/>
                    <a:pt x="606" y="18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96"/>
            <p:cNvSpPr/>
            <p:nvPr/>
          </p:nvSpPr>
          <p:spPr>
            <a:xfrm>
              <a:off x="5827446" y="1678162"/>
              <a:ext cx="81731" cy="79358"/>
            </a:xfrm>
            <a:custGeom>
              <a:avLst/>
              <a:gdLst/>
              <a:ahLst/>
              <a:cxnLst/>
              <a:rect l="l" t="t" r="r" b="b"/>
              <a:pathLst>
                <a:path w="3031" h="2943" extrusionOk="0">
                  <a:moveTo>
                    <a:pt x="2420" y="0"/>
                  </a:moveTo>
                  <a:cubicBezTo>
                    <a:pt x="2347" y="0"/>
                    <a:pt x="2273" y="14"/>
                    <a:pt x="2203" y="43"/>
                  </a:cubicBezTo>
                  <a:cubicBezTo>
                    <a:pt x="1993" y="131"/>
                    <a:pt x="1855" y="337"/>
                    <a:pt x="1855" y="566"/>
                  </a:cubicBezTo>
                  <a:cubicBezTo>
                    <a:pt x="1855" y="879"/>
                    <a:pt x="2108" y="1131"/>
                    <a:pt x="2421" y="1131"/>
                  </a:cubicBezTo>
                  <a:cubicBezTo>
                    <a:pt x="2422" y="1131"/>
                    <a:pt x="2423" y="1131"/>
                    <a:pt x="2424" y="1131"/>
                  </a:cubicBezTo>
                  <a:cubicBezTo>
                    <a:pt x="2651" y="1131"/>
                    <a:pt x="2857" y="993"/>
                    <a:pt x="2943" y="782"/>
                  </a:cubicBezTo>
                  <a:cubicBezTo>
                    <a:pt x="3030" y="571"/>
                    <a:pt x="2983" y="329"/>
                    <a:pt x="2820" y="166"/>
                  </a:cubicBezTo>
                  <a:cubicBezTo>
                    <a:pt x="2712" y="58"/>
                    <a:pt x="2567" y="0"/>
                    <a:pt x="2420" y="0"/>
                  </a:cubicBezTo>
                  <a:close/>
                  <a:moveTo>
                    <a:pt x="610" y="1811"/>
                  </a:moveTo>
                  <a:cubicBezTo>
                    <a:pt x="382" y="1811"/>
                    <a:pt x="176" y="1948"/>
                    <a:pt x="88" y="2160"/>
                  </a:cubicBezTo>
                  <a:cubicBezTo>
                    <a:pt x="1" y="2372"/>
                    <a:pt x="49" y="2614"/>
                    <a:pt x="211" y="2776"/>
                  </a:cubicBezTo>
                  <a:cubicBezTo>
                    <a:pt x="319" y="2884"/>
                    <a:pt x="464" y="2941"/>
                    <a:pt x="611" y="2941"/>
                  </a:cubicBezTo>
                  <a:cubicBezTo>
                    <a:pt x="684" y="2941"/>
                    <a:pt x="757" y="2927"/>
                    <a:pt x="827" y="2899"/>
                  </a:cubicBezTo>
                  <a:cubicBezTo>
                    <a:pt x="1038" y="2811"/>
                    <a:pt x="1176" y="2605"/>
                    <a:pt x="1176" y="2376"/>
                  </a:cubicBezTo>
                  <a:cubicBezTo>
                    <a:pt x="1176" y="2063"/>
                    <a:pt x="923" y="1811"/>
                    <a:pt x="610" y="1811"/>
                  </a:cubicBezTo>
                  <a:close/>
                  <a:moveTo>
                    <a:pt x="2424" y="1811"/>
                  </a:moveTo>
                  <a:cubicBezTo>
                    <a:pt x="2423" y="1811"/>
                    <a:pt x="2422" y="1811"/>
                    <a:pt x="2421" y="1811"/>
                  </a:cubicBezTo>
                  <a:cubicBezTo>
                    <a:pt x="2192" y="1811"/>
                    <a:pt x="1986" y="1948"/>
                    <a:pt x="1898" y="2160"/>
                  </a:cubicBezTo>
                  <a:cubicBezTo>
                    <a:pt x="1810" y="2372"/>
                    <a:pt x="1859" y="2614"/>
                    <a:pt x="2020" y="2776"/>
                  </a:cubicBezTo>
                  <a:cubicBezTo>
                    <a:pt x="2128" y="2884"/>
                    <a:pt x="2273" y="2942"/>
                    <a:pt x="2421" y="2942"/>
                  </a:cubicBezTo>
                  <a:cubicBezTo>
                    <a:pt x="2493" y="2942"/>
                    <a:pt x="2567" y="2928"/>
                    <a:pt x="2637" y="2899"/>
                  </a:cubicBezTo>
                  <a:cubicBezTo>
                    <a:pt x="2847" y="2811"/>
                    <a:pt x="2986" y="2605"/>
                    <a:pt x="2986" y="2376"/>
                  </a:cubicBezTo>
                  <a:cubicBezTo>
                    <a:pt x="2986" y="2064"/>
                    <a:pt x="2734" y="1811"/>
                    <a:pt x="2424" y="18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96"/>
            <p:cNvSpPr/>
            <p:nvPr/>
          </p:nvSpPr>
          <p:spPr>
            <a:xfrm>
              <a:off x="5938974" y="1789905"/>
              <a:ext cx="36753" cy="35351"/>
            </a:xfrm>
            <a:custGeom>
              <a:avLst/>
              <a:gdLst/>
              <a:ahLst/>
              <a:cxnLst/>
              <a:rect l="l" t="t" r="r" b="b"/>
              <a:pathLst>
                <a:path w="1363" h="1311" extrusionOk="0">
                  <a:moveTo>
                    <a:pt x="708" y="0"/>
                  </a:moveTo>
                  <a:cubicBezTo>
                    <a:pt x="537" y="0"/>
                    <a:pt x="370" y="67"/>
                    <a:pt x="244" y="193"/>
                  </a:cubicBezTo>
                  <a:cubicBezTo>
                    <a:pt x="57" y="380"/>
                    <a:pt x="1" y="661"/>
                    <a:pt x="102" y="906"/>
                  </a:cubicBezTo>
                  <a:cubicBezTo>
                    <a:pt x="204" y="1151"/>
                    <a:pt x="443" y="1311"/>
                    <a:pt x="708" y="1311"/>
                  </a:cubicBezTo>
                  <a:cubicBezTo>
                    <a:pt x="1070" y="1311"/>
                    <a:pt x="1362" y="1017"/>
                    <a:pt x="1362" y="655"/>
                  </a:cubicBezTo>
                  <a:cubicBezTo>
                    <a:pt x="1362" y="390"/>
                    <a:pt x="1204" y="151"/>
                    <a:pt x="959" y="50"/>
                  </a:cubicBezTo>
                  <a:cubicBezTo>
                    <a:pt x="878" y="17"/>
                    <a:pt x="792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96"/>
            <p:cNvSpPr/>
            <p:nvPr/>
          </p:nvSpPr>
          <p:spPr>
            <a:xfrm>
              <a:off x="5631033" y="1481722"/>
              <a:ext cx="316677" cy="343534"/>
            </a:xfrm>
            <a:custGeom>
              <a:avLst/>
              <a:gdLst/>
              <a:ahLst/>
              <a:cxnLst/>
              <a:rect l="l" t="t" r="r" b="b"/>
              <a:pathLst>
                <a:path w="11744" h="12740" extrusionOk="0">
                  <a:moveTo>
                    <a:pt x="610" y="1"/>
                  </a:moveTo>
                  <a:cubicBezTo>
                    <a:pt x="382" y="1"/>
                    <a:pt x="174" y="139"/>
                    <a:pt x="88" y="351"/>
                  </a:cubicBezTo>
                  <a:cubicBezTo>
                    <a:pt x="0" y="561"/>
                    <a:pt x="48" y="805"/>
                    <a:pt x="210" y="967"/>
                  </a:cubicBezTo>
                  <a:cubicBezTo>
                    <a:pt x="318" y="1075"/>
                    <a:pt x="463" y="1133"/>
                    <a:pt x="611" y="1133"/>
                  </a:cubicBezTo>
                  <a:cubicBezTo>
                    <a:pt x="683" y="1133"/>
                    <a:pt x="757" y="1119"/>
                    <a:pt x="827" y="1090"/>
                  </a:cubicBezTo>
                  <a:cubicBezTo>
                    <a:pt x="1037" y="1002"/>
                    <a:pt x="1176" y="796"/>
                    <a:pt x="1176" y="567"/>
                  </a:cubicBezTo>
                  <a:cubicBezTo>
                    <a:pt x="1176" y="254"/>
                    <a:pt x="922" y="1"/>
                    <a:pt x="610" y="1"/>
                  </a:cubicBezTo>
                  <a:close/>
                  <a:moveTo>
                    <a:pt x="11086" y="11430"/>
                  </a:moveTo>
                  <a:cubicBezTo>
                    <a:pt x="10822" y="11430"/>
                    <a:pt x="10585" y="11590"/>
                    <a:pt x="10483" y="11834"/>
                  </a:cubicBezTo>
                  <a:cubicBezTo>
                    <a:pt x="10382" y="12078"/>
                    <a:pt x="10438" y="12361"/>
                    <a:pt x="10626" y="12548"/>
                  </a:cubicBezTo>
                  <a:cubicBezTo>
                    <a:pt x="10751" y="12673"/>
                    <a:pt x="10918" y="12740"/>
                    <a:pt x="11089" y="12740"/>
                  </a:cubicBezTo>
                  <a:cubicBezTo>
                    <a:pt x="11173" y="12740"/>
                    <a:pt x="11259" y="12723"/>
                    <a:pt x="11340" y="12689"/>
                  </a:cubicBezTo>
                  <a:cubicBezTo>
                    <a:pt x="11584" y="12588"/>
                    <a:pt x="11744" y="12349"/>
                    <a:pt x="11744" y="12084"/>
                  </a:cubicBezTo>
                  <a:cubicBezTo>
                    <a:pt x="11744" y="11723"/>
                    <a:pt x="11451" y="11430"/>
                    <a:pt x="11090" y="11430"/>
                  </a:cubicBezTo>
                  <a:cubicBezTo>
                    <a:pt x="11088" y="11430"/>
                    <a:pt x="11087" y="11430"/>
                    <a:pt x="11086" y="11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96"/>
            <p:cNvSpPr/>
            <p:nvPr/>
          </p:nvSpPr>
          <p:spPr>
            <a:xfrm>
              <a:off x="5608140" y="1458181"/>
              <a:ext cx="373061" cy="372495"/>
            </a:xfrm>
            <a:custGeom>
              <a:avLst/>
              <a:gdLst/>
              <a:ahLst/>
              <a:cxnLst/>
              <a:rect l="l" t="t" r="r" b="b"/>
              <a:pathLst>
                <a:path w="13835" h="13814" extrusionOk="0">
                  <a:moveTo>
                    <a:pt x="3266" y="1076"/>
                  </a:moveTo>
                  <a:cubicBezTo>
                    <a:pt x="3453" y="1076"/>
                    <a:pt x="3631" y="1221"/>
                    <a:pt x="3631" y="1440"/>
                  </a:cubicBezTo>
                  <a:cubicBezTo>
                    <a:pt x="3631" y="1640"/>
                    <a:pt x="3470" y="1803"/>
                    <a:pt x="3270" y="1803"/>
                  </a:cubicBezTo>
                  <a:cubicBezTo>
                    <a:pt x="2945" y="1803"/>
                    <a:pt x="2784" y="1411"/>
                    <a:pt x="3012" y="1183"/>
                  </a:cubicBezTo>
                  <a:cubicBezTo>
                    <a:pt x="3086" y="1109"/>
                    <a:pt x="3177" y="1076"/>
                    <a:pt x="3266" y="1076"/>
                  </a:cubicBezTo>
                  <a:close/>
                  <a:moveTo>
                    <a:pt x="8746" y="1076"/>
                  </a:moveTo>
                  <a:cubicBezTo>
                    <a:pt x="8835" y="1076"/>
                    <a:pt x="8927" y="1109"/>
                    <a:pt x="9001" y="1183"/>
                  </a:cubicBezTo>
                  <a:cubicBezTo>
                    <a:pt x="9228" y="1411"/>
                    <a:pt x="9067" y="1803"/>
                    <a:pt x="8743" y="1803"/>
                  </a:cubicBezTo>
                  <a:cubicBezTo>
                    <a:pt x="8543" y="1803"/>
                    <a:pt x="8381" y="1640"/>
                    <a:pt x="8380" y="1440"/>
                  </a:cubicBezTo>
                  <a:cubicBezTo>
                    <a:pt x="8380" y="1221"/>
                    <a:pt x="8559" y="1076"/>
                    <a:pt x="8746" y="1076"/>
                  </a:cubicBezTo>
                  <a:close/>
                  <a:moveTo>
                    <a:pt x="1459" y="1077"/>
                  </a:moveTo>
                  <a:cubicBezTo>
                    <a:pt x="1783" y="1077"/>
                    <a:pt x="1944" y="1467"/>
                    <a:pt x="1716" y="1696"/>
                  </a:cubicBezTo>
                  <a:cubicBezTo>
                    <a:pt x="1642" y="1770"/>
                    <a:pt x="1551" y="1804"/>
                    <a:pt x="1462" y="1804"/>
                  </a:cubicBezTo>
                  <a:cubicBezTo>
                    <a:pt x="1275" y="1804"/>
                    <a:pt x="1095" y="1658"/>
                    <a:pt x="1095" y="1440"/>
                  </a:cubicBezTo>
                  <a:lnTo>
                    <a:pt x="1097" y="1440"/>
                  </a:lnTo>
                  <a:cubicBezTo>
                    <a:pt x="1097" y="1240"/>
                    <a:pt x="1258" y="1077"/>
                    <a:pt x="1459" y="1077"/>
                  </a:cubicBezTo>
                  <a:close/>
                  <a:moveTo>
                    <a:pt x="10554" y="1077"/>
                  </a:moveTo>
                  <a:cubicBezTo>
                    <a:pt x="10877" y="1077"/>
                    <a:pt x="11038" y="1467"/>
                    <a:pt x="10810" y="1696"/>
                  </a:cubicBezTo>
                  <a:cubicBezTo>
                    <a:pt x="10736" y="1770"/>
                    <a:pt x="10645" y="1804"/>
                    <a:pt x="10556" y="1804"/>
                  </a:cubicBezTo>
                  <a:cubicBezTo>
                    <a:pt x="10370" y="1804"/>
                    <a:pt x="10191" y="1658"/>
                    <a:pt x="10191" y="1440"/>
                  </a:cubicBezTo>
                  <a:cubicBezTo>
                    <a:pt x="10191" y="1240"/>
                    <a:pt x="10354" y="1077"/>
                    <a:pt x="10554" y="1077"/>
                  </a:cubicBezTo>
                  <a:close/>
                  <a:moveTo>
                    <a:pt x="1459" y="671"/>
                  </a:moveTo>
                  <a:cubicBezTo>
                    <a:pt x="1360" y="671"/>
                    <a:pt x="1260" y="691"/>
                    <a:pt x="1165" y="730"/>
                  </a:cubicBezTo>
                  <a:cubicBezTo>
                    <a:pt x="878" y="849"/>
                    <a:pt x="691" y="1129"/>
                    <a:pt x="691" y="1440"/>
                  </a:cubicBezTo>
                  <a:cubicBezTo>
                    <a:pt x="692" y="1864"/>
                    <a:pt x="1035" y="2208"/>
                    <a:pt x="1459" y="2208"/>
                  </a:cubicBezTo>
                  <a:cubicBezTo>
                    <a:pt x="1770" y="2208"/>
                    <a:pt x="2049" y="2021"/>
                    <a:pt x="2169" y="1734"/>
                  </a:cubicBezTo>
                  <a:cubicBezTo>
                    <a:pt x="2287" y="1447"/>
                    <a:pt x="2222" y="1116"/>
                    <a:pt x="2002" y="897"/>
                  </a:cubicBezTo>
                  <a:cubicBezTo>
                    <a:pt x="1855" y="749"/>
                    <a:pt x="1659" y="671"/>
                    <a:pt x="1459" y="671"/>
                  </a:cubicBezTo>
                  <a:close/>
                  <a:moveTo>
                    <a:pt x="8743" y="671"/>
                  </a:moveTo>
                  <a:cubicBezTo>
                    <a:pt x="8544" y="671"/>
                    <a:pt x="8347" y="749"/>
                    <a:pt x="8200" y="897"/>
                  </a:cubicBezTo>
                  <a:cubicBezTo>
                    <a:pt x="7981" y="1116"/>
                    <a:pt x="7915" y="1447"/>
                    <a:pt x="8034" y="1734"/>
                  </a:cubicBezTo>
                  <a:cubicBezTo>
                    <a:pt x="8152" y="2021"/>
                    <a:pt x="8433" y="2208"/>
                    <a:pt x="8743" y="2208"/>
                  </a:cubicBezTo>
                  <a:cubicBezTo>
                    <a:pt x="9168" y="2208"/>
                    <a:pt x="9511" y="1864"/>
                    <a:pt x="9512" y="1440"/>
                  </a:cubicBezTo>
                  <a:cubicBezTo>
                    <a:pt x="9512" y="1129"/>
                    <a:pt x="9325" y="849"/>
                    <a:pt x="9037" y="730"/>
                  </a:cubicBezTo>
                  <a:cubicBezTo>
                    <a:pt x="8942" y="691"/>
                    <a:pt x="8842" y="671"/>
                    <a:pt x="8743" y="671"/>
                  </a:cubicBezTo>
                  <a:close/>
                  <a:moveTo>
                    <a:pt x="10553" y="671"/>
                  </a:moveTo>
                  <a:cubicBezTo>
                    <a:pt x="10455" y="671"/>
                    <a:pt x="10355" y="691"/>
                    <a:pt x="10260" y="730"/>
                  </a:cubicBezTo>
                  <a:cubicBezTo>
                    <a:pt x="9972" y="849"/>
                    <a:pt x="9786" y="1129"/>
                    <a:pt x="9786" y="1440"/>
                  </a:cubicBezTo>
                  <a:cubicBezTo>
                    <a:pt x="9786" y="1864"/>
                    <a:pt x="10129" y="2208"/>
                    <a:pt x="10554" y="2208"/>
                  </a:cubicBezTo>
                  <a:cubicBezTo>
                    <a:pt x="10864" y="2208"/>
                    <a:pt x="11145" y="2021"/>
                    <a:pt x="11263" y="1734"/>
                  </a:cubicBezTo>
                  <a:cubicBezTo>
                    <a:pt x="11382" y="1447"/>
                    <a:pt x="11316" y="1116"/>
                    <a:pt x="11097" y="897"/>
                  </a:cubicBezTo>
                  <a:cubicBezTo>
                    <a:pt x="10950" y="749"/>
                    <a:pt x="10753" y="671"/>
                    <a:pt x="10553" y="671"/>
                  </a:cubicBezTo>
                  <a:close/>
                  <a:moveTo>
                    <a:pt x="3270" y="672"/>
                  </a:moveTo>
                  <a:cubicBezTo>
                    <a:pt x="2958" y="672"/>
                    <a:pt x="2677" y="859"/>
                    <a:pt x="2559" y="1146"/>
                  </a:cubicBezTo>
                  <a:cubicBezTo>
                    <a:pt x="2440" y="1433"/>
                    <a:pt x="2506" y="1764"/>
                    <a:pt x="2726" y="1983"/>
                  </a:cubicBezTo>
                  <a:cubicBezTo>
                    <a:pt x="2873" y="2130"/>
                    <a:pt x="3070" y="2208"/>
                    <a:pt x="3270" y="2208"/>
                  </a:cubicBezTo>
                  <a:cubicBezTo>
                    <a:pt x="3369" y="2208"/>
                    <a:pt x="3468" y="2189"/>
                    <a:pt x="3563" y="2150"/>
                  </a:cubicBezTo>
                  <a:cubicBezTo>
                    <a:pt x="3850" y="2031"/>
                    <a:pt x="4037" y="1751"/>
                    <a:pt x="4037" y="1440"/>
                  </a:cubicBezTo>
                  <a:cubicBezTo>
                    <a:pt x="4036" y="1016"/>
                    <a:pt x="3693" y="672"/>
                    <a:pt x="3270" y="672"/>
                  </a:cubicBezTo>
                  <a:close/>
                  <a:moveTo>
                    <a:pt x="6007" y="1250"/>
                  </a:moveTo>
                  <a:lnTo>
                    <a:pt x="6557" y="1800"/>
                  </a:lnTo>
                  <a:lnTo>
                    <a:pt x="6007" y="2352"/>
                  </a:lnTo>
                  <a:lnTo>
                    <a:pt x="5457" y="1800"/>
                  </a:lnTo>
                  <a:lnTo>
                    <a:pt x="6007" y="1250"/>
                  </a:lnTo>
                  <a:close/>
                  <a:moveTo>
                    <a:pt x="5170" y="2087"/>
                  </a:moveTo>
                  <a:lnTo>
                    <a:pt x="5720" y="2637"/>
                  </a:lnTo>
                  <a:lnTo>
                    <a:pt x="5170" y="3189"/>
                  </a:lnTo>
                  <a:lnTo>
                    <a:pt x="4620" y="2637"/>
                  </a:lnTo>
                  <a:lnTo>
                    <a:pt x="5170" y="2087"/>
                  </a:lnTo>
                  <a:close/>
                  <a:moveTo>
                    <a:pt x="6844" y="2087"/>
                  </a:moveTo>
                  <a:lnTo>
                    <a:pt x="7394" y="2637"/>
                  </a:lnTo>
                  <a:lnTo>
                    <a:pt x="6844" y="3189"/>
                  </a:lnTo>
                  <a:lnTo>
                    <a:pt x="6294" y="2637"/>
                  </a:lnTo>
                  <a:lnTo>
                    <a:pt x="6844" y="2087"/>
                  </a:lnTo>
                  <a:close/>
                  <a:moveTo>
                    <a:pt x="1459" y="2886"/>
                  </a:moveTo>
                  <a:cubicBezTo>
                    <a:pt x="1783" y="2886"/>
                    <a:pt x="1944" y="3277"/>
                    <a:pt x="1716" y="3506"/>
                  </a:cubicBezTo>
                  <a:cubicBezTo>
                    <a:pt x="1642" y="3580"/>
                    <a:pt x="1551" y="3613"/>
                    <a:pt x="1461" y="3613"/>
                  </a:cubicBezTo>
                  <a:cubicBezTo>
                    <a:pt x="1275" y="3613"/>
                    <a:pt x="1095" y="3469"/>
                    <a:pt x="1095" y="3250"/>
                  </a:cubicBezTo>
                  <a:lnTo>
                    <a:pt x="1097" y="3250"/>
                  </a:lnTo>
                  <a:cubicBezTo>
                    <a:pt x="1097" y="3049"/>
                    <a:pt x="1258" y="2886"/>
                    <a:pt x="1459" y="2886"/>
                  </a:cubicBezTo>
                  <a:close/>
                  <a:moveTo>
                    <a:pt x="10554" y="2886"/>
                  </a:moveTo>
                  <a:cubicBezTo>
                    <a:pt x="10877" y="2886"/>
                    <a:pt x="11038" y="3277"/>
                    <a:pt x="10810" y="3506"/>
                  </a:cubicBezTo>
                  <a:cubicBezTo>
                    <a:pt x="10736" y="3580"/>
                    <a:pt x="10645" y="3613"/>
                    <a:pt x="10556" y="3613"/>
                  </a:cubicBezTo>
                  <a:cubicBezTo>
                    <a:pt x="10369" y="3613"/>
                    <a:pt x="10191" y="3469"/>
                    <a:pt x="10191" y="3250"/>
                  </a:cubicBezTo>
                  <a:cubicBezTo>
                    <a:pt x="10191" y="3049"/>
                    <a:pt x="10354" y="2886"/>
                    <a:pt x="10554" y="2886"/>
                  </a:cubicBezTo>
                  <a:close/>
                  <a:moveTo>
                    <a:pt x="1457" y="2481"/>
                  </a:moveTo>
                  <a:cubicBezTo>
                    <a:pt x="1359" y="2481"/>
                    <a:pt x="1259" y="2500"/>
                    <a:pt x="1165" y="2539"/>
                  </a:cubicBezTo>
                  <a:cubicBezTo>
                    <a:pt x="878" y="2659"/>
                    <a:pt x="691" y="2938"/>
                    <a:pt x="691" y="3250"/>
                  </a:cubicBezTo>
                  <a:cubicBezTo>
                    <a:pt x="692" y="3673"/>
                    <a:pt x="1035" y="4017"/>
                    <a:pt x="1459" y="4017"/>
                  </a:cubicBezTo>
                  <a:cubicBezTo>
                    <a:pt x="1770" y="4017"/>
                    <a:pt x="2049" y="3830"/>
                    <a:pt x="2169" y="3543"/>
                  </a:cubicBezTo>
                  <a:cubicBezTo>
                    <a:pt x="2287" y="3257"/>
                    <a:pt x="2222" y="2925"/>
                    <a:pt x="2002" y="2706"/>
                  </a:cubicBezTo>
                  <a:cubicBezTo>
                    <a:pt x="1855" y="2560"/>
                    <a:pt x="1658" y="2481"/>
                    <a:pt x="1457" y="2481"/>
                  </a:cubicBezTo>
                  <a:close/>
                  <a:moveTo>
                    <a:pt x="10552" y="2481"/>
                  </a:moveTo>
                  <a:cubicBezTo>
                    <a:pt x="10454" y="2481"/>
                    <a:pt x="10355" y="2500"/>
                    <a:pt x="10260" y="2539"/>
                  </a:cubicBezTo>
                  <a:cubicBezTo>
                    <a:pt x="9972" y="2659"/>
                    <a:pt x="9785" y="2938"/>
                    <a:pt x="9786" y="3250"/>
                  </a:cubicBezTo>
                  <a:cubicBezTo>
                    <a:pt x="9786" y="3673"/>
                    <a:pt x="10129" y="4017"/>
                    <a:pt x="10554" y="4017"/>
                  </a:cubicBezTo>
                  <a:cubicBezTo>
                    <a:pt x="10864" y="4017"/>
                    <a:pt x="11145" y="3830"/>
                    <a:pt x="11263" y="3543"/>
                  </a:cubicBezTo>
                  <a:cubicBezTo>
                    <a:pt x="11382" y="3257"/>
                    <a:pt x="11316" y="2927"/>
                    <a:pt x="11097" y="2706"/>
                  </a:cubicBezTo>
                  <a:cubicBezTo>
                    <a:pt x="10949" y="2560"/>
                    <a:pt x="10752" y="2481"/>
                    <a:pt x="10552" y="2481"/>
                  </a:cubicBezTo>
                  <a:close/>
                  <a:moveTo>
                    <a:pt x="4333" y="2924"/>
                  </a:moveTo>
                  <a:lnTo>
                    <a:pt x="4883" y="3474"/>
                  </a:lnTo>
                  <a:lnTo>
                    <a:pt x="4333" y="4026"/>
                  </a:lnTo>
                  <a:lnTo>
                    <a:pt x="3782" y="3474"/>
                  </a:lnTo>
                  <a:lnTo>
                    <a:pt x="4333" y="2924"/>
                  </a:lnTo>
                  <a:close/>
                  <a:moveTo>
                    <a:pt x="7680" y="2925"/>
                  </a:moveTo>
                  <a:lnTo>
                    <a:pt x="8231" y="3476"/>
                  </a:lnTo>
                  <a:lnTo>
                    <a:pt x="7680" y="4026"/>
                  </a:lnTo>
                  <a:lnTo>
                    <a:pt x="7129" y="3476"/>
                  </a:lnTo>
                  <a:lnTo>
                    <a:pt x="7680" y="2925"/>
                  </a:lnTo>
                  <a:close/>
                  <a:moveTo>
                    <a:pt x="5170" y="3761"/>
                  </a:moveTo>
                  <a:lnTo>
                    <a:pt x="5720" y="4311"/>
                  </a:lnTo>
                  <a:lnTo>
                    <a:pt x="5170" y="4863"/>
                  </a:lnTo>
                  <a:lnTo>
                    <a:pt x="4620" y="4311"/>
                  </a:lnTo>
                  <a:lnTo>
                    <a:pt x="5170" y="3761"/>
                  </a:lnTo>
                  <a:close/>
                  <a:moveTo>
                    <a:pt x="6007" y="2924"/>
                  </a:moveTo>
                  <a:lnTo>
                    <a:pt x="6557" y="3474"/>
                  </a:lnTo>
                  <a:lnTo>
                    <a:pt x="6315" y="3716"/>
                  </a:lnTo>
                  <a:cubicBezTo>
                    <a:pt x="6236" y="3796"/>
                    <a:pt x="6236" y="3924"/>
                    <a:pt x="6315" y="4003"/>
                  </a:cubicBezTo>
                  <a:cubicBezTo>
                    <a:pt x="6355" y="4043"/>
                    <a:pt x="6407" y="4062"/>
                    <a:pt x="6459" y="4062"/>
                  </a:cubicBezTo>
                  <a:cubicBezTo>
                    <a:pt x="6511" y="4062"/>
                    <a:pt x="6562" y="4043"/>
                    <a:pt x="6602" y="4003"/>
                  </a:cubicBezTo>
                  <a:lnTo>
                    <a:pt x="6844" y="3761"/>
                  </a:lnTo>
                  <a:lnTo>
                    <a:pt x="7394" y="4311"/>
                  </a:lnTo>
                  <a:lnTo>
                    <a:pt x="6844" y="4863"/>
                  </a:lnTo>
                  <a:lnTo>
                    <a:pt x="5457" y="3474"/>
                  </a:lnTo>
                  <a:lnTo>
                    <a:pt x="6007" y="2924"/>
                  </a:lnTo>
                  <a:close/>
                  <a:moveTo>
                    <a:pt x="8517" y="3762"/>
                  </a:moveTo>
                  <a:lnTo>
                    <a:pt x="9069" y="4313"/>
                  </a:lnTo>
                  <a:lnTo>
                    <a:pt x="8517" y="4863"/>
                  </a:lnTo>
                  <a:lnTo>
                    <a:pt x="7966" y="4313"/>
                  </a:lnTo>
                  <a:lnTo>
                    <a:pt x="8517" y="3762"/>
                  </a:lnTo>
                  <a:close/>
                  <a:moveTo>
                    <a:pt x="3496" y="3762"/>
                  </a:moveTo>
                  <a:lnTo>
                    <a:pt x="4046" y="4313"/>
                  </a:lnTo>
                  <a:lnTo>
                    <a:pt x="2659" y="5700"/>
                  </a:lnTo>
                  <a:lnTo>
                    <a:pt x="2107" y="5150"/>
                  </a:lnTo>
                  <a:lnTo>
                    <a:pt x="2659" y="4599"/>
                  </a:lnTo>
                  <a:lnTo>
                    <a:pt x="2860" y="4801"/>
                  </a:lnTo>
                  <a:cubicBezTo>
                    <a:pt x="2899" y="4839"/>
                    <a:pt x="2950" y="4858"/>
                    <a:pt x="3001" y="4858"/>
                  </a:cubicBezTo>
                  <a:cubicBezTo>
                    <a:pt x="3053" y="4858"/>
                    <a:pt x="3105" y="4838"/>
                    <a:pt x="3144" y="4798"/>
                  </a:cubicBezTo>
                  <a:cubicBezTo>
                    <a:pt x="3221" y="4721"/>
                    <a:pt x="3223" y="4595"/>
                    <a:pt x="3147" y="4516"/>
                  </a:cubicBezTo>
                  <a:lnTo>
                    <a:pt x="2944" y="4313"/>
                  </a:lnTo>
                  <a:lnTo>
                    <a:pt x="3496" y="3762"/>
                  </a:lnTo>
                  <a:close/>
                  <a:moveTo>
                    <a:pt x="4334" y="4598"/>
                  </a:moveTo>
                  <a:lnTo>
                    <a:pt x="4885" y="5148"/>
                  </a:lnTo>
                  <a:lnTo>
                    <a:pt x="4334" y="5700"/>
                  </a:lnTo>
                  <a:lnTo>
                    <a:pt x="3782" y="5148"/>
                  </a:lnTo>
                  <a:lnTo>
                    <a:pt x="4334" y="4598"/>
                  </a:lnTo>
                  <a:close/>
                  <a:moveTo>
                    <a:pt x="6007" y="4598"/>
                  </a:moveTo>
                  <a:lnTo>
                    <a:pt x="6557" y="5148"/>
                  </a:lnTo>
                  <a:lnTo>
                    <a:pt x="6007" y="5700"/>
                  </a:lnTo>
                  <a:lnTo>
                    <a:pt x="5457" y="5148"/>
                  </a:lnTo>
                  <a:lnTo>
                    <a:pt x="6007" y="4598"/>
                  </a:lnTo>
                  <a:close/>
                  <a:moveTo>
                    <a:pt x="7683" y="4598"/>
                  </a:moveTo>
                  <a:lnTo>
                    <a:pt x="8233" y="5148"/>
                  </a:lnTo>
                  <a:lnTo>
                    <a:pt x="7683" y="5700"/>
                  </a:lnTo>
                  <a:lnTo>
                    <a:pt x="7131" y="5148"/>
                  </a:lnTo>
                  <a:lnTo>
                    <a:pt x="7683" y="4598"/>
                  </a:lnTo>
                  <a:close/>
                  <a:moveTo>
                    <a:pt x="9354" y="4599"/>
                  </a:moveTo>
                  <a:lnTo>
                    <a:pt x="9906" y="5150"/>
                  </a:lnTo>
                  <a:lnTo>
                    <a:pt x="9354" y="5700"/>
                  </a:lnTo>
                  <a:lnTo>
                    <a:pt x="8803" y="5150"/>
                  </a:lnTo>
                  <a:lnTo>
                    <a:pt x="9354" y="4599"/>
                  </a:lnTo>
                  <a:close/>
                  <a:moveTo>
                    <a:pt x="1822" y="5435"/>
                  </a:moveTo>
                  <a:lnTo>
                    <a:pt x="2372" y="5985"/>
                  </a:lnTo>
                  <a:lnTo>
                    <a:pt x="1822" y="6537"/>
                  </a:lnTo>
                  <a:lnTo>
                    <a:pt x="1271" y="5985"/>
                  </a:lnTo>
                  <a:lnTo>
                    <a:pt x="1822" y="5435"/>
                  </a:lnTo>
                  <a:close/>
                  <a:moveTo>
                    <a:pt x="3496" y="5435"/>
                  </a:moveTo>
                  <a:lnTo>
                    <a:pt x="4048" y="5985"/>
                  </a:lnTo>
                  <a:lnTo>
                    <a:pt x="3496" y="6537"/>
                  </a:lnTo>
                  <a:lnTo>
                    <a:pt x="2945" y="5985"/>
                  </a:lnTo>
                  <a:lnTo>
                    <a:pt x="3496" y="5435"/>
                  </a:lnTo>
                  <a:close/>
                  <a:moveTo>
                    <a:pt x="5171" y="5435"/>
                  </a:moveTo>
                  <a:lnTo>
                    <a:pt x="5722" y="5985"/>
                  </a:lnTo>
                  <a:lnTo>
                    <a:pt x="5171" y="6537"/>
                  </a:lnTo>
                  <a:lnTo>
                    <a:pt x="4620" y="5985"/>
                  </a:lnTo>
                  <a:lnTo>
                    <a:pt x="5171" y="5435"/>
                  </a:lnTo>
                  <a:close/>
                  <a:moveTo>
                    <a:pt x="6844" y="5435"/>
                  </a:moveTo>
                  <a:lnTo>
                    <a:pt x="7394" y="5985"/>
                  </a:lnTo>
                  <a:lnTo>
                    <a:pt x="6844" y="6537"/>
                  </a:lnTo>
                  <a:lnTo>
                    <a:pt x="6294" y="5985"/>
                  </a:lnTo>
                  <a:lnTo>
                    <a:pt x="6844" y="5435"/>
                  </a:lnTo>
                  <a:close/>
                  <a:moveTo>
                    <a:pt x="8518" y="5435"/>
                  </a:moveTo>
                  <a:lnTo>
                    <a:pt x="9069" y="5985"/>
                  </a:lnTo>
                  <a:lnTo>
                    <a:pt x="8518" y="6537"/>
                  </a:lnTo>
                  <a:lnTo>
                    <a:pt x="7968" y="5985"/>
                  </a:lnTo>
                  <a:lnTo>
                    <a:pt x="8518" y="5435"/>
                  </a:lnTo>
                  <a:close/>
                  <a:moveTo>
                    <a:pt x="10192" y="5435"/>
                  </a:moveTo>
                  <a:lnTo>
                    <a:pt x="10743" y="5985"/>
                  </a:lnTo>
                  <a:lnTo>
                    <a:pt x="10192" y="6537"/>
                  </a:lnTo>
                  <a:lnTo>
                    <a:pt x="9642" y="5985"/>
                  </a:lnTo>
                  <a:lnTo>
                    <a:pt x="10192" y="5435"/>
                  </a:lnTo>
                  <a:close/>
                  <a:moveTo>
                    <a:pt x="2659" y="6274"/>
                  </a:moveTo>
                  <a:lnTo>
                    <a:pt x="3209" y="6824"/>
                  </a:lnTo>
                  <a:lnTo>
                    <a:pt x="2659" y="7374"/>
                  </a:lnTo>
                  <a:lnTo>
                    <a:pt x="2107" y="6824"/>
                  </a:lnTo>
                  <a:lnTo>
                    <a:pt x="2659" y="6274"/>
                  </a:lnTo>
                  <a:close/>
                  <a:moveTo>
                    <a:pt x="4334" y="6272"/>
                  </a:moveTo>
                  <a:lnTo>
                    <a:pt x="4885" y="6823"/>
                  </a:lnTo>
                  <a:lnTo>
                    <a:pt x="4334" y="7374"/>
                  </a:lnTo>
                  <a:lnTo>
                    <a:pt x="3782" y="6823"/>
                  </a:lnTo>
                  <a:lnTo>
                    <a:pt x="4334" y="6272"/>
                  </a:lnTo>
                  <a:close/>
                  <a:moveTo>
                    <a:pt x="6008" y="6272"/>
                  </a:moveTo>
                  <a:lnTo>
                    <a:pt x="6559" y="6823"/>
                  </a:lnTo>
                  <a:lnTo>
                    <a:pt x="6008" y="7374"/>
                  </a:lnTo>
                  <a:lnTo>
                    <a:pt x="5457" y="6823"/>
                  </a:lnTo>
                  <a:lnTo>
                    <a:pt x="6008" y="6272"/>
                  </a:lnTo>
                  <a:close/>
                  <a:moveTo>
                    <a:pt x="7681" y="6272"/>
                  </a:moveTo>
                  <a:lnTo>
                    <a:pt x="8231" y="6823"/>
                  </a:lnTo>
                  <a:lnTo>
                    <a:pt x="7681" y="7374"/>
                  </a:lnTo>
                  <a:lnTo>
                    <a:pt x="7131" y="6823"/>
                  </a:lnTo>
                  <a:lnTo>
                    <a:pt x="7681" y="6272"/>
                  </a:lnTo>
                  <a:close/>
                  <a:moveTo>
                    <a:pt x="9354" y="6274"/>
                  </a:moveTo>
                  <a:lnTo>
                    <a:pt x="9906" y="6824"/>
                  </a:lnTo>
                  <a:lnTo>
                    <a:pt x="9354" y="7374"/>
                  </a:lnTo>
                  <a:lnTo>
                    <a:pt x="8803" y="6824"/>
                  </a:lnTo>
                  <a:lnTo>
                    <a:pt x="9354" y="6274"/>
                  </a:lnTo>
                  <a:close/>
                  <a:moveTo>
                    <a:pt x="5171" y="7109"/>
                  </a:moveTo>
                  <a:lnTo>
                    <a:pt x="5722" y="7660"/>
                  </a:lnTo>
                  <a:lnTo>
                    <a:pt x="5171" y="8210"/>
                  </a:lnTo>
                  <a:lnTo>
                    <a:pt x="4620" y="7660"/>
                  </a:lnTo>
                  <a:lnTo>
                    <a:pt x="5171" y="7109"/>
                  </a:lnTo>
                  <a:close/>
                  <a:moveTo>
                    <a:pt x="3496" y="7111"/>
                  </a:moveTo>
                  <a:lnTo>
                    <a:pt x="4046" y="7661"/>
                  </a:lnTo>
                  <a:lnTo>
                    <a:pt x="3496" y="8211"/>
                  </a:lnTo>
                  <a:lnTo>
                    <a:pt x="2944" y="7661"/>
                  </a:lnTo>
                  <a:lnTo>
                    <a:pt x="3496" y="7111"/>
                  </a:lnTo>
                  <a:close/>
                  <a:moveTo>
                    <a:pt x="8517" y="7111"/>
                  </a:moveTo>
                  <a:lnTo>
                    <a:pt x="9069" y="7661"/>
                  </a:lnTo>
                  <a:lnTo>
                    <a:pt x="8517" y="8211"/>
                  </a:lnTo>
                  <a:lnTo>
                    <a:pt x="7966" y="7661"/>
                  </a:lnTo>
                  <a:lnTo>
                    <a:pt x="8517" y="7111"/>
                  </a:lnTo>
                  <a:close/>
                  <a:moveTo>
                    <a:pt x="6844" y="7109"/>
                  </a:moveTo>
                  <a:lnTo>
                    <a:pt x="7394" y="7660"/>
                  </a:lnTo>
                  <a:lnTo>
                    <a:pt x="6844" y="8210"/>
                  </a:lnTo>
                  <a:lnTo>
                    <a:pt x="6596" y="7962"/>
                  </a:lnTo>
                  <a:cubicBezTo>
                    <a:pt x="6557" y="7923"/>
                    <a:pt x="6505" y="7903"/>
                    <a:pt x="6453" y="7903"/>
                  </a:cubicBezTo>
                  <a:cubicBezTo>
                    <a:pt x="6401" y="7903"/>
                    <a:pt x="6349" y="7923"/>
                    <a:pt x="6310" y="7962"/>
                  </a:cubicBezTo>
                  <a:cubicBezTo>
                    <a:pt x="6230" y="8041"/>
                    <a:pt x="6230" y="8170"/>
                    <a:pt x="6310" y="8249"/>
                  </a:cubicBezTo>
                  <a:lnTo>
                    <a:pt x="6557" y="8497"/>
                  </a:lnTo>
                  <a:lnTo>
                    <a:pt x="6007" y="9047"/>
                  </a:lnTo>
                  <a:lnTo>
                    <a:pt x="5457" y="8497"/>
                  </a:lnTo>
                  <a:lnTo>
                    <a:pt x="6844" y="7109"/>
                  </a:lnTo>
                  <a:close/>
                  <a:moveTo>
                    <a:pt x="4333" y="7948"/>
                  </a:moveTo>
                  <a:lnTo>
                    <a:pt x="4883" y="8498"/>
                  </a:lnTo>
                  <a:lnTo>
                    <a:pt x="4333" y="9048"/>
                  </a:lnTo>
                  <a:lnTo>
                    <a:pt x="3781" y="8498"/>
                  </a:lnTo>
                  <a:lnTo>
                    <a:pt x="4333" y="7948"/>
                  </a:lnTo>
                  <a:close/>
                  <a:moveTo>
                    <a:pt x="7680" y="7948"/>
                  </a:moveTo>
                  <a:lnTo>
                    <a:pt x="8231" y="8498"/>
                  </a:lnTo>
                  <a:lnTo>
                    <a:pt x="7680" y="9048"/>
                  </a:lnTo>
                  <a:lnTo>
                    <a:pt x="7129" y="8498"/>
                  </a:lnTo>
                  <a:lnTo>
                    <a:pt x="7680" y="7948"/>
                  </a:lnTo>
                  <a:close/>
                  <a:moveTo>
                    <a:pt x="1457" y="8360"/>
                  </a:moveTo>
                  <a:cubicBezTo>
                    <a:pt x="1643" y="8360"/>
                    <a:pt x="1822" y="8505"/>
                    <a:pt x="1822" y="8724"/>
                  </a:cubicBezTo>
                  <a:cubicBezTo>
                    <a:pt x="1822" y="8925"/>
                    <a:pt x="1659" y="9087"/>
                    <a:pt x="1459" y="9087"/>
                  </a:cubicBezTo>
                  <a:cubicBezTo>
                    <a:pt x="1136" y="9087"/>
                    <a:pt x="973" y="8697"/>
                    <a:pt x="1202" y="8468"/>
                  </a:cubicBezTo>
                  <a:cubicBezTo>
                    <a:pt x="1276" y="8394"/>
                    <a:pt x="1367" y="8360"/>
                    <a:pt x="1457" y="8360"/>
                  </a:cubicBezTo>
                  <a:close/>
                  <a:moveTo>
                    <a:pt x="10551" y="8360"/>
                  </a:moveTo>
                  <a:cubicBezTo>
                    <a:pt x="10738" y="8360"/>
                    <a:pt x="10917" y="8505"/>
                    <a:pt x="10917" y="8724"/>
                  </a:cubicBezTo>
                  <a:cubicBezTo>
                    <a:pt x="10916" y="8925"/>
                    <a:pt x="10754" y="9087"/>
                    <a:pt x="10554" y="9087"/>
                  </a:cubicBezTo>
                  <a:cubicBezTo>
                    <a:pt x="10230" y="9087"/>
                    <a:pt x="10068" y="8697"/>
                    <a:pt x="10296" y="8468"/>
                  </a:cubicBezTo>
                  <a:cubicBezTo>
                    <a:pt x="10370" y="8394"/>
                    <a:pt x="10462" y="8360"/>
                    <a:pt x="10551" y="8360"/>
                  </a:cubicBezTo>
                  <a:close/>
                  <a:moveTo>
                    <a:pt x="1459" y="7956"/>
                  </a:moveTo>
                  <a:cubicBezTo>
                    <a:pt x="1149" y="7956"/>
                    <a:pt x="868" y="8144"/>
                    <a:pt x="750" y="8430"/>
                  </a:cubicBezTo>
                  <a:cubicBezTo>
                    <a:pt x="630" y="8717"/>
                    <a:pt x="696" y="9047"/>
                    <a:pt x="915" y="9267"/>
                  </a:cubicBezTo>
                  <a:cubicBezTo>
                    <a:pt x="1063" y="9414"/>
                    <a:pt x="1260" y="9492"/>
                    <a:pt x="1460" y="9492"/>
                  </a:cubicBezTo>
                  <a:cubicBezTo>
                    <a:pt x="1559" y="9492"/>
                    <a:pt x="1658" y="9474"/>
                    <a:pt x="1752" y="9435"/>
                  </a:cubicBezTo>
                  <a:cubicBezTo>
                    <a:pt x="2039" y="9315"/>
                    <a:pt x="2226" y="9036"/>
                    <a:pt x="2226" y="8724"/>
                  </a:cubicBezTo>
                  <a:cubicBezTo>
                    <a:pt x="2226" y="8301"/>
                    <a:pt x="1884" y="7956"/>
                    <a:pt x="1459" y="7956"/>
                  </a:cubicBezTo>
                  <a:close/>
                  <a:moveTo>
                    <a:pt x="10554" y="7956"/>
                  </a:moveTo>
                  <a:cubicBezTo>
                    <a:pt x="10243" y="7956"/>
                    <a:pt x="9962" y="8144"/>
                    <a:pt x="9844" y="8430"/>
                  </a:cubicBezTo>
                  <a:cubicBezTo>
                    <a:pt x="9724" y="8717"/>
                    <a:pt x="9790" y="9047"/>
                    <a:pt x="10011" y="9267"/>
                  </a:cubicBezTo>
                  <a:cubicBezTo>
                    <a:pt x="10158" y="9414"/>
                    <a:pt x="10354" y="9492"/>
                    <a:pt x="10555" y="9492"/>
                  </a:cubicBezTo>
                  <a:cubicBezTo>
                    <a:pt x="10653" y="9492"/>
                    <a:pt x="10753" y="9474"/>
                    <a:pt x="10848" y="9435"/>
                  </a:cubicBezTo>
                  <a:cubicBezTo>
                    <a:pt x="11135" y="9315"/>
                    <a:pt x="11322" y="9036"/>
                    <a:pt x="11322" y="8724"/>
                  </a:cubicBezTo>
                  <a:cubicBezTo>
                    <a:pt x="11320" y="8301"/>
                    <a:pt x="10978" y="7956"/>
                    <a:pt x="10554" y="7956"/>
                  </a:cubicBezTo>
                  <a:close/>
                  <a:moveTo>
                    <a:pt x="5170" y="8785"/>
                  </a:moveTo>
                  <a:lnTo>
                    <a:pt x="5720" y="9335"/>
                  </a:lnTo>
                  <a:lnTo>
                    <a:pt x="5170" y="9886"/>
                  </a:lnTo>
                  <a:lnTo>
                    <a:pt x="4618" y="9335"/>
                  </a:lnTo>
                  <a:lnTo>
                    <a:pt x="5170" y="8785"/>
                  </a:lnTo>
                  <a:close/>
                  <a:moveTo>
                    <a:pt x="6843" y="8785"/>
                  </a:moveTo>
                  <a:lnTo>
                    <a:pt x="7394" y="9335"/>
                  </a:lnTo>
                  <a:lnTo>
                    <a:pt x="6843" y="9886"/>
                  </a:lnTo>
                  <a:lnTo>
                    <a:pt x="6292" y="9335"/>
                  </a:lnTo>
                  <a:lnTo>
                    <a:pt x="6843" y="8785"/>
                  </a:lnTo>
                  <a:close/>
                  <a:moveTo>
                    <a:pt x="6007" y="9620"/>
                  </a:moveTo>
                  <a:lnTo>
                    <a:pt x="6557" y="10171"/>
                  </a:lnTo>
                  <a:lnTo>
                    <a:pt x="6007" y="10723"/>
                  </a:lnTo>
                  <a:lnTo>
                    <a:pt x="5457" y="10171"/>
                  </a:lnTo>
                  <a:lnTo>
                    <a:pt x="6007" y="9620"/>
                  </a:lnTo>
                  <a:close/>
                  <a:moveTo>
                    <a:pt x="1456" y="10170"/>
                  </a:moveTo>
                  <a:cubicBezTo>
                    <a:pt x="1643" y="10170"/>
                    <a:pt x="1822" y="10315"/>
                    <a:pt x="1822" y="10534"/>
                  </a:cubicBezTo>
                  <a:cubicBezTo>
                    <a:pt x="1822" y="10734"/>
                    <a:pt x="1659" y="10897"/>
                    <a:pt x="1459" y="10897"/>
                  </a:cubicBezTo>
                  <a:cubicBezTo>
                    <a:pt x="1136" y="10897"/>
                    <a:pt x="973" y="10506"/>
                    <a:pt x="1202" y="10277"/>
                  </a:cubicBezTo>
                  <a:cubicBezTo>
                    <a:pt x="1276" y="10203"/>
                    <a:pt x="1367" y="10170"/>
                    <a:pt x="1456" y="10170"/>
                  </a:cubicBezTo>
                  <a:close/>
                  <a:moveTo>
                    <a:pt x="8741" y="10170"/>
                  </a:moveTo>
                  <a:cubicBezTo>
                    <a:pt x="8927" y="10170"/>
                    <a:pt x="9106" y="10315"/>
                    <a:pt x="9106" y="10534"/>
                  </a:cubicBezTo>
                  <a:cubicBezTo>
                    <a:pt x="9106" y="10734"/>
                    <a:pt x="8943" y="10897"/>
                    <a:pt x="8743" y="10897"/>
                  </a:cubicBezTo>
                  <a:cubicBezTo>
                    <a:pt x="8420" y="10897"/>
                    <a:pt x="8257" y="10506"/>
                    <a:pt x="8486" y="10277"/>
                  </a:cubicBezTo>
                  <a:cubicBezTo>
                    <a:pt x="8561" y="10203"/>
                    <a:pt x="8651" y="10170"/>
                    <a:pt x="8741" y="10170"/>
                  </a:cubicBezTo>
                  <a:close/>
                  <a:moveTo>
                    <a:pt x="10550" y="10170"/>
                  </a:moveTo>
                  <a:cubicBezTo>
                    <a:pt x="10738" y="10170"/>
                    <a:pt x="10917" y="10315"/>
                    <a:pt x="10917" y="10534"/>
                  </a:cubicBezTo>
                  <a:cubicBezTo>
                    <a:pt x="10916" y="10734"/>
                    <a:pt x="10754" y="10897"/>
                    <a:pt x="10554" y="10897"/>
                  </a:cubicBezTo>
                  <a:cubicBezTo>
                    <a:pt x="10230" y="10897"/>
                    <a:pt x="10068" y="10506"/>
                    <a:pt x="10296" y="10277"/>
                  </a:cubicBezTo>
                  <a:cubicBezTo>
                    <a:pt x="10370" y="10203"/>
                    <a:pt x="10461" y="10170"/>
                    <a:pt x="10550" y="10170"/>
                  </a:cubicBezTo>
                  <a:close/>
                  <a:moveTo>
                    <a:pt x="3270" y="10171"/>
                  </a:moveTo>
                  <a:cubicBezTo>
                    <a:pt x="3470" y="10171"/>
                    <a:pt x="3631" y="10334"/>
                    <a:pt x="3631" y="10534"/>
                  </a:cubicBezTo>
                  <a:cubicBezTo>
                    <a:pt x="3631" y="10753"/>
                    <a:pt x="3453" y="10898"/>
                    <a:pt x="3266" y="10898"/>
                  </a:cubicBezTo>
                  <a:cubicBezTo>
                    <a:pt x="3177" y="10898"/>
                    <a:pt x="3086" y="10865"/>
                    <a:pt x="3012" y="10790"/>
                  </a:cubicBezTo>
                  <a:cubicBezTo>
                    <a:pt x="2784" y="10563"/>
                    <a:pt x="2945" y="10171"/>
                    <a:pt x="3270" y="10171"/>
                  </a:cubicBezTo>
                  <a:close/>
                  <a:moveTo>
                    <a:pt x="6006" y="762"/>
                  </a:moveTo>
                  <a:cubicBezTo>
                    <a:pt x="5954" y="762"/>
                    <a:pt x="5903" y="782"/>
                    <a:pt x="5863" y="822"/>
                  </a:cubicBezTo>
                  <a:lnTo>
                    <a:pt x="840" y="5844"/>
                  </a:lnTo>
                  <a:cubicBezTo>
                    <a:pt x="761" y="5924"/>
                    <a:pt x="761" y="6052"/>
                    <a:pt x="840" y="6131"/>
                  </a:cubicBezTo>
                  <a:lnTo>
                    <a:pt x="5863" y="11153"/>
                  </a:lnTo>
                  <a:cubicBezTo>
                    <a:pt x="5903" y="11192"/>
                    <a:pt x="5954" y="11212"/>
                    <a:pt x="6006" y="11212"/>
                  </a:cubicBezTo>
                  <a:cubicBezTo>
                    <a:pt x="6058" y="11212"/>
                    <a:pt x="6110" y="11192"/>
                    <a:pt x="6150" y="11153"/>
                  </a:cubicBezTo>
                  <a:lnTo>
                    <a:pt x="11172" y="6130"/>
                  </a:lnTo>
                  <a:cubicBezTo>
                    <a:pt x="11251" y="6052"/>
                    <a:pt x="11251" y="5922"/>
                    <a:pt x="11172" y="5844"/>
                  </a:cubicBezTo>
                  <a:lnTo>
                    <a:pt x="6150" y="822"/>
                  </a:lnTo>
                  <a:cubicBezTo>
                    <a:pt x="6110" y="782"/>
                    <a:pt x="6058" y="762"/>
                    <a:pt x="6006" y="762"/>
                  </a:cubicBezTo>
                  <a:close/>
                  <a:moveTo>
                    <a:pt x="1459" y="9766"/>
                  </a:moveTo>
                  <a:cubicBezTo>
                    <a:pt x="1149" y="9766"/>
                    <a:pt x="868" y="9953"/>
                    <a:pt x="750" y="10240"/>
                  </a:cubicBezTo>
                  <a:cubicBezTo>
                    <a:pt x="630" y="10527"/>
                    <a:pt x="696" y="10858"/>
                    <a:pt x="915" y="11077"/>
                  </a:cubicBezTo>
                  <a:cubicBezTo>
                    <a:pt x="1063" y="11224"/>
                    <a:pt x="1259" y="11302"/>
                    <a:pt x="1459" y="11302"/>
                  </a:cubicBezTo>
                  <a:cubicBezTo>
                    <a:pt x="1558" y="11302"/>
                    <a:pt x="1658" y="11283"/>
                    <a:pt x="1752" y="11244"/>
                  </a:cubicBezTo>
                  <a:cubicBezTo>
                    <a:pt x="2039" y="11125"/>
                    <a:pt x="2226" y="10845"/>
                    <a:pt x="2226" y="10534"/>
                  </a:cubicBezTo>
                  <a:cubicBezTo>
                    <a:pt x="2226" y="10110"/>
                    <a:pt x="1884" y="9766"/>
                    <a:pt x="1459" y="9766"/>
                  </a:cubicBezTo>
                  <a:close/>
                  <a:moveTo>
                    <a:pt x="3270" y="9766"/>
                  </a:moveTo>
                  <a:cubicBezTo>
                    <a:pt x="2845" y="9766"/>
                    <a:pt x="2502" y="10110"/>
                    <a:pt x="2500" y="10534"/>
                  </a:cubicBezTo>
                  <a:cubicBezTo>
                    <a:pt x="2500" y="10845"/>
                    <a:pt x="2687" y="11125"/>
                    <a:pt x="2974" y="11244"/>
                  </a:cubicBezTo>
                  <a:cubicBezTo>
                    <a:pt x="3070" y="11283"/>
                    <a:pt x="3170" y="11302"/>
                    <a:pt x="3269" y="11302"/>
                  </a:cubicBezTo>
                  <a:cubicBezTo>
                    <a:pt x="3469" y="11302"/>
                    <a:pt x="3665" y="11224"/>
                    <a:pt x="3811" y="11077"/>
                  </a:cubicBezTo>
                  <a:cubicBezTo>
                    <a:pt x="4032" y="10858"/>
                    <a:pt x="4098" y="10527"/>
                    <a:pt x="3978" y="10240"/>
                  </a:cubicBezTo>
                  <a:cubicBezTo>
                    <a:pt x="3860" y="9953"/>
                    <a:pt x="3579" y="9766"/>
                    <a:pt x="3270" y="9766"/>
                  </a:cubicBezTo>
                  <a:close/>
                  <a:moveTo>
                    <a:pt x="8743" y="9766"/>
                  </a:moveTo>
                  <a:cubicBezTo>
                    <a:pt x="8433" y="9766"/>
                    <a:pt x="8152" y="9953"/>
                    <a:pt x="8034" y="10240"/>
                  </a:cubicBezTo>
                  <a:cubicBezTo>
                    <a:pt x="7915" y="10527"/>
                    <a:pt x="7981" y="10858"/>
                    <a:pt x="8200" y="11077"/>
                  </a:cubicBezTo>
                  <a:cubicBezTo>
                    <a:pt x="8347" y="11224"/>
                    <a:pt x="8544" y="11302"/>
                    <a:pt x="8743" y="11302"/>
                  </a:cubicBezTo>
                  <a:cubicBezTo>
                    <a:pt x="8842" y="11302"/>
                    <a:pt x="8942" y="11283"/>
                    <a:pt x="9037" y="11244"/>
                  </a:cubicBezTo>
                  <a:cubicBezTo>
                    <a:pt x="9325" y="11125"/>
                    <a:pt x="9512" y="10845"/>
                    <a:pt x="9512" y="10534"/>
                  </a:cubicBezTo>
                  <a:cubicBezTo>
                    <a:pt x="9511" y="10110"/>
                    <a:pt x="9168" y="9766"/>
                    <a:pt x="8743" y="9766"/>
                  </a:cubicBezTo>
                  <a:close/>
                  <a:moveTo>
                    <a:pt x="10554" y="9766"/>
                  </a:moveTo>
                  <a:cubicBezTo>
                    <a:pt x="10243" y="9766"/>
                    <a:pt x="9962" y="9953"/>
                    <a:pt x="9844" y="10240"/>
                  </a:cubicBezTo>
                  <a:cubicBezTo>
                    <a:pt x="9724" y="10527"/>
                    <a:pt x="9790" y="10858"/>
                    <a:pt x="10011" y="11077"/>
                  </a:cubicBezTo>
                  <a:cubicBezTo>
                    <a:pt x="10157" y="11224"/>
                    <a:pt x="10353" y="11302"/>
                    <a:pt x="10554" y="11302"/>
                  </a:cubicBezTo>
                  <a:cubicBezTo>
                    <a:pt x="10653" y="11302"/>
                    <a:pt x="10752" y="11283"/>
                    <a:pt x="10848" y="11244"/>
                  </a:cubicBezTo>
                  <a:cubicBezTo>
                    <a:pt x="11135" y="11125"/>
                    <a:pt x="11322" y="10845"/>
                    <a:pt x="11322" y="10534"/>
                  </a:cubicBezTo>
                  <a:cubicBezTo>
                    <a:pt x="11320" y="10110"/>
                    <a:pt x="10978" y="9766"/>
                    <a:pt x="10554" y="9766"/>
                  </a:cubicBezTo>
                  <a:close/>
                  <a:moveTo>
                    <a:pt x="212" y="1"/>
                  </a:moveTo>
                  <a:cubicBezTo>
                    <a:pt x="96" y="1"/>
                    <a:pt x="1" y="96"/>
                    <a:pt x="1" y="214"/>
                  </a:cubicBezTo>
                  <a:lnTo>
                    <a:pt x="1" y="11261"/>
                  </a:lnTo>
                  <a:cubicBezTo>
                    <a:pt x="1" y="11662"/>
                    <a:pt x="326" y="11988"/>
                    <a:pt x="727" y="11988"/>
                  </a:cubicBezTo>
                  <a:lnTo>
                    <a:pt x="11260" y="11988"/>
                  </a:lnTo>
                  <a:cubicBezTo>
                    <a:pt x="11660" y="11988"/>
                    <a:pt x="11986" y="11662"/>
                    <a:pt x="11986" y="11261"/>
                  </a:cubicBezTo>
                  <a:lnTo>
                    <a:pt x="11986" y="728"/>
                  </a:lnTo>
                  <a:cubicBezTo>
                    <a:pt x="11986" y="326"/>
                    <a:pt x="11660" y="1"/>
                    <a:pt x="11260" y="1"/>
                  </a:cubicBezTo>
                  <a:lnTo>
                    <a:pt x="3621" y="1"/>
                  </a:lnTo>
                  <a:cubicBezTo>
                    <a:pt x="3460" y="1"/>
                    <a:pt x="3343" y="188"/>
                    <a:pt x="3476" y="357"/>
                  </a:cubicBezTo>
                  <a:cubicBezTo>
                    <a:pt x="3501" y="387"/>
                    <a:pt x="3539" y="406"/>
                    <a:pt x="3579" y="406"/>
                  </a:cubicBezTo>
                  <a:cubicBezTo>
                    <a:pt x="3581" y="406"/>
                    <a:pt x="3582" y="406"/>
                    <a:pt x="3584" y="405"/>
                  </a:cubicBezTo>
                  <a:lnTo>
                    <a:pt x="11369" y="405"/>
                  </a:lnTo>
                  <a:cubicBezTo>
                    <a:pt x="11486" y="405"/>
                    <a:pt x="11581" y="501"/>
                    <a:pt x="11581" y="619"/>
                  </a:cubicBezTo>
                  <a:lnTo>
                    <a:pt x="11581" y="11261"/>
                  </a:lnTo>
                  <a:cubicBezTo>
                    <a:pt x="11581" y="11439"/>
                    <a:pt x="11437" y="11583"/>
                    <a:pt x="11260" y="11583"/>
                  </a:cubicBezTo>
                  <a:lnTo>
                    <a:pt x="727" y="11583"/>
                  </a:lnTo>
                  <a:cubicBezTo>
                    <a:pt x="549" y="11583"/>
                    <a:pt x="405" y="11439"/>
                    <a:pt x="405" y="11261"/>
                  </a:cubicBezTo>
                  <a:lnTo>
                    <a:pt x="405" y="728"/>
                  </a:lnTo>
                  <a:cubicBezTo>
                    <a:pt x="405" y="550"/>
                    <a:pt x="549" y="405"/>
                    <a:pt x="727" y="405"/>
                  </a:cubicBezTo>
                  <a:lnTo>
                    <a:pt x="2881" y="405"/>
                  </a:lnTo>
                  <a:cubicBezTo>
                    <a:pt x="3052" y="405"/>
                    <a:pt x="3173" y="194"/>
                    <a:pt x="2996" y="18"/>
                  </a:cubicBezTo>
                  <a:cubicBezTo>
                    <a:pt x="2984" y="6"/>
                    <a:pt x="2970" y="1"/>
                    <a:pt x="2954" y="1"/>
                  </a:cubicBezTo>
                  <a:close/>
                  <a:moveTo>
                    <a:pt x="12977" y="12503"/>
                  </a:moveTo>
                  <a:cubicBezTo>
                    <a:pt x="13211" y="12503"/>
                    <a:pt x="13431" y="12689"/>
                    <a:pt x="13430" y="12957"/>
                  </a:cubicBezTo>
                  <a:cubicBezTo>
                    <a:pt x="13430" y="13224"/>
                    <a:pt x="13211" y="13410"/>
                    <a:pt x="12977" y="13410"/>
                  </a:cubicBezTo>
                  <a:cubicBezTo>
                    <a:pt x="12887" y="13410"/>
                    <a:pt x="12796" y="13383"/>
                    <a:pt x="12714" y="13323"/>
                  </a:cubicBezTo>
                  <a:cubicBezTo>
                    <a:pt x="12823" y="13091"/>
                    <a:pt x="12823" y="12822"/>
                    <a:pt x="12714" y="12590"/>
                  </a:cubicBezTo>
                  <a:cubicBezTo>
                    <a:pt x="12796" y="12530"/>
                    <a:pt x="12887" y="12503"/>
                    <a:pt x="12977" y="12503"/>
                  </a:cubicBezTo>
                  <a:close/>
                  <a:moveTo>
                    <a:pt x="12977" y="12099"/>
                  </a:moveTo>
                  <a:cubicBezTo>
                    <a:pt x="12645" y="12099"/>
                    <a:pt x="12344" y="12290"/>
                    <a:pt x="12202" y="12589"/>
                  </a:cubicBezTo>
                  <a:lnTo>
                    <a:pt x="12202" y="12589"/>
                  </a:lnTo>
                  <a:cubicBezTo>
                    <a:pt x="12314" y="12668"/>
                    <a:pt x="12391" y="12797"/>
                    <a:pt x="12391" y="12957"/>
                  </a:cubicBezTo>
                  <a:lnTo>
                    <a:pt x="12389" y="12957"/>
                  </a:lnTo>
                  <a:cubicBezTo>
                    <a:pt x="12389" y="13108"/>
                    <a:pt x="12316" y="13241"/>
                    <a:pt x="12202" y="13323"/>
                  </a:cubicBezTo>
                  <a:lnTo>
                    <a:pt x="12202" y="13323"/>
                  </a:lnTo>
                  <a:cubicBezTo>
                    <a:pt x="12101" y="13109"/>
                    <a:pt x="12091" y="12856"/>
                    <a:pt x="12185" y="12629"/>
                  </a:cubicBezTo>
                  <a:cubicBezTo>
                    <a:pt x="12190" y="12615"/>
                    <a:pt x="12196" y="12602"/>
                    <a:pt x="12202" y="12589"/>
                  </a:cubicBezTo>
                  <a:lnTo>
                    <a:pt x="12202" y="12589"/>
                  </a:lnTo>
                  <a:cubicBezTo>
                    <a:pt x="12124" y="12533"/>
                    <a:pt x="12030" y="12503"/>
                    <a:pt x="11934" y="12503"/>
                  </a:cubicBezTo>
                  <a:cubicBezTo>
                    <a:pt x="11823" y="12503"/>
                    <a:pt x="11709" y="12544"/>
                    <a:pt x="11617" y="12636"/>
                  </a:cubicBezTo>
                  <a:cubicBezTo>
                    <a:pt x="11332" y="12921"/>
                    <a:pt x="11535" y="13410"/>
                    <a:pt x="11939" y="13410"/>
                  </a:cubicBezTo>
                  <a:cubicBezTo>
                    <a:pt x="12037" y="13409"/>
                    <a:pt x="12128" y="13377"/>
                    <a:pt x="12202" y="13323"/>
                  </a:cubicBezTo>
                  <a:lnTo>
                    <a:pt x="12202" y="13323"/>
                  </a:lnTo>
                  <a:cubicBezTo>
                    <a:pt x="12244" y="13411"/>
                    <a:pt x="12300" y="13492"/>
                    <a:pt x="12371" y="13562"/>
                  </a:cubicBezTo>
                  <a:cubicBezTo>
                    <a:pt x="12536" y="13726"/>
                    <a:pt x="12755" y="13813"/>
                    <a:pt x="12978" y="13813"/>
                  </a:cubicBezTo>
                  <a:cubicBezTo>
                    <a:pt x="13089" y="13813"/>
                    <a:pt x="13200" y="13792"/>
                    <a:pt x="13306" y="13748"/>
                  </a:cubicBezTo>
                  <a:cubicBezTo>
                    <a:pt x="13626" y="13616"/>
                    <a:pt x="13835" y="13303"/>
                    <a:pt x="13835" y="12957"/>
                  </a:cubicBezTo>
                  <a:cubicBezTo>
                    <a:pt x="13835" y="12485"/>
                    <a:pt x="13451" y="12100"/>
                    <a:pt x="12977" y="120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96"/>
          <p:cNvGrpSpPr/>
          <p:nvPr/>
        </p:nvGrpSpPr>
        <p:grpSpPr>
          <a:xfrm>
            <a:off x="6420757" y="2669624"/>
            <a:ext cx="372710" cy="372737"/>
            <a:chOff x="6417036" y="2672199"/>
            <a:chExt cx="372710" cy="372737"/>
          </a:xfrm>
        </p:grpSpPr>
        <p:sp>
          <p:nvSpPr>
            <p:cNvPr id="1335" name="Google Shape;1335;p96"/>
            <p:cNvSpPr/>
            <p:nvPr/>
          </p:nvSpPr>
          <p:spPr>
            <a:xfrm>
              <a:off x="6422078" y="2679453"/>
              <a:ext cx="361870" cy="359686"/>
            </a:xfrm>
            <a:custGeom>
              <a:avLst/>
              <a:gdLst/>
              <a:ahLst/>
              <a:cxnLst/>
              <a:rect l="l" t="t" r="r" b="b"/>
              <a:pathLst>
                <a:path w="13420" h="13339" extrusionOk="0">
                  <a:moveTo>
                    <a:pt x="5096" y="1"/>
                  </a:moveTo>
                  <a:cubicBezTo>
                    <a:pt x="5047" y="2"/>
                    <a:pt x="5003" y="29"/>
                    <a:pt x="4980" y="73"/>
                  </a:cubicBezTo>
                  <a:lnTo>
                    <a:pt x="4478" y="973"/>
                  </a:lnTo>
                  <a:lnTo>
                    <a:pt x="1051" y="973"/>
                  </a:lnTo>
                  <a:cubicBezTo>
                    <a:pt x="472" y="973"/>
                    <a:pt x="2" y="1443"/>
                    <a:pt x="2" y="2022"/>
                  </a:cubicBezTo>
                  <a:lnTo>
                    <a:pt x="2" y="4016"/>
                  </a:lnTo>
                  <a:cubicBezTo>
                    <a:pt x="1" y="4312"/>
                    <a:pt x="241" y="4541"/>
                    <a:pt x="524" y="4541"/>
                  </a:cubicBezTo>
                  <a:cubicBezTo>
                    <a:pt x="557" y="4541"/>
                    <a:pt x="591" y="4538"/>
                    <a:pt x="624" y="4532"/>
                  </a:cubicBezTo>
                  <a:lnTo>
                    <a:pt x="4571" y="3770"/>
                  </a:lnTo>
                  <a:cubicBezTo>
                    <a:pt x="4587" y="3766"/>
                    <a:pt x="4604" y="3765"/>
                    <a:pt x="4620" y="3765"/>
                  </a:cubicBezTo>
                  <a:cubicBezTo>
                    <a:pt x="4774" y="3765"/>
                    <a:pt x="4900" y="3899"/>
                    <a:pt x="4880" y="4058"/>
                  </a:cubicBezTo>
                  <a:lnTo>
                    <a:pt x="4743" y="5216"/>
                  </a:lnTo>
                  <a:lnTo>
                    <a:pt x="4754" y="6004"/>
                  </a:lnTo>
                  <a:lnTo>
                    <a:pt x="4592" y="6475"/>
                  </a:lnTo>
                  <a:lnTo>
                    <a:pt x="3810" y="13047"/>
                  </a:lnTo>
                  <a:cubicBezTo>
                    <a:pt x="3791" y="13202"/>
                    <a:pt x="3914" y="13339"/>
                    <a:pt x="4071" y="13339"/>
                  </a:cubicBezTo>
                  <a:lnTo>
                    <a:pt x="9342" y="13339"/>
                  </a:lnTo>
                  <a:cubicBezTo>
                    <a:pt x="9499" y="13339"/>
                    <a:pt x="9620" y="13202"/>
                    <a:pt x="9603" y="13047"/>
                  </a:cubicBezTo>
                  <a:lnTo>
                    <a:pt x="8821" y="6474"/>
                  </a:lnTo>
                  <a:lnTo>
                    <a:pt x="8645" y="6046"/>
                  </a:lnTo>
                  <a:lnTo>
                    <a:pt x="8697" y="5439"/>
                  </a:lnTo>
                  <a:lnTo>
                    <a:pt x="8531" y="4049"/>
                  </a:lnTo>
                  <a:cubicBezTo>
                    <a:pt x="8513" y="3890"/>
                    <a:pt x="8638" y="3756"/>
                    <a:pt x="8791" y="3756"/>
                  </a:cubicBezTo>
                  <a:cubicBezTo>
                    <a:pt x="8807" y="3756"/>
                    <a:pt x="8824" y="3758"/>
                    <a:pt x="8841" y="3761"/>
                  </a:cubicBezTo>
                  <a:lnTo>
                    <a:pt x="12796" y="4522"/>
                  </a:lnTo>
                  <a:cubicBezTo>
                    <a:pt x="12829" y="4528"/>
                    <a:pt x="12863" y="4531"/>
                    <a:pt x="12895" y="4531"/>
                  </a:cubicBezTo>
                  <a:cubicBezTo>
                    <a:pt x="13178" y="4531"/>
                    <a:pt x="13418" y="4302"/>
                    <a:pt x="13420" y="4007"/>
                  </a:cubicBezTo>
                  <a:lnTo>
                    <a:pt x="13420" y="2022"/>
                  </a:lnTo>
                  <a:cubicBezTo>
                    <a:pt x="13420" y="1443"/>
                    <a:pt x="12950" y="973"/>
                    <a:pt x="12371" y="973"/>
                  </a:cubicBezTo>
                  <a:lnTo>
                    <a:pt x="8927" y="973"/>
                  </a:lnTo>
                  <a:lnTo>
                    <a:pt x="8425" y="73"/>
                  </a:lnTo>
                  <a:cubicBezTo>
                    <a:pt x="8403" y="29"/>
                    <a:pt x="8358" y="2"/>
                    <a:pt x="8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6"/>
            <p:cNvSpPr/>
            <p:nvPr/>
          </p:nvSpPr>
          <p:spPr>
            <a:xfrm>
              <a:off x="6639066" y="2781192"/>
              <a:ext cx="43090" cy="258648"/>
            </a:xfrm>
            <a:custGeom>
              <a:avLst/>
              <a:gdLst/>
              <a:ahLst/>
              <a:cxnLst/>
              <a:rect l="l" t="t" r="r" b="b"/>
              <a:pathLst>
                <a:path w="1598" h="9592" extrusionOk="0">
                  <a:moveTo>
                    <a:pt x="728" y="1"/>
                  </a:moveTo>
                  <a:cubicBezTo>
                    <a:pt x="323" y="1"/>
                    <a:pt x="0" y="337"/>
                    <a:pt x="15" y="740"/>
                  </a:cubicBezTo>
                  <a:lnTo>
                    <a:pt x="339" y="9592"/>
                  </a:lnTo>
                  <a:lnTo>
                    <a:pt x="1318" y="9592"/>
                  </a:lnTo>
                  <a:cubicBezTo>
                    <a:pt x="1475" y="9592"/>
                    <a:pt x="1598" y="9455"/>
                    <a:pt x="1579" y="9299"/>
                  </a:cubicBezTo>
                  <a:lnTo>
                    <a:pt x="797" y="2727"/>
                  </a:lnTo>
                  <a:lnTo>
                    <a:pt x="631" y="2211"/>
                  </a:lnTo>
                  <a:lnTo>
                    <a:pt x="673" y="1691"/>
                  </a:lnTo>
                  <a:lnTo>
                    <a:pt x="509" y="301"/>
                  </a:lnTo>
                  <a:cubicBezTo>
                    <a:pt x="491" y="161"/>
                    <a:pt x="588" y="33"/>
                    <a:pt x="728" y="11"/>
                  </a:cubicBezTo>
                  <a:lnTo>
                    <a:pt x="728" y="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6"/>
            <p:cNvSpPr/>
            <p:nvPr/>
          </p:nvSpPr>
          <p:spPr>
            <a:xfrm>
              <a:off x="6543178" y="2677323"/>
              <a:ext cx="120264" cy="91735"/>
            </a:xfrm>
            <a:custGeom>
              <a:avLst/>
              <a:gdLst/>
              <a:ahLst/>
              <a:cxnLst/>
              <a:rect l="l" t="t" r="r" b="b"/>
              <a:pathLst>
                <a:path w="4460" h="3402" extrusionOk="0">
                  <a:moveTo>
                    <a:pt x="621" y="0"/>
                  </a:moveTo>
                  <a:cubicBezTo>
                    <a:pt x="572" y="0"/>
                    <a:pt x="526" y="28"/>
                    <a:pt x="505" y="71"/>
                  </a:cubicBezTo>
                  <a:lnTo>
                    <a:pt x="0" y="1049"/>
                  </a:lnTo>
                  <a:lnTo>
                    <a:pt x="1566" y="3402"/>
                  </a:lnTo>
                  <a:lnTo>
                    <a:pt x="2893" y="3402"/>
                  </a:lnTo>
                  <a:lnTo>
                    <a:pt x="4459" y="1049"/>
                  </a:lnTo>
                  <a:lnTo>
                    <a:pt x="3955" y="71"/>
                  </a:lnTo>
                  <a:cubicBezTo>
                    <a:pt x="3934" y="28"/>
                    <a:pt x="3889" y="0"/>
                    <a:pt x="38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6"/>
            <p:cNvSpPr/>
            <p:nvPr/>
          </p:nvSpPr>
          <p:spPr>
            <a:xfrm>
              <a:off x="6561083" y="2678024"/>
              <a:ext cx="84400" cy="63422"/>
            </a:xfrm>
            <a:custGeom>
              <a:avLst/>
              <a:gdLst/>
              <a:ahLst/>
              <a:cxnLst/>
              <a:rect l="l" t="t" r="r" b="b"/>
              <a:pathLst>
                <a:path w="3130" h="2352" extrusionOk="0">
                  <a:moveTo>
                    <a:pt x="1" y="0"/>
                  </a:moveTo>
                  <a:lnTo>
                    <a:pt x="1565" y="2352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6"/>
            <p:cNvSpPr/>
            <p:nvPr/>
          </p:nvSpPr>
          <p:spPr>
            <a:xfrm>
              <a:off x="6549191" y="2678051"/>
              <a:ext cx="114143" cy="162356"/>
            </a:xfrm>
            <a:custGeom>
              <a:avLst/>
              <a:gdLst/>
              <a:ahLst/>
              <a:cxnLst/>
              <a:rect l="l" t="t" r="r" b="b"/>
              <a:pathLst>
                <a:path w="4233" h="6021" extrusionOk="0">
                  <a:moveTo>
                    <a:pt x="3569" y="1"/>
                  </a:moveTo>
                  <a:lnTo>
                    <a:pt x="53" y="5239"/>
                  </a:lnTo>
                  <a:lnTo>
                    <a:pt x="1" y="5670"/>
                  </a:lnTo>
                  <a:lnTo>
                    <a:pt x="217" y="6020"/>
                  </a:lnTo>
                  <a:lnTo>
                    <a:pt x="892" y="6020"/>
                  </a:lnTo>
                  <a:lnTo>
                    <a:pt x="4232" y="1047"/>
                  </a:lnTo>
                  <a:lnTo>
                    <a:pt x="3729" y="71"/>
                  </a:lnTo>
                  <a:cubicBezTo>
                    <a:pt x="3708" y="28"/>
                    <a:pt x="3662" y="1"/>
                    <a:pt x="3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6"/>
            <p:cNvSpPr/>
            <p:nvPr/>
          </p:nvSpPr>
          <p:spPr>
            <a:xfrm>
              <a:off x="6422105" y="2705690"/>
              <a:ext cx="361843" cy="334150"/>
            </a:xfrm>
            <a:custGeom>
              <a:avLst/>
              <a:gdLst/>
              <a:ahLst/>
              <a:cxnLst/>
              <a:rect l="l" t="t" r="r" b="b"/>
              <a:pathLst>
                <a:path w="13419" h="12392" extrusionOk="0">
                  <a:moveTo>
                    <a:pt x="132" y="0"/>
                  </a:moveTo>
                  <a:cubicBezTo>
                    <a:pt x="60" y="0"/>
                    <a:pt x="1" y="59"/>
                    <a:pt x="1" y="131"/>
                  </a:cubicBezTo>
                  <a:lnTo>
                    <a:pt x="1" y="3541"/>
                  </a:lnTo>
                  <a:cubicBezTo>
                    <a:pt x="1" y="3614"/>
                    <a:pt x="60" y="3673"/>
                    <a:pt x="132" y="3673"/>
                  </a:cubicBezTo>
                  <a:lnTo>
                    <a:pt x="923" y="3673"/>
                  </a:lnTo>
                  <a:cubicBezTo>
                    <a:pt x="995" y="3673"/>
                    <a:pt x="1054" y="3614"/>
                    <a:pt x="1054" y="3541"/>
                  </a:cubicBezTo>
                  <a:lnTo>
                    <a:pt x="1054" y="0"/>
                  </a:lnTo>
                  <a:close/>
                  <a:moveTo>
                    <a:pt x="12365" y="0"/>
                  </a:moveTo>
                  <a:lnTo>
                    <a:pt x="12365" y="3541"/>
                  </a:lnTo>
                  <a:cubicBezTo>
                    <a:pt x="12365" y="3614"/>
                    <a:pt x="12425" y="3673"/>
                    <a:pt x="12497" y="3673"/>
                  </a:cubicBezTo>
                  <a:lnTo>
                    <a:pt x="13288" y="3673"/>
                  </a:lnTo>
                  <a:cubicBezTo>
                    <a:pt x="13360" y="3673"/>
                    <a:pt x="13419" y="3614"/>
                    <a:pt x="13419" y="3541"/>
                  </a:cubicBezTo>
                  <a:lnTo>
                    <a:pt x="13419" y="133"/>
                  </a:lnTo>
                  <a:cubicBezTo>
                    <a:pt x="13419" y="59"/>
                    <a:pt x="13360" y="0"/>
                    <a:pt x="13286" y="0"/>
                  </a:cubicBezTo>
                  <a:close/>
                  <a:moveTo>
                    <a:pt x="4722" y="4455"/>
                  </a:moveTo>
                  <a:lnTo>
                    <a:pt x="4597" y="5508"/>
                  </a:lnTo>
                  <a:lnTo>
                    <a:pt x="8841" y="5508"/>
                  </a:lnTo>
                  <a:lnTo>
                    <a:pt x="8716" y="4455"/>
                  </a:lnTo>
                  <a:close/>
                  <a:moveTo>
                    <a:pt x="3901" y="11339"/>
                  </a:moveTo>
                  <a:cubicBezTo>
                    <a:pt x="3833" y="11339"/>
                    <a:pt x="3777" y="11389"/>
                    <a:pt x="3770" y="11455"/>
                  </a:cubicBezTo>
                  <a:lnTo>
                    <a:pt x="3676" y="12245"/>
                  </a:lnTo>
                  <a:cubicBezTo>
                    <a:pt x="3666" y="12323"/>
                    <a:pt x="3728" y="12392"/>
                    <a:pt x="3806" y="12392"/>
                  </a:cubicBezTo>
                  <a:lnTo>
                    <a:pt x="9631" y="12392"/>
                  </a:lnTo>
                  <a:cubicBezTo>
                    <a:pt x="9710" y="12392"/>
                    <a:pt x="9771" y="12323"/>
                    <a:pt x="9762" y="12245"/>
                  </a:cubicBezTo>
                  <a:lnTo>
                    <a:pt x="9668" y="11455"/>
                  </a:lnTo>
                  <a:cubicBezTo>
                    <a:pt x="9660" y="11389"/>
                    <a:pt x="9604" y="11339"/>
                    <a:pt x="9537" y="113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6"/>
            <p:cNvSpPr/>
            <p:nvPr/>
          </p:nvSpPr>
          <p:spPr>
            <a:xfrm>
              <a:off x="6417036" y="2672199"/>
              <a:ext cx="372710" cy="372737"/>
            </a:xfrm>
            <a:custGeom>
              <a:avLst/>
              <a:gdLst/>
              <a:ahLst/>
              <a:cxnLst/>
              <a:rect l="l" t="t" r="r" b="b"/>
              <a:pathLst>
                <a:path w="13822" h="13823" extrusionOk="0">
                  <a:moveTo>
                    <a:pt x="8091" y="407"/>
                  </a:moveTo>
                  <a:lnTo>
                    <a:pt x="6901" y="2180"/>
                  </a:lnTo>
                  <a:lnTo>
                    <a:pt x="5720" y="407"/>
                  </a:lnTo>
                  <a:close/>
                  <a:moveTo>
                    <a:pt x="5295" y="497"/>
                  </a:moveTo>
                  <a:lnTo>
                    <a:pt x="6656" y="2543"/>
                  </a:lnTo>
                  <a:lnTo>
                    <a:pt x="6217" y="3197"/>
                  </a:lnTo>
                  <a:lnTo>
                    <a:pt x="4913" y="1238"/>
                  </a:lnTo>
                  <a:lnTo>
                    <a:pt x="5295" y="497"/>
                  </a:lnTo>
                  <a:close/>
                  <a:moveTo>
                    <a:pt x="4580" y="1458"/>
                  </a:moveTo>
                  <a:lnTo>
                    <a:pt x="5982" y="3566"/>
                  </a:lnTo>
                  <a:lnTo>
                    <a:pt x="5259" y="4644"/>
                  </a:lnTo>
                  <a:lnTo>
                    <a:pt x="5259" y="4644"/>
                  </a:lnTo>
                  <a:lnTo>
                    <a:pt x="5292" y="4369"/>
                  </a:lnTo>
                  <a:cubicBezTo>
                    <a:pt x="5309" y="4229"/>
                    <a:pt x="5266" y="4089"/>
                    <a:pt x="5173" y="3987"/>
                  </a:cubicBezTo>
                  <a:cubicBezTo>
                    <a:pt x="5084" y="3891"/>
                    <a:pt x="4960" y="3838"/>
                    <a:pt x="4833" y="3838"/>
                  </a:cubicBezTo>
                  <a:cubicBezTo>
                    <a:pt x="4803" y="3838"/>
                    <a:pt x="4773" y="3841"/>
                    <a:pt x="4743" y="3847"/>
                  </a:cubicBezTo>
                  <a:lnTo>
                    <a:pt x="4743" y="3846"/>
                  </a:lnTo>
                  <a:lnTo>
                    <a:pt x="1458" y="4478"/>
                  </a:lnTo>
                  <a:lnTo>
                    <a:pt x="1458" y="1458"/>
                  </a:lnTo>
                  <a:close/>
                  <a:moveTo>
                    <a:pt x="1053" y="1458"/>
                  </a:moveTo>
                  <a:lnTo>
                    <a:pt x="1053" y="4724"/>
                  </a:lnTo>
                  <a:lnTo>
                    <a:pt x="405" y="4724"/>
                  </a:lnTo>
                  <a:lnTo>
                    <a:pt x="405" y="1458"/>
                  </a:lnTo>
                  <a:close/>
                  <a:moveTo>
                    <a:pt x="13416" y="1458"/>
                  </a:moveTo>
                  <a:lnTo>
                    <a:pt x="13416" y="4726"/>
                  </a:lnTo>
                  <a:lnTo>
                    <a:pt x="12768" y="4726"/>
                  </a:lnTo>
                  <a:lnTo>
                    <a:pt x="12768" y="1458"/>
                  </a:lnTo>
                  <a:close/>
                  <a:moveTo>
                    <a:pt x="8519" y="502"/>
                  </a:moveTo>
                  <a:lnTo>
                    <a:pt x="8900" y="1242"/>
                  </a:lnTo>
                  <a:lnTo>
                    <a:pt x="6037" y="5508"/>
                  </a:lnTo>
                  <a:lnTo>
                    <a:pt x="5157" y="5508"/>
                  </a:lnTo>
                  <a:lnTo>
                    <a:pt x="8519" y="502"/>
                  </a:lnTo>
                  <a:close/>
                  <a:moveTo>
                    <a:pt x="12366" y="1458"/>
                  </a:moveTo>
                  <a:lnTo>
                    <a:pt x="12366" y="4478"/>
                  </a:lnTo>
                  <a:lnTo>
                    <a:pt x="9081" y="3846"/>
                  </a:lnTo>
                  <a:cubicBezTo>
                    <a:pt x="9051" y="3840"/>
                    <a:pt x="9021" y="3837"/>
                    <a:pt x="8991" y="3837"/>
                  </a:cubicBezTo>
                  <a:cubicBezTo>
                    <a:pt x="8874" y="3837"/>
                    <a:pt x="8761" y="3881"/>
                    <a:pt x="8675" y="3962"/>
                  </a:cubicBezTo>
                  <a:cubicBezTo>
                    <a:pt x="8565" y="4063"/>
                    <a:pt x="8512" y="4210"/>
                    <a:pt x="8531" y="4357"/>
                  </a:cubicBezTo>
                  <a:lnTo>
                    <a:pt x="8668" y="5508"/>
                  </a:lnTo>
                  <a:lnTo>
                    <a:pt x="6524" y="5508"/>
                  </a:lnTo>
                  <a:lnTo>
                    <a:pt x="9244" y="1458"/>
                  </a:lnTo>
                  <a:close/>
                  <a:moveTo>
                    <a:pt x="8730" y="5913"/>
                  </a:moveTo>
                  <a:lnTo>
                    <a:pt x="8805" y="6561"/>
                  </a:lnTo>
                  <a:lnTo>
                    <a:pt x="5010" y="6561"/>
                  </a:lnTo>
                  <a:lnTo>
                    <a:pt x="5088" y="5913"/>
                  </a:lnTo>
                  <a:close/>
                  <a:moveTo>
                    <a:pt x="8835" y="6965"/>
                  </a:moveTo>
                  <a:lnTo>
                    <a:pt x="9477" y="12365"/>
                  </a:lnTo>
                  <a:lnTo>
                    <a:pt x="8462" y="12365"/>
                  </a:lnTo>
                  <a:cubicBezTo>
                    <a:pt x="8460" y="12365"/>
                    <a:pt x="8458" y="12365"/>
                    <a:pt x="8456" y="12365"/>
                  </a:cubicBezTo>
                  <a:cubicBezTo>
                    <a:pt x="8353" y="12365"/>
                    <a:pt x="8267" y="12440"/>
                    <a:pt x="8253" y="12542"/>
                  </a:cubicBezTo>
                  <a:cubicBezTo>
                    <a:pt x="8237" y="12661"/>
                    <a:pt x="8332" y="12769"/>
                    <a:pt x="8453" y="12769"/>
                  </a:cubicBezTo>
                  <a:lnTo>
                    <a:pt x="9669" y="12769"/>
                  </a:lnTo>
                  <a:lnTo>
                    <a:pt x="9747" y="13418"/>
                  </a:lnTo>
                  <a:lnTo>
                    <a:pt x="4069" y="13418"/>
                  </a:lnTo>
                  <a:lnTo>
                    <a:pt x="4145" y="12769"/>
                  </a:lnTo>
                  <a:lnTo>
                    <a:pt x="7581" y="12769"/>
                  </a:lnTo>
                  <a:cubicBezTo>
                    <a:pt x="7582" y="12769"/>
                    <a:pt x="7583" y="12769"/>
                    <a:pt x="7584" y="12769"/>
                  </a:cubicBezTo>
                  <a:cubicBezTo>
                    <a:pt x="7687" y="12769"/>
                    <a:pt x="7775" y="12694"/>
                    <a:pt x="7790" y="12592"/>
                  </a:cubicBezTo>
                  <a:cubicBezTo>
                    <a:pt x="7805" y="12471"/>
                    <a:pt x="7711" y="12365"/>
                    <a:pt x="7589" y="12365"/>
                  </a:cubicBezTo>
                  <a:lnTo>
                    <a:pt x="4337" y="12365"/>
                  </a:lnTo>
                  <a:lnTo>
                    <a:pt x="4979" y="6965"/>
                  </a:lnTo>
                  <a:close/>
                  <a:moveTo>
                    <a:pt x="5304" y="0"/>
                  </a:moveTo>
                  <a:cubicBezTo>
                    <a:pt x="5178" y="0"/>
                    <a:pt x="5063" y="71"/>
                    <a:pt x="5007" y="183"/>
                  </a:cubicBezTo>
                  <a:lnTo>
                    <a:pt x="4560" y="1053"/>
                  </a:lnTo>
                  <a:lnTo>
                    <a:pt x="337" y="1053"/>
                  </a:lnTo>
                  <a:cubicBezTo>
                    <a:pt x="152" y="1053"/>
                    <a:pt x="0" y="1205"/>
                    <a:pt x="0" y="1391"/>
                  </a:cubicBezTo>
                  <a:lnTo>
                    <a:pt x="0" y="4792"/>
                  </a:lnTo>
                  <a:cubicBezTo>
                    <a:pt x="0" y="4979"/>
                    <a:pt x="152" y="5131"/>
                    <a:pt x="337" y="5131"/>
                  </a:cubicBezTo>
                  <a:lnTo>
                    <a:pt x="1115" y="5131"/>
                  </a:lnTo>
                  <a:cubicBezTo>
                    <a:pt x="1262" y="5129"/>
                    <a:pt x="1392" y="5036"/>
                    <a:pt x="1437" y="4896"/>
                  </a:cubicBezTo>
                  <a:lnTo>
                    <a:pt x="4815" y="4246"/>
                  </a:lnTo>
                  <a:cubicBezTo>
                    <a:pt x="4818" y="4246"/>
                    <a:pt x="4822" y="4245"/>
                    <a:pt x="4825" y="4245"/>
                  </a:cubicBezTo>
                  <a:cubicBezTo>
                    <a:pt x="4840" y="4245"/>
                    <a:pt x="4855" y="4251"/>
                    <a:pt x="4867" y="4262"/>
                  </a:cubicBezTo>
                  <a:cubicBezTo>
                    <a:pt x="4881" y="4275"/>
                    <a:pt x="4887" y="4294"/>
                    <a:pt x="4886" y="4312"/>
                  </a:cubicBezTo>
                  <a:lnTo>
                    <a:pt x="3919" y="12427"/>
                  </a:lnTo>
                  <a:cubicBezTo>
                    <a:pt x="3838" y="12481"/>
                    <a:pt x="3785" y="12568"/>
                    <a:pt x="3774" y="12664"/>
                  </a:cubicBezTo>
                  <a:lnTo>
                    <a:pt x="3680" y="13449"/>
                  </a:lnTo>
                  <a:cubicBezTo>
                    <a:pt x="3663" y="13596"/>
                    <a:pt x="3743" y="13738"/>
                    <a:pt x="3879" y="13795"/>
                  </a:cubicBezTo>
                  <a:cubicBezTo>
                    <a:pt x="3922" y="13814"/>
                    <a:pt x="3969" y="13823"/>
                    <a:pt x="4016" y="13823"/>
                  </a:cubicBezTo>
                  <a:lnTo>
                    <a:pt x="9805" y="13823"/>
                  </a:lnTo>
                  <a:cubicBezTo>
                    <a:pt x="9852" y="13823"/>
                    <a:pt x="9898" y="13814"/>
                    <a:pt x="9941" y="13795"/>
                  </a:cubicBezTo>
                  <a:cubicBezTo>
                    <a:pt x="10077" y="13738"/>
                    <a:pt x="10157" y="13596"/>
                    <a:pt x="10140" y="13449"/>
                  </a:cubicBezTo>
                  <a:lnTo>
                    <a:pt x="10047" y="12664"/>
                  </a:lnTo>
                  <a:cubicBezTo>
                    <a:pt x="10035" y="12568"/>
                    <a:pt x="9982" y="12481"/>
                    <a:pt x="9901" y="12427"/>
                  </a:cubicBezTo>
                  <a:lnTo>
                    <a:pt x="8936" y="4312"/>
                  </a:lnTo>
                  <a:cubicBezTo>
                    <a:pt x="8932" y="4277"/>
                    <a:pt x="8960" y="4247"/>
                    <a:pt x="8995" y="4247"/>
                  </a:cubicBezTo>
                  <a:cubicBezTo>
                    <a:pt x="8999" y="4247"/>
                    <a:pt x="9003" y="4247"/>
                    <a:pt x="9006" y="4248"/>
                  </a:cubicBezTo>
                  <a:lnTo>
                    <a:pt x="12385" y="4897"/>
                  </a:lnTo>
                  <a:cubicBezTo>
                    <a:pt x="12430" y="5036"/>
                    <a:pt x="12559" y="5131"/>
                    <a:pt x="12706" y="5131"/>
                  </a:cubicBezTo>
                  <a:lnTo>
                    <a:pt x="13484" y="5131"/>
                  </a:lnTo>
                  <a:cubicBezTo>
                    <a:pt x="13670" y="5131"/>
                    <a:pt x="13821" y="4979"/>
                    <a:pt x="13821" y="4794"/>
                  </a:cubicBezTo>
                  <a:lnTo>
                    <a:pt x="13821" y="1391"/>
                  </a:lnTo>
                  <a:cubicBezTo>
                    <a:pt x="13821" y="1205"/>
                    <a:pt x="13671" y="1053"/>
                    <a:pt x="13484" y="1053"/>
                  </a:cubicBezTo>
                  <a:lnTo>
                    <a:pt x="12571" y="1053"/>
                  </a:lnTo>
                  <a:cubicBezTo>
                    <a:pt x="12564" y="1054"/>
                    <a:pt x="12558" y="1054"/>
                    <a:pt x="12551" y="1054"/>
                  </a:cubicBezTo>
                  <a:cubicBezTo>
                    <a:pt x="12545" y="1054"/>
                    <a:pt x="12538" y="1054"/>
                    <a:pt x="12532" y="1053"/>
                  </a:cubicBezTo>
                  <a:lnTo>
                    <a:pt x="9261" y="1053"/>
                  </a:lnTo>
                  <a:lnTo>
                    <a:pt x="8816" y="183"/>
                  </a:lnTo>
                  <a:cubicBezTo>
                    <a:pt x="8759" y="71"/>
                    <a:pt x="8645" y="0"/>
                    <a:pt x="8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96"/>
          <p:cNvGrpSpPr/>
          <p:nvPr/>
        </p:nvGrpSpPr>
        <p:grpSpPr>
          <a:xfrm>
            <a:off x="1516350" y="1463723"/>
            <a:ext cx="392637" cy="372737"/>
            <a:chOff x="1513532" y="1468671"/>
            <a:chExt cx="392637" cy="372737"/>
          </a:xfrm>
        </p:grpSpPr>
        <p:sp>
          <p:nvSpPr>
            <p:cNvPr id="1343" name="Google Shape;1343;p96"/>
            <p:cNvSpPr/>
            <p:nvPr/>
          </p:nvSpPr>
          <p:spPr>
            <a:xfrm>
              <a:off x="1538798" y="1474118"/>
              <a:ext cx="361816" cy="361816"/>
            </a:xfrm>
            <a:custGeom>
              <a:avLst/>
              <a:gdLst/>
              <a:ahLst/>
              <a:cxnLst/>
              <a:rect l="l" t="t" r="r" b="b"/>
              <a:pathLst>
                <a:path w="13418" h="13418" extrusionOk="0">
                  <a:moveTo>
                    <a:pt x="8175" y="4199"/>
                  </a:moveTo>
                  <a:cubicBezTo>
                    <a:pt x="8754" y="4199"/>
                    <a:pt x="9224" y="4668"/>
                    <a:pt x="9224" y="5248"/>
                  </a:cubicBezTo>
                  <a:lnTo>
                    <a:pt x="9224" y="8174"/>
                  </a:lnTo>
                  <a:cubicBezTo>
                    <a:pt x="9224" y="8751"/>
                    <a:pt x="8756" y="9220"/>
                    <a:pt x="8178" y="9220"/>
                  </a:cubicBezTo>
                  <a:lnTo>
                    <a:pt x="5250" y="9220"/>
                  </a:lnTo>
                  <a:cubicBezTo>
                    <a:pt x="4671" y="9220"/>
                    <a:pt x="4202" y="8750"/>
                    <a:pt x="4203" y="8172"/>
                  </a:cubicBezTo>
                  <a:lnTo>
                    <a:pt x="4203" y="5248"/>
                  </a:lnTo>
                  <a:cubicBezTo>
                    <a:pt x="4203" y="4668"/>
                    <a:pt x="4671" y="4199"/>
                    <a:pt x="5250" y="4199"/>
                  </a:cubicBezTo>
                  <a:close/>
                  <a:moveTo>
                    <a:pt x="6710" y="0"/>
                  </a:moveTo>
                  <a:cubicBezTo>
                    <a:pt x="3004" y="0"/>
                    <a:pt x="0" y="3004"/>
                    <a:pt x="0" y="6710"/>
                  </a:cubicBezTo>
                  <a:cubicBezTo>
                    <a:pt x="0" y="10414"/>
                    <a:pt x="3004" y="13418"/>
                    <a:pt x="6710" y="13418"/>
                  </a:cubicBezTo>
                  <a:cubicBezTo>
                    <a:pt x="10414" y="13418"/>
                    <a:pt x="13418" y="10414"/>
                    <a:pt x="13418" y="6710"/>
                  </a:cubicBezTo>
                  <a:cubicBezTo>
                    <a:pt x="13418" y="3004"/>
                    <a:pt x="10414" y="0"/>
                    <a:pt x="67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96"/>
            <p:cNvSpPr/>
            <p:nvPr/>
          </p:nvSpPr>
          <p:spPr>
            <a:xfrm>
              <a:off x="1709432" y="1474118"/>
              <a:ext cx="191155" cy="361816"/>
            </a:xfrm>
            <a:custGeom>
              <a:avLst/>
              <a:gdLst/>
              <a:ahLst/>
              <a:cxnLst/>
              <a:rect l="l" t="t" r="r" b="b"/>
              <a:pathLst>
                <a:path w="7089" h="13418" extrusionOk="0">
                  <a:moveTo>
                    <a:pt x="380" y="0"/>
                  </a:moveTo>
                  <a:cubicBezTo>
                    <a:pt x="252" y="0"/>
                    <a:pt x="127" y="5"/>
                    <a:pt x="0" y="12"/>
                  </a:cubicBezTo>
                  <a:cubicBezTo>
                    <a:pt x="3528" y="208"/>
                    <a:pt x="6329" y="3133"/>
                    <a:pt x="6329" y="6710"/>
                  </a:cubicBezTo>
                  <a:cubicBezTo>
                    <a:pt x="6329" y="10287"/>
                    <a:pt x="3528" y="13210"/>
                    <a:pt x="0" y="13406"/>
                  </a:cubicBezTo>
                  <a:cubicBezTo>
                    <a:pt x="127" y="13414"/>
                    <a:pt x="254" y="13418"/>
                    <a:pt x="380" y="13418"/>
                  </a:cubicBezTo>
                  <a:cubicBezTo>
                    <a:pt x="4086" y="13418"/>
                    <a:pt x="7089" y="10414"/>
                    <a:pt x="7089" y="6710"/>
                  </a:cubicBezTo>
                  <a:cubicBezTo>
                    <a:pt x="7089" y="3004"/>
                    <a:pt x="4086" y="0"/>
                    <a:pt x="380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6"/>
            <p:cNvSpPr/>
            <p:nvPr/>
          </p:nvSpPr>
          <p:spPr>
            <a:xfrm>
              <a:off x="1567084" y="1502404"/>
              <a:ext cx="305271" cy="305271"/>
            </a:xfrm>
            <a:custGeom>
              <a:avLst/>
              <a:gdLst/>
              <a:ahLst/>
              <a:cxnLst/>
              <a:rect l="l" t="t" r="r" b="b"/>
              <a:pathLst>
                <a:path w="11321" h="11321" extrusionOk="0">
                  <a:moveTo>
                    <a:pt x="6694" y="3555"/>
                  </a:moveTo>
                  <a:cubicBezTo>
                    <a:pt x="7273" y="3555"/>
                    <a:pt x="7741" y="4024"/>
                    <a:pt x="7741" y="4603"/>
                  </a:cubicBezTo>
                  <a:lnTo>
                    <a:pt x="7741" y="6691"/>
                  </a:lnTo>
                  <a:cubicBezTo>
                    <a:pt x="7741" y="7270"/>
                    <a:pt x="7273" y="7738"/>
                    <a:pt x="6694" y="7738"/>
                  </a:cubicBezTo>
                  <a:lnTo>
                    <a:pt x="4606" y="7738"/>
                  </a:lnTo>
                  <a:cubicBezTo>
                    <a:pt x="4027" y="7738"/>
                    <a:pt x="3557" y="7270"/>
                    <a:pt x="3557" y="6691"/>
                  </a:cubicBezTo>
                  <a:lnTo>
                    <a:pt x="3557" y="4603"/>
                  </a:lnTo>
                  <a:cubicBezTo>
                    <a:pt x="3557" y="4024"/>
                    <a:pt x="4027" y="3555"/>
                    <a:pt x="4606" y="3555"/>
                  </a:cubicBezTo>
                  <a:close/>
                  <a:moveTo>
                    <a:pt x="5661" y="0"/>
                  </a:moveTo>
                  <a:cubicBezTo>
                    <a:pt x="2534" y="0"/>
                    <a:pt x="0" y="2534"/>
                    <a:pt x="0" y="5661"/>
                  </a:cubicBezTo>
                  <a:cubicBezTo>
                    <a:pt x="0" y="8787"/>
                    <a:pt x="2534" y="11320"/>
                    <a:pt x="5661" y="11320"/>
                  </a:cubicBezTo>
                  <a:cubicBezTo>
                    <a:pt x="8786" y="11320"/>
                    <a:pt x="11320" y="8786"/>
                    <a:pt x="11320" y="5661"/>
                  </a:cubicBezTo>
                  <a:cubicBezTo>
                    <a:pt x="11320" y="2534"/>
                    <a:pt x="8786" y="0"/>
                    <a:pt x="56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96"/>
            <p:cNvSpPr/>
            <p:nvPr/>
          </p:nvSpPr>
          <p:spPr>
            <a:xfrm>
              <a:off x="1567030" y="1502404"/>
              <a:ext cx="161871" cy="305271"/>
            </a:xfrm>
            <a:custGeom>
              <a:avLst/>
              <a:gdLst/>
              <a:ahLst/>
              <a:cxnLst/>
              <a:rect l="l" t="t" r="r" b="b"/>
              <a:pathLst>
                <a:path w="6003" h="11321" extrusionOk="0">
                  <a:moveTo>
                    <a:pt x="5661" y="0"/>
                  </a:moveTo>
                  <a:cubicBezTo>
                    <a:pt x="2535" y="0"/>
                    <a:pt x="1" y="2534"/>
                    <a:pt x="1" y="5661"/>
                  </a:cubicBezTo>
                  <a:cubicBezTo>
                    <a:pt x="1" y="8786"/>
                    <a:pt x="2535" y="11320"/>
                    <a:pt x="5661" y="11320"/>
                  </a:cubicBezTo>
                  <a:cubicBezTo>
                    <a:pt x="5777" y="11320"/>
                    <a:pt x="5889" y="11317"/>
                    <a:pt x="6003" y="11310"/>
                  </a:cubicBezTo>
                  <a:cubicBezTo>
                    <a:pt x="3035" y="11134"/>
                    <a:pt x="682" y="8672"/>
                    <a:pt x="682" y="5661"/>
                  </a:cubicBezTo>
                  <a:cubicBezTo>
                    <a:pt x="682" y="2648"/>
                    <a:pt x="3035" y="186"/>
                    <a:pt x="6003" y="10"/>
                  </a:cubicBezTo>
                  <a:cubicBezTo>
                    <a:pt x="5889" y="5"/>
                    <a:pt x="5777" y="0"/>
                    <a:pt x="5661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96"/>
            <p:cNvSpPr/>
            <p:nvPr/>
          </p:nvSpPr>
          <p:spPr>
            <a:xfrm>
              <a:off x="1662999" y="1598237"/>
              <a:ext cx="112849" cy="112849"/>
            </a:xfrm>
            <a:custGeom>
              <a:avLst/>
              <a:gdLst/>
              <a:ahLst/>
              <a:cxnLst/>
              <a:rect l="l" t="t" r="r" b="b"/>
              <a:pathLst>
                <a:path w="4185" h="4185" extrusionOk="0">
                  <a:moveTo>
                    <a:pt x="2898" y="1054"/>
                  </a:moveTo>
                  <a:cubicBezTo>
                    <a:pt x="3042" y="1054"/>
                    <a:pt x="3158" y="1170"/>
                    <a:pt x="3158" y="1316"/>
                  </a:cubicBezTo>
                  <a:lnTo>
                    <a:pt x="3158" y="2898"/>
                  </a:lnTo>
                  <a:cubicBezTo>
                    <a:pt x="3158" y="3042"/>
                    <a:pt x="3042" y="3159"/>
                    <a:pt x="2898" y="3159"/>
                  </a:cubicBezTo>
                  <a:lnTo>
                    <a:pt x="1316" y="3159"/>
                  </a:lnTo>
                  <a:cubicBezTo>
                    <a:pt x="1170" y="3159"/>
                    <a:pt x="1054" y="3042"/>
                    <a:pt x="1054" y="2898"/>
                  </a:cubicBezTo>
                  <a:lnTo>
                    <a:pt x="1054" y="1316"/>
                  </a:lnTo>
                  <a:cubicBezTo>
                    <a:pt x="1054" y="1170"/>
                    <a:pt x="1170" y="1054"/>
                    <a:pt x="1316" y="1054"/>
                  </a:cubicBezTo>
                  <a:close/>
                  <a:moveTo>
                    <a:pt x="1049" y="1"/>
                  </a:moveTo>
                  <a:cubicBezTo>
                    <a:pt x="470" y="1"/>
                    <a:pt x="0" y="470"/>
                    <a:pt x="0" y="1049"/>
                  </a:cubicBezTo>
                  <a:lnTo>
                    <a:pt x="0" y="3137"/>
                  </a:lnTo>
                  <a:cubicBezTo>
                    <a:pt x="0" y="3716"/>
                    <a:pt x="470" y="4184"/>
                    <a:pt x="1049" y="4184"/>
                  </a:cubicBezTo>
                  <a:lnTo>
                    <a:pt x="3137" y="4184"/>
                  </a:lnTo>
                  <a:cubicBezTo>
                    <a:pt x="3716" y="4184"/>
                    <a:pt x="4184" y="3716"/>
                    <a:pt x="4184" y="3137"/>
                  </a:cubicBezTo>
                  <a:lnTo>
                    <a:pt x="4184" y="1049"/>
                  </a:lnTo>
                  <a:cubicBezTo>
                    <a:pt x="4184" y="470"/>
                    <a:pt x="3716" y="1"/>
                    <a:pt x="3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96"/>
            <p:cNvSpPr/>
            <p:nvPr/>
          </p:nvSpPr>
          <p:spPr>
            <a:xfrm>
              <a:off x="1513532" y="1468671"/>
              <a:ext cx="392637" cy="372737"/>
            </a:xfrm>
            <a:custGeom>
              <a:avLst/>
              <a:gdLst/>
              <a:ahLst/>
              <a:cxnLst/>
              <a:rect l="l" t="t" r="r" b="b"/>
              <a:pathLst>
                <a:path w="14561" h="13823" extrusionOk="0">
                  <a:moveTo>
                    <a:pt x="8108" y="2591"/>
                  </a:moveTo>
                  <a:lnTo>
                    <a:pt x="8108" y="2862"/>
                  </a:lnTo>
                  <a:lnTo>
                    <a:pt x="7163" y="2862"/>
                  </a:lnTo>
                  <a:lnTo>
                    <a:pt x="7163" y="2591"/>
                  </a:lnTo>
                  <a:close/>
                  <a:moveTo>
                    <a:pt x="8108" y="3265"/>
                  </a:moveTo>
                  <a:lnTo>
                    <a:pt x="8108" y="3536"/>
                  </a:lnTo>
                  <a:lnTo>
                    <a:pt x="7163" y="3536"/>
                  </a:lnTo>
                  <a:lnTo>
                    <a:pt x="7163" y="3265"/>
                  </a:lnTo>
                  <a:close/>
                  <a:moveTo>
                    <a:pt x="7095" y="2186"/>
                  </a:moveTo>
                  <a:cubicBezTo>
                    <a:pt x="6909" y="2186"/>
                    <a:pt x="6758" y="2336"/>
                    <a:pt x="6758" y="2523"/>
                  </a:cubicBezTo>
                  <a:lnTo>
                    <a:pt x="6758" y="3604"/>
                  </a:lnTo>
                  <a:cubicBezTo>
                    <a:pt x="6758" y="3790"/>
                    <a:pt x="6909" y="3941"/>
                    <a:pt x="7095" y="3941"/>
                  </a:cubicBezTo>
                  <a:lnTo>
                    <a:pt x="8176" y="3941"/>
                  </a:lnTo>
                  <a:cubicBezTo>
                    <a:pt x="8361" y="3941"/>
                    <a:pt x="8513" y="3790"/>
                    <a:pt x="8513" y="3604"/>
                  </a:cubicBezTo>
                  <a:lnTo>
                    <a:pt x="8513" y="2523"/>
                  </a:lnTo>
                  <a:cubicBezTo>
                    <a:pt x="8513" y="2336"/>
                    <a:pt x="8361" y="2186"/>
                    <a:pt x="8176" y="2186"/>
                  </a:cubicBezTo>
                  <a:close/>
                  <a:moveTo>
                    <a:pt x="4274" y="6425"/>
                  </a:moveTo>
                  <a:lnTo>
                    <a:pt x="4274" y="7370"/>
                  </a:lnTo>
                  <a:lnTo>
                    <a:pt x="4003" y="7370"/>
                  </a:lnTo>
                  <a:lnTo>
                    <a:pt x="4003" y="6425"/>
                  </a:lnTo>
                  <a:close/>
                  <a:moveTo>
                    <a:pt x="11968" y="6425"/>
                  </a:moveTo>
                  <a:lnTo>
                    <a:pt x="11968" y="7370"/>
                  </a:lnTo>
                  <a:lnTo>
                    <a:pt x="11698" y="7370"/>
                  </a:lnTo>
                  <a:lnTo>
                    <a:pt x="11698" y="6425"/>
                  </a:lnTo>
                  <a:close/>
                  <a:moveTo>
                    <a:pt x="3600" y="6451"/>
                  </a:moveTo>
                  <a:lnTo>
                    <a:pt x="3600" y="7396"/>
                  </a:lnTo>
                  <a:lnTo>
                    <a:pt x="3329" y="7396"/>
                  </a:lnTo>
                  <a:lnTo>
                    <a:pt x="3329" y="6451"/>
                  </a:lnTo>
                  <a:close/>
                  <a:moveTo>
                    <a:pt x="11293" y="6451"/>
                  </a:moveTo>
                  <a:lnTo>
                    <a:pt x="11293" y="7396"/>
                  </a:lnTo>
                  <a:lnTo>
                    <a:pt x="11023" y="7396"/>
                  </a:lnTo>
                  <a:lnTo>
                    <a:pt x="11023" y="6451"/>
                  </a:lnTo>
                  <a:close/>
                  <a:moveTo>
                    <a:pt x="10955" y="6020"/>
                  </a:moveTo>
                  <a:cubicBezTo>
                    <a:pt x="10769" y="6020"/>
                    <a:pt x="10618" y="6171"/>
                    <a:pt x="10618" y="6357"/>
                  </a:cubicBezTo>
                  <a:lnTo>
                    <a:pt x="10618" y="7438"/>
                  </a:lnTo>
                  <a:cubicBezTo>
                    <a:pt x="10618" y="7624"/>
                    <a:pt x="10768" y="7775"/>
                    <a:pt x="10954" y="7775"/>
                  </a:cubicBezTo>
                  <a:cubicBezTo>
                    <a:pt x="10954" y="7775"/>
                    <a:pt x="10955" y="7775"/>
                    <a:pt x="10956" y="7775"/>
                  </a:cubicBezTo>
                  <a:lnTo>
                    <a:pt x="12035" y="7775"/>
                  </a:lnTo>
                  <a:cubicBezTo>
                    <a:pt x="12223" y="7775"/>
                    <a:pt x="12374" y="7624"/>
                    <a:pt x="12374" y="7438"/>
                  </a:cubicBezTo>
                  <a:lnTo>
                    <a:pt x="12374" y="6357"/>
                  </a:lnTo>
                  <a:cubicBezTo>
                    <a:pt x="12374" y="6171"/>
                    <a:pt x="12223" y="6020"/>
                    <a:pt x="12035" y="6020"/>
                  </a:cubicBezTo>
                  <a:close/>
                  <a:moveTo>
                    <a:pt x="4342" y="6046"/>
                  </a:moveTo>
                  <a:lnTo>
                    <a:pt x="3260" y="6047"/>
                  </a:lnTo>
                  <a:cubicBezTo>
                    <a:pt x="3074" y="6047"/>
                    <a:pt x="2924" y="6197"/>
                    <a:pt x="2924" y="6382"/>
                  </a:cubicBezTo>
                  <a:lnTo>
                    <a:pt x="2924" y="7464"/>
                  </a:lnTo>
                  <a:cubicBezTo>
                    <a:pt x="2924" y="7651"/>
                    <a:pt x="3075" y="7802"/>
                    <a:pt x="3261" y="7802"/>
                  </a:cubicBezTo>
                  <a:lnTo>
                    <a:pt x="4342" y="7802"/>
                  </a:lnTo>
                  <a:cubicBezTo>
                    <a:pt x="4529" y="7802"/>
                    <a:pt x="4679" y="7651"/>
                    <a:pt x="4679" y="7464"/>
                  </a:cubicBezTo>
                  <a:lnTo>
                    <a:pt x="4679" y="6383"/>
                  </a:lnTo>
                  <a:cubicBezTo>
                    <a:pt x="4679" y="6197"/>
                    <a:pt x="4529" y="6046"/>
                    <a:pt x="4342" y="6046"/>
                  </a:cubicBezTo>
                  <a:close/>
                  <a:moveTo>
                    <a:pt x="6844" y="5641"/>
                  </a:moveTo>
                  <a:cubicBezTo>
                    <a:pt x="6588" y="5641"/>
                    <a:pt x="6380" y="5849"/>
                    <a:pt x="6380" y="6106"/>
                  </a:cubicBezTo>
                  <a:lnTo>
                    <a:pt x="6380" y="6743"/>
                  </a:lnTo>
                  <a:cubicBezTo>
                    <a:pt x="6380" y="6856"/>
                    <a:pt x="6476" y="6946"/>
                    <a:pt x="6596" y="6946"/>
                  </a:cubicBezTo>
                  <a:cubicBezTo>
                    <a:pt x="6619" y="6946"/>
                    <a:pt x="6643" y="6942"/>
                    <a:pt x="6667" y="6935"/>
                  </a:cubicBezTo>
                  <a:cubicBezTo>
                    <a:pt x="6754" y="6908"/>
                    <a:pt x="6813" y="6827"/>
                    <a:pt x="6813" y="6735"/>
                  </a:cubicBezTo>
                  <a:lnTo>
                    <a:pt x="6813" y="6106"/>
                  </a:lnTo>
                  <a:cubicBezTo>
                    <a:pt x="6813" y="6073"/>
                    <a:pt x="6839" y="6046"/>
                    <a:pt x="6872" y="6046"/>
                  </a:cubicBezTo>
                  <a:lnTo>
                    <a:pt x="8426" y="6046"/>
                  </a:lnTo>
                  <a:cubicBezTo>
                    <a:pt x="8459" y="6046"/>
                    <a:pt x="8487" y="6073"/>
                    <a:pt x="8487" y="6106"/>
                  </a:cubicBezTo>
                  <a:lnTo>
                    <a:pt x="8487" y="7687"/>
                  </a:lnTo>
                  <a:cubicBezTo>
                    <a:pt x="8485" y="7720"/>
                    <a:pt x="8459" y="7747"/>
                    <a:pt x="8426" y="7747"/>
                  </a:cubicBezTo>
                  <a:lnTo>
                    <a:pt x="6844" y="7747"/>
                  </a:lnTo>
                  <a:cubicBezTo>
                    <a:pt x="6813" y="7747"/>
                    <a:pt x="6785" y="7720"/>
                    <a:pt x="6785" y="7687"/>
                  </a:cubicBezTo>
                  <a:lnTo>
                    <a:pt x="6785" y="7478"/>
                  </a:lnTo>
                  <a:cubicBezTo>
                    <a:pt x="6785" y="7366"/>
                    <a:pt x="6700" y="7276"/>
                    <a:pt x="6596" y="7276"/>
                  </a:cubicBezTo>
                  <a:cubicBezTo>
                    <a:pt x="6544" y="7276"/>
                    <a:pt x="6487" y="7298"/>
                    <a:pt x="6434" y="7351"/>
                  </a:cubicBezTo>
                  <a:cubicBezTo>
                    <a:pt x="6416" y="7369"/>
                    <a:pt x="6408" y="7392"/>
                    <a:pt x="6408" y="7416"/>
                  </a:cubicBezTo>
                  <a:lnTo>
                    <a:pt x="6408" y="7951"/>
                  </a:lnTo>
                  <a:cubicBezTo>
                    <a:pt x="6408" y="8062"/>
                    <a:pt x="6497" y="8152"/>
                    <a:pt x="6610" y="8152"/>
                  </a:cubicBezTo>
                  <a:lnTo>
                    <a:pt x="8426" y="8152"/>
                  </a:lnTo>
                  <a:cubicBezTo>
                    <a:pt x="8683" y="8152"/>
                    <a:pt x="8892" y="7943"/>
                    <a:pt x="8890" y="7687"/>
                  </a:cubicBezTo>
                  <a:lnTo>
                    <a:pt x="8890" y="6106"/>
                  </a:lnTo>
                  <a:cubicBezTo>
                    <a:pt x="8890" y="5849"/>
                    <a:pt x="8683" y="5641"/>
                    <a:pt x="8426" y="5641"/>
                  </a:cubicBezTo>
                  <a:close/>
                  <a:moveTo>
                    <a:pt x="8663" y="5022"/>
                  </a:moveTo>
                  <a:cubicBezTo>
                    <a:pt x="9147" y="5022"/>
                    <a:pt x="9540" y="5415"/>
                    <a:pt x="9540" y="5899"/>
                  </a:cubicBezTo>
                  <a:lnTo>
                    <a:pt x="9540" y="7923"/>
                  </a:lnTo>
                  <a:cubicBezTo>
                    <a:pt x="9540" y="8409"/>
                    <a:pt x="9147" y="8801"/>
                    <a:pt x="8663" y="8801"/>
                  </a:cubicBezTo>
                  <a:lnTo>
                    <a:pt x="6638" y="8801"/>
                  </a:lnTo>
                  <a:cubicBezTo>
                    <a:pt x="6637" y="8801"/>
                    <a:pt x="6637" y="8801"/>
                    <a:pt x="6636" y="8801"/>
                  </a:cubicBezTo>
                  <a:cubicBezTo>
                    <a:pt x="6151" y="8801"/>
                    <a:pt x="5759" y="8408"/>
                    <a:pt x="5759" y="7923"/>
                  </a:cubicBezTo>
                  <a:lnTo>
                    <a:pt x="5761" y="7923"/>
                  </a:lnTo>
                  <a:lnTo>
                    <a:pt x="5761" y="5899"/>
                  </a:lnTo>
                  <a:cubicBezTo>
                    <a:pt x="5759" y="5415"/>
                    <a:pt x="6153" y="5022"/>
                    <a:pt x="6637" y="5022"/>
                  </a:cubicBezTo>
                  <a:close/>
                  <a:moveTo>
                    <a:pt x="6638" y="4617"/>
                  </a:moveTo>
                  <a:cubicBezTo>
                    <a:pt x="5929" y="4617"/>
                    <a:pt x="5356" y="5190"/>
                    <a:pt x="5356" y="5899"/>
                  </a:cubicBezTo>
                  <a:lnTo>
                    <a:pt x="5356" y="7923"/>
                  </a:lnTo>
                  <a:cubicBezTo>
                    <a:pt x="5356" y="8632"/>
                    <a:pt x="5929" y="9206"/>
                    <a:pt x="6638" y="9206"/>
                  </a:cubicBezTo>
                  <a:lnTo>
                    <a:pt x="8663" y="9206"/>
                  </a:lnTo>
                  <a:cubicBezTo>
                    <a:pt x="9370" y="9206"/>
                    <a:pt x="9943" y="8632"/>
                    <a:pt x="9943" y="7923"/>
                  </a:cubicBezTo>
                  <a:lnTo>
                    <a:pt x="9945" y="7923"/>
                  </a:lnTo>
                  <a:lnTo>
                    <a:pt x="9945" y="5899"/>
                  </a:lnTo>
                  <a:cubicBezTo>
                    <a:pt x="9945" y="5190"/>
                    <a:pt x="9370" y="4617"/>
                    <a:pt x="8663" y="4617"/>
                  </a:cubicBezTo>
                  <a:close/>
                  <a:moveTo>
                    <a:pt x="8108" y="10285"/>
                  </a:moveTo>
                  <a:lnTo>
                    <a:pt x="8108" y="10555"/>
                  </a:lnTo>
                  <a:lnTo>
                    <a:pt x="7163" y="10555"/>
                  </a:lnTo>
                  <a:lnTo>
                    <a:pt x="7163" y="10285"/>
                  </a:lnTo>
                  <a:close/>
                  <a:moveTo>
                    <a:pt x="8108" y="10960"/>
                  </a:moveTo>
                  <a:lnTo>
                    <a:pt x="8108" y="11230"/>
                  </a:lnTo>
                  <a:lnTo>
                    <a:pt x="7163" y="11230"/>
                  </a:lnTo>
                  <a:lnTo>
                    <a:pt x="7163" y="10960"/>
                  </a:lnTo>
                  <a:close/>
                  <a:moveTo>
                    <a:pt x="7095" y="9881"/>
                  </a:moveTo>
                  <a:cubicBezTo>
                    <a:pt x="6909" y="9881"/>
                    <a:pt x="6758" y="10032"/>
                    <a:pt x="6758" y="10218"/>
                  </a:cubicBezTo>
                  <a:lnTo>
                    <a:pt x="6756" y="10218"/>
                  </a:lnTo>
                  <a:lnTo>
                    <a:pt x="6756" y="11299"/>
                  </a:lnTo>
                  <a:cubicBezTo>
                    <a:pt x="6756" y="11485"/>
                    <a:pt x="6908" y="11636"/>
                    <a:pt x="7094" y="11636"/>
                  </a:cubicBezTo>
                  <a:lnTo>
                    <a:pt x="8174" y="11636"/>
                  </a:lnTo>
                  <a:cubicBezTo>
                    <a:pt x="8361" y="11636"/>
                    <a:pt x="8513" y="11485"/>
                    <a:pt x="8513" y="11299"/>
                  </a:cubicBezTo>
                  <a:lnTo>
                    <a:pt x="8513" y="10218"/>
                  </a:lnTo>
                  <a:cubicBezTo>
                    <a:pt x="8511" y="10032"/>
                    <a:pt x="8361" y="9881"/>
                    <a:pt x="8176" y="9881"/>
                  </a:cubicBezTo>
                  <a:close/>
                  <a:moveTo>
                    <a:pt x="7650" y="1049"/>
                  </a:moveTo>
                  <a:cubicBezTo>
                    <a:pt x="6113" y="1049"/>
                    <a:pt x="4594" y="1653"/>
                    <a:pt x="3463" y="2807"/>
                  </a:cubicBezTo>
                  <a:cubicBezTo>
                    <a:pt x="1612" y="4697"/>
                    <a:pt x="1256" y="7592"/>
                    <a:pt x="2594" y="9873"/>
                  </a:cubicBezTo>
                  <a:cubicBezTo>
                    <a:pt x="3664" y="11699"/>
                    <a:pt x="5607" y="12770"/>
                    <a:pt x="7649" y="12770"/>
                  </a:cubicBezTo>
                  <a:cubicBezTo>
                    <a:pt x="8158" y="12770"/>
                    <a:pt x="8674" y="12704"/>
                    <a:pt x="9184" y="12565"/>
                  </a:cubicBezTo>
                  <a:cubicBezTo>
                    <a:pt x="11736" y="11872"/>
                    <a:pt x="13508" y="9556"/>
                    <a:pt x="13509" y="6912"/>
                  </a:cubicBezTo>
                  <a:lnTo>
                    <a:pt x="13508" y="6912"/>
                  </a:lnTo>
                  <a:cubicBezTo>
                    <a:pt x="13511" y="5994"/>
                    <a:pt x="13297" y="5091"/>
                    <a:pt x="12884" y="4272"/>
                  </a:cubicBezTo>
                  <a:cubicBezTo>
                    <a:pt x="12483" y="3483"/>
                    <a:pt x="11911" y="2794"/>
                    <a:pt x="11210" y="2255"/>
                  </a:cubicBezTo>
                  <a:cubicBezTo>
                    <a:pt x="11173" y="2227"/>
                    <a:pt x="11129" y="2213"/>
                    <a:pt x="11086" y="2213"/>
                  </a:cubicBezTo>
                  <a:cubicBezTo>
                    <a:pt x="11026" y="2213"/>
                    <a:pt x="10966" y="2241"/>
                    <a:pt x="10926" y="2293"/>
                  </a:cubicBezTo>
                  <a:cubicBezTo>
                    <a:pt x="10857" y="2381"/>
                    <a:pt x="10874" y="2508"/>
                    <a:pt x="10963" y="2577"/>
                  </a:cubicBezTo>
                  <a:cubicBezTo>
                    <a:pt x="12324" y="3618"/>
                    <a:pt x="13104" y="5199"/>
                    <a:pt x="13104" y="6910"/>
                  </a:cubicBezTo>
                  <a:cubicBezTo>
                    <a:pt x="13104" y="9920"/>
                    <a:pt x="10654" y="12369"/>
                    <a:pt x="7647" y="12369"/>
                  </a:cubicBezTo>
                  <a:cubicBezTo>
                    <a:pt x="4639" y="12369"/>
                    <a:pt x="2189" y="9920"/>
                    <a:pt x="2189" y="6910"/>
                  </a:cubicBezTo>
                  <a:cubicBezTo>
                    <a:pt x="2189" y="3901"/>
                    <a:pt x="4637" y="1453"/>
                    <a:pt x="7647" y="1453"/>
                  </a:cubicBezTo>
                  <a:cubicBezTo>
                    <a:pt x="8579" y="1453"/>
                    <a:pt x="9497" y="1692"/>
                    <a:pt x="10312" y="2149"/>
                  </a:cubicBezTo>
                  <a:cubicBezTo>
                    <a:pt x="10343" y="2166"/>
                    <a:pt x="10377" y="2175"/>
                    <a:pt x="10411" y="2175"/>
                  </a:cubicBezTo>
                  <a:cubicBezTo>
                    <a:pt x="10481" y="2175"/>
                    <a:pt x="10550" y="2137"/>
                    <a:pt x="10587" y="2071"/>
                  </a:cubicBezTo>
                  <a:cubicBezTo>
                    <a:pt x="10642" y="1973"/>
                    <a:pt x="10608" y="1849"/>
                    <a:pt x="10510" y="1796"/>
                  </a:cubicBezTo>
                  <a:cubicBezTo>
                    <a:pt x="9612" y="1293"/>
                    <a:pt x="8627" y="1049"/>
                    <a:pt x="7650" y="1049"/>
                  </a:cubicBezTo>
                  <a:close/>
                  <a:moveTo>
                    <a:pt x="7647" y="405"/>
                  </a:moveTo>
                  <a:cubicBezTo>
                    <a:pt x="11233" y="405"/>
                    <a:pt x="14152" y="3324"/>
                    <a:pt x="14152" y="6912"/>
                  </a:cubicBezTo>
                  <a:cubicBezTo>
                    <a:pt x="14152" y="10499"/>
                    <a:pt x="11233" y="13417"/>
                    <a:pt x="7647" y="13417"/>
                  </a:cubicBezTo>
                  <a:cubicBezTo>
                    <a:pt x="4059" y="13417"/>
                    <a:pt x="1140" y="10499"/>
                    <a:pt x="1140" y="6912"/>
                  </a:cubicBezTo>
                  <a:cubicBezTo>
                    <a:pt x="1140" y="3324"/>
                    <a:pt x="4059" y="405"/>
                    <a:pt x="7647" y="405"/>
                  </a:cubicBezTo>
                  <a:close/>
                  <a:moveTo>
                    <a:pt x="7644" y="0"/>
                  </a:moveTo>
                  <a:cubicBezTo>
                    <a:pt x="6314" y="0"/>
                    <a:pt x="4977" y="383"/>
                    <a:pt x="3806" y="1165"/>
                  </a:cubicBezTo>
                  <a:cubicBezTo>
                    <a:pt x="1066" y="2996"/>
                    <a:pt x="1" y="6508"/>
                    <a:pt x="1261" y="9556"/>
                  </a:cubicBezTo>
                  <a:cubicBezTo>
                    <a:pt x="2347" y="12175"/>
                    <a:pt x="4894" y="13823"/>
                    <a:pt x="7642" y="13823"/>
                  </a:cubicBezTo>
                  <a:cubicBezTo>
                    <a:pt x="8089" y="13823"/>
                    <a:pt x="8542" y="13779"/>
                    <a:pt x="8994" y="13689"/>
                  </a:cubicBezTo>
                  <a:cubicBezTo>
                    <a:pt x="12227" y="13047"/>
                    <a:pt x="14557" y="10208"/>
                    <a:pt x="14557" y="6912"/>
                  </a:cubicBezTo>
                  <a:cubicBezTo>
                    <a:pt x="14561" y="5078"/>
                    <a:pt x="13832" y="3317"/>
                    <a:pt x="12532" y="2025"/>
                  </a:cubicBezTo>
                  <a:cubicBezTo>
                    <a:pt x="11197" y="689"/>
                    <a:pt x="9427" y="0"/>
                    <a:pt x="7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</p:grpSp>
      <p:grpSp>
        <p:nvGrpSpPr>
          <p:cNvPr id="1349" name="Google Shape;1349;p96"/>
          <p:cNvGrpSpPr/>
          <p:nvPr/>
        </p:nvGrpSpPr>
        <p:grpSpPr>
          <a:xfrm>
            <a:off x="5606549" y="3872776"/>
            <a:ext cx="372764" cy="372683"/>
            <a:chOff x="5605470" y="3869499"/>
            <a:chExt cx="372764" cy="372683"/>
          </a:xfrm>
        </p:grpSpPr>
        <p:sp>
          <p:nvSpPr>
            <p:cNvPr id="1350" name="Google Shape;1350;p96"/>
            <p:cNvSpPr/>
            <p:nvPr/>
          </p:nvSpPr>
          <p:spPr>
            <a:xfrm>
              <a:off x="5610594" y="3875324"/>
              <a:ext cx="361789" cy="331966"/>
            </a:xfrm>
            <a:custGeom>
              <a:avLst/>
              <a:gdLst/>
              <a:ahLst/>
              <a:cxnLst/>
              <a:rect l="l" t="t" r="r" b="b"/>
              <a:pathLst>
                <a:path w="13417" h="12311" extrusionOk="0">
                  <a:moveTo>
                    <a:pt x="10217" y="0"/>
                  </a:moveTo>
                  <a:cubicBezTo>
                    <a:pt x="10075" y="0"/>
                    <a:pt x="9960" y="116"/>
                    <a:pt x="9962" y="257"/>
                  </a:cubicBezTo>
                  <a:lnTo>
                    <a:pt x="9962" y="417"/>
                  </a:lnTo>
                  <a:cubicBezTo>
                    <a:pt x="9962" y="486"/>
                    <a:pt x="9933" y="552"/>
                    <a:pt x="9884" y="601"/>
                  </a:cubicBezTo>
                  <a:lnTo>
                    <a:pt x="9769" y="712"/>
                  </a:lnTo>
                  <a:cubicBezTo>
                    <a:pt x="9720" y="761"/>
                    <a:pt x="9691" y="826"/>
                    <a:pt x="9691" y="895"/>
                  </a:cubicBezTo>
                  <a:lnTo>
                    <a:pt x="9691" y="1454"/>
                  </a:lnTo>
                  <a:cubicBezTo>
                    <a:pt x="9691" y="1454"/>
                    <a:pt x="9733" y="1587"/>
                    <a:pt x="9780" y="1634"/>
                  </a:cubicBezTo>
                  <a:lnTo>
                    <a:pt x="10155" y="2009"/>
                  </a:lnTo>
                  <a:cubicBezTo>
                    <a:pt x="10202" y="2056"/>
                    <a:pt x="10230" y="2121"/>
                    <a:pt x="10231" y="2189"/>
                  </a:cubicBezTo>
                  <a:lnTo>
                    <a:pt x="10231" y="2937"/>
                  </a:lnTo>
                  <a:cubicBezTo>
                    <a:pt x="10230" y="3052"/>
                    <a:pt x="10153" y="3151"/>
                    <a:pt x="10042" y="3183"/>
                  </a:cubicBezTo>
                  <a:lnTo>
                    <a:pt x="9332" y="3380"/>
                  </a:lnTo>
                  <a:cubicBezTo>
                    <a:pt x="9302" y="3389"/>
                    <a:pt x="9274" y="3402"/>
                    <a:pt x="9248" y="3421"/>
                  </a:cubicBezTo>
                  <a:lnTo>
                    <a:pt x="7939" y="4390"/>
                  </a:lnTo>
                  <a:cubicBezTo>
                    <a:pt x="7906" y="4416"/>
                    <a:pt x="7867" y="4431"/>
                    <a:pt x="7826" y="4431"/>
                  </a:cubicBezTo>
                  <a:cubicBezTo>
                    <a:pt x="7813" y="4431"/>
                    <a:pt x="7799" y="4430"/>
                    <a:pt x="7786" y="4426"/>
                  </a:cubicBezTo>
                  <a:lnTo>
                    <a:pt x="7116" y="4426"/>
                  </a:lnTo>
                  <a:cubicBezTo>
                    <a:pt x="7105" y="4434"/>
                    <a:pt x="7092" y="4438"/>
                    <a:pt x="7079" y="4438"/>
                  </a:cubicBezTo>
                  <a:cubicBezTo>
                    <a:pt x="7070" y="4438"/>
                    <a:pt x="7062" y="4436"/>
                    <a:pt x="7054" y="4434"/>
                  </a:cubicBezTo>
                  <a:lnTo>
                    <a:pt x="6053" y="4180"/>
                  </a:lnTo>
                  <a:cubicBezTo>
                    <a:pt x="5949" y="4154"/>
                    <a:pt x="5873" y="4065"/>
                    <a:pt x="5861" y="3958"/>
                  </a:cubicBezTo>
                  <a:lnTo>
                    <a:pt x="5785" y="3232"/>
                  </a:lnTo>
                  <a:cubicBezTo>
                    <a:pt x="5778" y="3169"/>
                    <a:pt x="5747" y="3110"/>
                    <a:pt x="5700" y="3068"/>
                  </a:cubicBezTo>
                  <a:lnTo>
                    <a:pt x="4631" y="2118"/>
                  </a:lnTo>
                  <a:cubicBezTo>
                    <a:pt x="4603" y="2095"/>
                    <a:pt x="4583" y="2066"/>
                    <a:pt x="4567" y="2033"/>
                  </a:cubicBezTo>
                  <a:lnTo>
                    <a:pt x="4165" y="1157"/>
                  </a:lnTo>
                  <a:cubicBezTo>
                    <a:pt x="4124" y="1067"/>
                    <a:pt x="3932" y="999"/>
                    <a:pt x="3932" y="999"/>
                  </a:cubicBezTo>
                  <a:lnTo>
                    <a:pt x="3233" y="999"/>
                  </a:lnTo>
                  <a:cubicBezTo>
                    <a:pt x="3233" y="999"/>
                    <a:pt x="3131" y="1023"/>
                    <a:pt x="3089" y="1052"/>
                  </a:cubicBezTo>
                  <a:lnTo>
                    <a:pt x="1647" y="2038"/>
                  </a:lnTo>
                  <a:cubicBezTo>
                    <a:pt x="1609" y="2065"/>
                    <a:pt x="1564" y="2078"/>
                    <a:pt x="1517" y="2078"/>
                  </a:cubicBezTo>
                  <a:cubicBezTo>
                    <a:pt x="1512" y="2078"/>
                    <a:pt x="1508" y="2078"/>
                    <a:pt x="1503" y="2078"/>
                  </a:cubicBezTo>
                  <a:lnTo>
                    <a:pt x="265" y="2078"/>
                  </a:lnTo>
                  <a:cubicBezTo>
                    <a:pt x="124" y="2084"/>
                    <a:pt x="9" y="2196"/>
                    <a:pt x="0" y="2339"/>
                  </a:cubicBezTo>
                  <a:lnTo>
                    <a:pt x="0" y="3369"/>
                  </a:lnTo>
                  <a:cubicBezTo>
                    <a:pt x="7" y="3385"/>
                    <a:pt x="13" y="3401"/>
                    <a:pt x="15" y="3419"/>
                  </a:cubicBezTo>
                  <a:lnTo>
                    <a:pt x="262" y="4667"/>
                  </a:lnTo>
                  <a:cubicBezTo>
                    <a:pt x="268" y="4690"/>
                    <a:pt x="275" y="4713"/>
                    <a:pt x="287" y="4735"/>
                  </a:cubicBezTo>
                  <a:lnTo>
                    <a:pt x="767" y="5670"/>
                  </a:lnTo>
                  <a:cubicBezTo>
                    <a:pt x="783" y="5707"/>
                    <a:pt x="797" y="5746"/>
                    <a:pt x="809" y="5786"/>
                  </a:cubicBezTo>
                  <a:lnTo>
                    <a:pt x="809" y="7148"/>
                  </a:lnTo>
                  <a:cubicBezTo>
                    <a:pt x="809" y="7250"/>
                    <a:pt x="868" y="7341"/>
                    <a:pt x="960" y="7383"/>
                  </a:cubicBezTo>
                  <a:lnTo>
                    <a:pt x="2591" y="8103"/>
                  </a:lnTo>
                  <a:cubicBezTo>
                    <a:pt x="2622" y="8118"/>
                    <a:pt x="2657" y="8125"/>
                    <a:pt x="2692" y="8125"/>
                  </a:cubicBezTo>
                  <a:lnTo>
                    <a:pt x="3119" y="8125"/>
                  </a:lnTo>
                  <a:cubicBezTo>
                    <a:pt x="3147" y="8125"/>
                    <a:pt x="3176" y="8120"/>
                    <a:pt x="3202" y="8112"/>
                  </a:cubicBezTo>
                  <a:lnTo>
                    <a:pt x="3906" y="7868"/>
                  </a:lnTo>
                  <a:cubicBezTo>
                    <a:pt x="3932" y="7860"/>
                    <a:pt x="3961" y="7855"/>
                    <a:pt x="3990" y="7855"/>
                  </a:cubicBezTo>
                  <a:lnTo>
                    <a:pt x="4736" y="7855"/>
                  </a:lnTo>
                  <a:cubicBezTo>
                    <a:pt x="4877" y="7855"/>
                    <a:pt x="4992" y="7969"/>
                    <a:pt x="4992" y="8110"/>
                  </a:cubicBezTo>
                  <a:lnTo>
                    <a:pt x="4992" y="8812"/>
                  </a:lnTo>
                  <a:cubicBezTo>
                    <a:pt x="4992" y="8880"/>
                    <a:pt x="4967" y="8944"/>
                    <a:pt x="4919" y="8992"/>
                  </a:cubicBezTo>
                  <a:lnTo>
                    <a:pt x="4553" y="9365"/>
                  </a:lnTo>
                  <a:cubicBezTo>
                    <a:pt x="4505" y="9413"/>
                    <a:pt x="4480" y="9478"/>
                    <a:pt x="4480" y="9545"/>
                  </a:cubicBezTo>
                  <a:lnTo>
                    <a:pt x="4480" y="10610"/>
                  </a:lnTo>
                  <a:cubicBezTo>
                    <a:pt x="4480" y="10694"/>
                    <a:pt x="4520" y="10771"/>
                    <a:pt x="4589" y="10820"/>
                  </a:cubicBezTo>
                  <a:lnTo>
                    <a:pt x="5543" y="11482"/>
                  </a:lnTo>
                  <a:cubicBezTo>
                    <a:pt x="5586" y="11510"/>
                    <a:pt x="5636" y="11526"/>
                    <a:pt x="5690" y="11528"/>
                  </a:cubicBezTo>
                  <a:lnTo>
                    <a:pt x="6937" y="11528"/>
                  </a:lnTo>
                  <a:cubicBezTo>
                    <a:pt x="6939" y="11528"/>
                    <a:pt x="6941" y="11528"/>
                    <a:pt x="6942" y="11528"/>
                  </a:cubicBezTo>
                  <a:cubicBezTo>
                    <a:pt x="7010" y="11528"/>
                    <a:pt x="7073" y="11556"/>
                    <a:pt x="7120" y="11604"/>
                  </a:cubicBezTo>
                  <a:lnTo>
                    <a:pt x="7740" y="12235"/>
                  </a:lnTo>
                  <a:cubicBezTo>
                    <a:pt x="7787" y="12283"/>
                    <a:pt x="7851" y="12310"/>
                    <a:pt x="7917" y="12310"/>
                  </a:cubicBezTo>
                  <a:lnTo>
                    <a:pt x="9669" y="12310"/>
                  </a:lnTo>
                  <a:cubicBezTo>
                    <a:pt x="9740" y="12310"/>
                    <a:pt x="9807" y="12281"/>
                    <a:pt x="9858" y="12229"/>
                  </a:cubicBezTo>
                  <a:lnTo>
                    <a:pt x="11456" y="10549"/>
                  </a:lnTo>
                  <a:cubicBezTo>
                    <a:pt x="11500" y="10502"/>
                    <a:pt x="11526" y="10440"/>
                    <a:pt x="11526" y="10374"/>
                  </a:cubicBezTo>
                  <a:lnTo>
                    <a:pt x="11526" y="8944"/>
                  </a:lnTo>
                  <a:cubicBezTo>
                    <a:pt x="11526" y="8883"/>
                    <a:pt x="11503" y="8822"/>
                    <a:pt x="11463" y="8776"/>
                  </a:cubicBezTo>
                  <a:lnTo>
                    <a:pt x="10271" y="7409"/>
                  </a:lnTo>
                  <a:cubicBezTo>
                    <a:pt x="10228" y="7360"/>
                    <a:pt x="10205" y="7293"/>
                    <a:pt x="10209" y="7229"/>
                  </a:cubicBezTo>
                  <a:lnTo>
                    <a:pt x="10240" y="6672"/>
                  </a:lnTo>
                  <a:cubicBezTo>
                    <a:pt x="10244" y="6592"/>
                    <a:pt x="10286" y="6518"/>
                    <a:pt x="10352" y="6474"/>
                  </a:cubicBezTo>
                  <a:lnTo>
                    <a:pt x="10900" y="6106"/>
                  </a:lnTo>
                  <a:cubicBezTo>
                    <a:pt x="10942" y="6077"/>
                    <a:pt x="10992" y="6062"/>
                    <a:pt x="11041" y="6062"/>
                  </a:cubicBezTo>
                  <a:cubicBezTo>
                    <a:pt x="11082" y="6062"/>
                    <a:pt x="11123" y="6072"/>
                    <a:pt x="11160" y="6092"/>
                  </a:cubicBezTo>
                  <a:lnTo>
                    <a:pt x="11382" y="6207"/>
                  </a:lnTo>
                  <a:cubicBezTo>
                    <a:pt x="11420" y="6227"/>
                    <a:pt x="11460" y="6236"/>
                    <a:pt x="11501" y="6236"/>
                  </a:cubicBezTo>
                  <a:cubicBezTo>
                    <a:pt x="11556" y="6236"/>
                    <a:pt x="11610" y="6219"/>
                    <a:pt x="11656" y="6184"/>
                  </a:cubicBezTo>
                  <a:lnTo>
                    <a:pt x="12748" y="5348"/>
                  </a:lnTo>
                  <a:cubicBezTo>
                    <a:pt x="12811" y="5301"/>
                    <a:pt x="12849" y="5226"/>
                    <a:pt x="12849" y="5147"/>
                  </a:cubicBezTo>
                  <a:lnTo>
                    <a:pt x="12849" y="4504"/>
                  </a:lnTo>
                  <a:cubicBezTo>
                    <a:pt x="12849" y="4426"/>
                    <a:pt x="12885" y="4351"/>
                    <a:pt x="12945" y="4304"/>
                  </a:cubicBezTo>
                  <a:lnTo>
                    <a:pt x="13319" y="4007"/>
                  </a:lnTo>
                  <a:cubicBezTo>
                    <a:pt x="13380" y="3960"/>
                    <a:pt x="13415" y="3885"/>
                    <a:pt x="13416" y="3807"/>
                  </a:cubicBezTo>
                  <a:lnTo>
                    <a:pt x="13416" y="1774"/>
                  </a:lnTo>
                  <a:cubicBezTo>
                    <a:pt x="13416" y="1657"/>
                    <a:pt x="13337" y="1554"/>
                    <a:pt x="13222" y="1525"/>
                  </a:cubicBezTo>
                  <a:cubicBezTo>
                    <a:pt x="13203" y="1520"/>
                    <a:pt x="13184" y="1518"/>
                    <a:pt x="13165" y="1518"/>
                  </a:cubicBezTo>
                  <a:cubicBezTo>
                    <a:pt x="13111" y="1518"/>
                    <a:pt x="13057" y="1536"/>
                    <a:pt x="13012" y="1571"/>
                  </a:cubicBezTo>
                  <a:lnTo>
                    <a:pt x="12947" y="1621"/>
                  </a:lnTo>
                  <a:cubicBezTo>
                    <a:pt x="12901" y="1656"/>
                    <a:pt x="12846" y="1675"/>
                    <a:pt x="12791" y="1675"/>
                  </a:cubicBezTo>
                  <a:cubicBezTo>
                    <a:pt x="12771" y="1675"/>
                    <a:pt x="12751" y="1672"/>
                    <a:pt x="12731" y="1667"/>
                  </a:cubicBezTo>
                  <a:lnTo>
                    <a:pt x="12448" y="1600"/>
                  </a:lnTo>
                  <a:cubicBezTo>
                    <a:pt x="12376" y="1582"/>
                    <a:pt x="12314" y="1535"/>
                    <a:pt x="12281" y="1469"/>
                  </a:cubicBezTo>
                  <a:lnTo>
                    <a:pt x="11757" y="451"/>
                  </a:lnTo>
                  <a:cubicBezTo>
                    <a:pt x="11728" y="398"/>
                    <a:pt x="11682" y="355"/>
                    <a:pt x="11626" y="333"/>
                  </a:cubicBezTo>
                  <a:lnTo>
                    <a:pt x="10833" y="18"/>
                  </a:lnTo>
                  <a:cubicBezTo>
                    <a:pt x="10803" y="6"/>
                    <a:pt x="10771" y="0"/>
                    <a:pt x="10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96"/>
            <p:cNvSpPr/>
            <p:nvPr/>
          </p:nvSpPr>
          <p:spPr>
            <a:xfrm>
              <a:off x="5836857" y="3915879"/>
              <a:ext cx="135526" cy="291411"/>
            </a:xfrm>
            <a:custGeom>
              <a:avLst/>
              <a:gdLst/>
              <a:ahLst/>
              <a:cxnLst/>
              <a:rect l="l" t="t" r="r" b="b"/>
              <a:pathLst>
                <a:path w="5026" h="10807" extrusionOk="0">
                  <a:moveTo>
                    <a:pt x="4770" y="0"/>
                  </a:moveTo>
                  <a:cubicBezTo>
                    <a:pt x="4765" y="0"/>
                    <a:pt x="4760" y="0"/>
                    <a:pt x="4755" y="1"/>
                  </a:cubicBezTo>
                  <a:cubicBezTo>
                    <a:pt x="4701" y="3"/>
                    <a:pt x="4649" y="22"/>
                    <a:pt x="4608" y="55"/>
                  </a:cubicBezTo>
                  <a:lnTo>
                    <a:pt x="4541" y="106"/>
                  </a:lnTo>
                  <a:cubicBezTo>
                    <a:pt x="4496" y="140"/>
                    <a:pt x="4441" y="158"/>
                    <a:pt x="4385" y="158"/>
                  </a:cubicBezTo>
                  <a:cubicBezTo>
                    <a:pt x="4366" y="158"/>
                    <a:pt x="4347" y="156"/>
                    <a:pt x="4328" y="152"/>
                  </a:cubicBezTo>
                  <a:lnTo>
                    <a:pt x="4033" y="81"/>
                  </a:lnTo>
                  <a:cubicBezTo>
                    <a:pt x="3990" y="71"/>
                    <a:pt x="3951" y="50"/>
                    <a:pt x="3919" y="21"/>
                  </a:cubicBezTo>
                  <a:lnTo>
                    <a:pt x="3919" y="1646"/>
                  </a:lnTo>
                  <a:cubicBezTo>
                    <a:pt x="3918" y="1724"/>
                    <a:pt x="3883" y="1797"/>
                    <a:pt x="3821" y="1846"/>
                  </a:cubicBezTo>
                  <a:lnTo>
                    <a:pt x="3448" y="2143"/>
                  </a:lnTo>
                  <a:cubicBezTo>
                    <a:pt x="3387" y="2190"/>
                    <a:pt x="3351" y="2264"/>
                    <a:pt x="3351" y="2343"/>
                  </a:cubicBezTo>
                  <a:lnTo>
                    <a:pt x="3351" y="2991"/>
                  </a:lnTo>
                  <a:cubicBezTo>
                    <a:pt x="3351" y="3069"/>
                    <a:pt x="3315" y="3144"/>
                    <a:pt x="3253" y="3193"/>
                  </a:cubicBezTo>
                  <a:lnTo>
                    <a:pt x="2192" y="4027"/>
                  </a:lnTo>
                  <a:cubicBezTo>
                    <a:pt x="2154" y="4056"/>
                    <a:pt x="2109" y="4073"/>
                    <a:pt x="2063" y="4079"/>
                  </a:cubicBezTo>
                  <a:lnTo>
                    <a:pt x="1274" y="4084"/>
                  </a:lnTo>
                  <a:cubicBezTo>
                    <a:pt x="1248" y="4084"/>
                    <a:pt x="1223" y="4092"/>
                    <a:pt x="1202" y="4107"/>
                  </a:cubicBezTo>
                  <a:lnTo>
                    <a:pt x="888" y="4318"/>
                  </a:lnTo>
                  <a:cubicBezTo>
                    <a:pt x="820" y="4363"/>
                    <a:pt x="778" y="4437"/>
                    <a:pt x="775" y="4517"/>
                  </a:cubicBezTo>
                  <a:lnTo>
                    <a:pt x="744" y="6052"/>
                  </a:lnTo>
                  <a:cubicBezTo>
                    <a:pt x="741" y="6118"/>
                    <a:pt x="762" y="6183"/>
                    <a:pt x="806" y="6233"/>
                  </a:cubicBezTo>
                  <a:lnTo>
                    <a:pt x="1993" y="7600"/>
                  </a:lnTo>
                  <a:cubicBezTo>
                    <a:pt x="2033" y="7647"/>
                    <a:pt x="2056" y="7706"/>
                    <a:pt x="2056" y="7768"/>
                  </a:cubicBezTo>
                  <a:lnTo>
                    <a:pt x="2056" y="8710"/>
                  </a:lnTo>
                  <a:cubicBezTo>
                    <a:pt x="2056" y="8775"/>
                    <a:pt x="2030" y="8838"/>
                    <a:pt x="1986" y="8886"/>
                  </a:cubicBezTo>
                  <a:lnTo>
                    <a:pt x="0" y="10806"/>
                  </a:lnTo>
                  <a:lnTo>
                    <a:pt x="1313" y="10806"/>
                  </a:lnTo>
                  <a:cubicBezTo>
                    <a:pt x="1383" y="10806"/>
                    <a:pt x="1451" y="10777"/>
                    <a:pt x="1500" y="10725"/>
                  </a:cubicBezTo>
                  <a:lnTo>
                    <a:pt x="3093" y="9045"/>
                  </a:lnTo>
                  <a:cubicBezTo>
                    <a:pt x="3138" y="8998"/>
                    <a:pt x="3163" y="8936"/>
                    <a:pt x="3163" y="8870"/>
                  </a:cubicBezTo>
                  <a:lnTo>
                    <a:pt x="3163" y="7413"/>
                  </a:lnTo>
                  <a:cubicBezTo>
                    <a:pt x="3163" y="7351"/>
                    <a:pt x="3141" y="7292"/>
                    <a:pt x="3101" y="7246"/>
                  </a:cubicBezTo>
                  <a:lnTo>
                    <a:pt x="1934" y="5895"/>
                  </a:lnTo>
                  <a:cubicBezTo>
                    <a:pt x="1890" y="5844"/>
                    <a:pt x="1869" y="5781"/>
                    <a:pt x="1873" y="5714"/>
                  </a:cubicBezTo>
                  <a:lnTo>
                    <a:pt x="1902" y="5166"/>
                  </a:lnTo>
                  <a:cubicBezTo>
                    <a:pt x="1906" y="5086"/>
                    <a:pt x="1948" y="5013"/>
                    <a:pt x="2014" y="4968"/>
                  </a:cubicBezTo>
                  <a:lnTo>
                    <a:pt x="2546" y="4608"/>
                  </a:lnTo>
                  <a:cubicBezTo>
                    <a:pt x="2589" y="4579"/>
                    <a:pt x="2639" y="4564"/>
                    <a:pt x="2689" y="4564"/>
                  </a:cubicBezTo>
                  <a:cubicBezTo>
                    <a:pt x="2730" y="4564"/>
                    <a:pt x="2771" y="4574"/>
                    <a:pt x="2808" y="4594"/>
                  </a:cubicBezTo>
                  <a:lnTo>
                    <a:pt x="3017" y="4703"/>
                  </a:lnTo>
                  <a:cubicBezTo>
                    <a:pt x="3055" y="4723"/>
                    <a:pt x="3096" y="4733"/>
                    <a:pt x="3137" y="4733"/>
                  </a:cubicBezTo>
                  <a:cubicBezTo>
                    <a:pt x="3192" y="4733"/>
                    <a:pt x="3247" y="4715"/>
                    <a:pt x="3294" y="4680"/>
                  </a:cubicBezTo>
                  <a:lnTo>
                    <a:pt x="4360" y="3856"/>
                  </a:lnTo>
                  <a:cubicBezTo>
                    <a:pt x="4422" y="3808"/>
                    <a:pt x="4459" y="3735"/>
                    <a:pt x="4459" y="3656"/>
                  </a:cubicBezTo>
                  <a:lnTo>
                    <a:pt x="4459" y="2984"/>
                  </a:lnTo>
                  <a:cubicBezTo>
                    <a:pt x="4459" y="2905"/>
                    <a:pt x="4495" y="2832"/>
                    <a:pt x="4557" y="2783"/>
                  </a:cubicBezTo>
                  <a:lnTo>
                    <a:pt x="4928" y="2494"/>
                  </a:lnTo>
                  <a:cubicBezTo>
                    <a:pt x="4989" y="2445"/>
                    <a:pt x="5025" y="2372"/>
                    <a:pt x="5025" y="2293"/>
                  </a:cubicBezTo>
                  <a:lnTo>
                    <a:pt x="5025" y="258"/>
                  </a:lnTo>
                  <a:cubicBezTo>
                    <a:pt x="5025" y="115"/>
                    <a:pt x="4911" y="0"/>
                    <a:pt x="4770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96"/>
            <p:cNvSpPr/>
            <p:nvPr/>
          </p:nvSpPr>
          <p:spPr>
            <a:xfrm>
              <a:off x="5643033" y="4037788"/>
              <a:ext cx="135607" cy="198975"/>
            </a:xfrm>
            <a:custGeom>
              <a:avLst/>
              <a:gdLst/>
              <a:ahLst/>
              <a:cxnLst/>
              <a:rect l="l" t="t" r="r" b="b"/>
              <a:pathLst>
                <a:path w="5029" h="7379" extrusionOk="0">
                  <a:moveTo>
                    <a:pt x="2515" y="1"/>
                  </a:moveTo>
                  <a:cubicBezTo>
                    <a:pt x="1922" y="1"/>
                    <a:pt x="1328" y="227"/>
                    <a:pt x="875" y="681"/>
                  </a:cubicBezTo>
                  <a:cubicBezTo>
                    <a:pt x="183" y="1372"/>
                    <a:pt x="0" y="2424"/>
                    <a:pt x="418" y="3308"/>
                  </a:cubicBezTo>
                  <a:lnTo>
                    <a:pt x="2259" y="7217"/>
                  </a:lnTo>
                  <a:cubicBezTo>
                    <a:pt x="2311" y="7325"/>
                    <a:pt x="2413" y="7378"/>
                    <a:pt x="2515" y="7378"/>
                  </a:cubicBezTo>
                  <a:cubicBezTo>
                    <a:pt x="2617" y="7378"/>
                    <a:pt x="2719" y="7325"/>
                    <a:pt x="2769" y="7217"/>
                  </a:cubicBezTo>
                  <a:lnTo>
                    <a:pt x="4612" y="3308"/>
                  </a:lnTo>
                  <a:cubicBezTo>
                    <a:pt x="5028" y="2424"/>
                    <a:pt x="4846" y="1372"/>
                    <a:pt x="4154" y="681"/>
                  </a:cubicBezTo>
                  <a:cubicBezTo>
                    <a:pt x="3702" y="227"/>
                    <a:pt x="3108" y="1"/>
                    <a:pt x="2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96"/>
            <p:cNvSpPr/>
            <p:nvPr/>
          </p:nvSpPr>
          <p:spPr>
            <a:xfrm>
              <a:off x="5680595" y="4073975"/>
              <a:ext cx="60482" cy="55116"/>
            </a:xfrm>
            <a:custGeom>
              <a:avLst/>
              <a:gdLst/>
              <a:ahLst/>
              <a:cxnLst/>
              <a:rect l="l" t="t" r="r" b="b"/>
              <a:pathLst>
                <a:path w="2243" h="2044" extrusionOk="0">
                  <a:moveTo>
                    <a:pt x="1122" y="0"/>
                  </a:moveTo>
                  <a:cubicBezTo>
                    <a:pt x="861" y="0"/>
                    <a:pt x="599" y="100"/>
                    <a:pt x="400" y="300"/>
                  </a:cubicBezTo>
                  <a:cubicBezTo>
                    <a:pt x="0" y="699"/>
                    <a:pt x="0" y="1346"/>
                    <a:pt x="400" y="1745"/>
                  </a:cubicBezTo>
                  <a:cubicBezTo>
                    <a:pt x="599" y="1944"/>
                    <a:pt x="861" y="2044"/>
                    <a:pt x="1122" y="2044"/>
                  </a:cubicBezTo>
                  <a:cubicBezTo>
                    <a:pt x="1384" y="2044"/>
                    <a:pt x="1645" y="1944"/>
                    <a:pt x="1845" y="1745"/>
                  </a:cubicBezTo>
                  <a:cubicBezTo>
                    <a:pt x="2242" y="1346"/>
                    <a:pt x="2242" y="699"/>
                    <a:pt x="1845" y="300"/>
                  </a:cubicBezTo>
                  <a:cubicBezTo>
                    <a:pt x="1645" y="100"/>
                    <a:pt x="1384" y="0"/>
                    <a:pt x="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96"/>
            <p:cNvSpPr/>
            <p:nvPr/>
          </p:nvSpPr>
          <p:spPr>
            <a:xfrm>
              <a:off x="5605470" y="3869499"/>
              <a:ext cx="372764" cy="372683"/>
            </a:xfrm>
            <a:custGeom>
              <a:avLst/>
              <a:gdLst/>
              <a:ahLst/>
              <a:cxnLst/>
              <a:rect l="l" t="t" r="r" b="b"/>
              <a:pathLst>
                <a:path w="13824" h="13821" extrusionOk="0">
                  <a:moveTo>
                    <a:pt x="3415" y="1026"/>
                  </a:moveTo>
                  <a:cubicBezTo>
                    <a:pt x="3321" y="1026"/>
                    <a:pt x="3230" y="1055"/>
                    <a:pt x="3154" y="1108"/>
                  </a:cubicBezTo>
                  <a:lnTo>
                    <a:pt x="1719" y="2097"/>
                  </a:lnTo>
                  <a:cubicBezTo>
                    <a:pt x="1710" y="2104"/>
                    <a:pt x="1700" y="2107"/>
                    <a:pt x="1689" y="2107"/>
                  </a:cubicBezTo>
                  <a:lnTo>
                    <a:pt x="458" y="2107"/>
                  </a:lnTo>
                  <a:cubicBezTo>
                    <a:pt x="206" y="2107"/>
                    <a:pt x="0" y="2311"/>
                    <a:pt x="0" y="2565"/>
                  </a:cubicBezTo>
                  <a:lnTo>
                    <a:pt x="0" y="3602"/>
                  </a:lnTo>
                  <a:cubicBezTo>
                    <a:pt x="0" y="3631"/>
                    <a:pt x="3" y="3661"/>
                    <a:pt x="9" y="3691"/>
                  </a:cubicBezTo>
                  <a:lnTo>
                    <a:pt x="258" y="4948"/>
                  </a:lnTo>
                  <a:cubicBezTo>
                    <a:pt x="267" y="4990"/>
                    <a:pt x="281" y="5030"/>
                    <a:pt x="300" y="5069"/>
                  </a:cubicBezTo>
                  <a:lnTo>
                    <a:pt x="777" y="6008"/>
                  </a:lnTo>
                  <a:cubicBezTo>
                    <a:pt x="781" y="6015"/>
                    <a:pt x="784" y="6024"/>
                    <a:pt x="784" y="6033"/>
                  </a:cubicBezTo>
                  <a:lnTo>
                    <a:pt x="784" y="7373"/>
                  </a:lnTo>
                  <a:cubicBezTo>
                    <a:pt x="784" y="7556"/>
                    <a:pt x="892" y="7721"/>
                    <a:pt x="1060" y="7793"/>
                  </a:cubicBezTo>
                  <a:cubicBezTo>
                    <a:pt x="1087" y="7804"/>
                    <a:pt x="1114" y="7810"/>
                    <a:pt x="1140" y="7810"/>
                  </a:cubicBezTo>
                  <a:cubicBezTo>
                    <a:pt x="1219" y="7810"/>
                    <a:pt x="1294" y="7763"/>
                    <a:pt x="1327" y="7687"/>
                  </a:cubicBezTo>
                  <a:cubicBezTo>
                    <a:pt x="1372" y="7584"/>
                    <a:pt x="1324" y="7465"/>
                    <a:pt x="1222" y="7422"/>
                  </a:cubicBezTo>
                  <a:cubicBezTo>
                    <a:pt x="1202" y="7413"/>
                    <a:pt x="1189" y="7393"/>
                    <a:pt x="1189" y="7371"/>
                  </a:cubicBezTo>
                  <a:lnTo>
                    <a:pt x="1189" y="6030"/>
                  </a:lnTo>
                  <a:cubicBezTo>
                    <a:pt x="1189" y="5956"/>
                    <a:pt x="1171" y="5884"/>
                    <a:pt x="1138" y="5819"/>
                  </a:cubicBezTo>
                  <a:lnTo>
                    <a:pt x="660" y="4880"/>
                  </a:lnTo>
                  <a:cubicBezTo>
                    <a:pt x="659" y="4876"/>
                    <a:pt x="656" y="4870"/>
                    <a:pt x="656" y="4866"/>
                  </a:cubicBezTo>
                  <a:lnTo>
                    <a:pt x="406" y="3609"/>
                  </a:lnTo>
                  <a:lnTo>
                    <a:pt x="405" y="3599"/>
                  </a:lnTo>
                  <a:lnTo>
                    <a:pt x="405" y="2566"/>
                  </a:lnTo>
                  <a:cubicBezTo>
                    <a:pt x="405" y="2536"/>
                    <a:pt x="429" y="2511"/>
                    <a:pt x="460" y="2511"/>
                  </a:cubicBezTo>
                  <a:lnTo>
                    <a:pt x="1690" y="2511"/>
                  </a:lnTo>
                  <a:cubicBezTo>
                    <a:pt x="1692" y="2512"/>
                    <a:pt x="1694" y="2512"/>
                    <a:pt x="1697" y="2512"/>
                  </a:cubicBezTo>
                  <a:cubicBezTo>
                    <a:pt x="1787" y="2512"/>
                    <a:pt x="1875" y="2483"/>
                    <a:pt x="1949" y="2431"/>
                  </a:cubicBezTo>
                  <a:lnTo>
                    <a:pt x="3384" y="1441"/>
                  </a:lnTo>
                  <a:cubicBezTo>
                    <a:pt x="3393" y="1435"/>
                    <a:pt x="3405" y="1431"/>
                    <a:pt x="3415" y="1431"/>
                  </a:cubicBezTo>
                  <a:lnTo>
                    <a:pt x="4125" y="1431"/>
                  </a:lnTo>
                  <a:cubicBezTo>
                    <a:pt x="4147" y="1432"/>
                    <a:pt x="4165" y="1444"/>
                    <a:pt x="4174" y="1463"/>
                  </a:cubicBezTo>
                  <a:lnTo>
                    <a:pt x="4576" y="2339"/>
                  </a:lnTo>
                  <a:cubicBezTo>
                    <a:pt x="4602" y="2396"/>
                    <a:pt x="4641" y="2447"/>
                    <a:pt x="4688" y="2490"/>
                  </a:cubicBezTo>
                  <a:lnTo>
                    <a:pt x="5756" y="3438"/>
                  </a:lnTo>
                  <a:cubicBezTo>
                    <a:pt x="5766" y="3447"/>
                    <a:pt x="5773" y="3458"/>
                    <a:pt x="5775" y="3471"/>
                  </a:cubicBezTo>
                  <a:lnTo>
                    <a:pt x="5851" y="4197"/>
                  </a:lnTo>
                  <a:cubicBezTo>
                    <a:pt x="5871" y="4387"/>
                    <a:pt x="6008" y="4546"/>
                    <a:pt x="6192" y="4593"/>
                  </a:cubicBezTo>
                  <a:lnTo>
                    <a:pt x="7192" y="4845"/>
                  </a:lnTo>
                  <a:cubicBezTo>
                    <a:pt x="7230" y="4854"/>
                    <a:pt x="7267" y="4860"/>
                    <a:pt x="7305" y="4860"/>
                  </a:cubicBezTo>
                  <a:lnTo>
                    <a:pt x="8058" y="4860"/>
                  </a:lnTo>
                  <a:cubicBezTo>
                    <a:pt x="8103" y="4860"/>
                    <a:pt x="8148" y="4845"/>
                    <a:pt x="8184" y="4818"/>
                  </a:cubicBezTo>
                  <a:lnTo>
                    <a:pt x="8596" y="4513"/>
                  </a:lnTo>
                  <a:cubicBezTo>
                    <a:pt x="8617" y="4497"/>
                    <a:pt x="8632" y="4474"/>
                    <a:pt x="8634" y="4446"/>
                  </a:cubicBezTo>
                  <a:cubicBezTo>
                    <a:pt x="8652" y="4276"/>
                    <a:pt x="8542" y="4182"/>
                    <a:pt x="8429" y="4182"/>
                  </a:cubicBezTo>
                  <a:cubicBezTo>
                    <a:pt x="8387" y="4182"/>
                    <a:pt x="8345" y="4195"/>
                    <a:pt x="8309" y="4222"/>
                  </a:cubicBezTo>
                  <a:lnTo>
                    <a:pt x="8001" y="4449"/>
                  </a:lnTo>
                  <a:cubicBezTo>
                    <a:pt x="7996" y="4452"/>
                    <a:pt x="7990" y="4455"/>
                    <a:pt x="7986" y="4455"/>
                  </a:cubicBezTo>
                  <a:lnTo>
                    <a:pt x="7305" y="4455"/>
                  </a:lnTo>
                  <a:cubicBezTo>
                    <a:pt x="7300" y="4455"/>
                    <a:pt x="7296" y="4454"/>
                    <a:pt x="7292" y="4452"/>
                  </a:cubicBezTo>
                  <a:lnTo>
                    <a:pt x="6292" y="4200"/>
                  </a:lnTo>
                  <a:cubicBezTo>
                    <a:pt x="6270" y="4196"/>
                    <a:pt x="6254" y="4177"/>
                    <a:pt x="6251" y="4154"/>
                  </a:cubicBezTo>
                  <a:lnTo>
                    <a:pt x="6175" y="3429"/>
                  </a:lnTo>
                  <a:cubicBezTo>
                    <a:pt x="6164" y="3315"/>
                    <a:pt x="6110" y="3210"/>
                    <a:pt x="6024" y="3134"/>
                  </a:cubicBezTo>
                  <a:lnTo>
                    <a:pt x="4956" y="2186"/>
                  </a:lnTo>
                  <a:cubicBezTo>
                    <a:pt x="4950" y="2182"/>
                    <a:pt x="4946" y="2176"/>
                    <a:pt x="4943" y="2169"/>
                  </a:cubicBezTo>
                  <a:lnTo>
                    <a:pt x="4541" y="1294"/>
                  </a:lnTo>
                  <a:cubicBezTo>
                    <a:pt x="4466" y="1131"/>
                    <a:pt x="4304" y="1026"/>
                    <a:pt x="4124" y="1026"/>
                  </a:cubicBezTo>
                  <a:close/>
                  <a:moveTo>
                    <a:pt x="3907" y="7787"/>
                  </a:moveTo>
                  <a:cubicBezTo>
                    <a:pt x="3960" y="7787"/>
                    <a:pt x="4014" y="7793"/>
                    <a:pt x="4067" y="7803"/>
                  </a:cubicBezTo>
                  <a:cubicBezTo>
                    <a:pt x="4451" y="7878"/>
                    <a:pt x="4727" y="8215"/>
                    <a:pt x="4727" y="8606"/>
                  </a:cubicBezTo>
                  <a:cubicBezTo>
                    <a:pt x="4727" y="8823"/>
                    <a:pt x="4641" y="9032"/>
                    <a:pt x="4487" y="9185"/>
                  </a:cubicBezTo>
                  <a:cubicBezTo>
                    <a:pt x="4328" y="9344"/>
                    <a:pt x="4118" y="9425"/>
                    <a:pt x="3907" y="9425"/>
                  </a:cubicBezTo>
                  <a:cubicBezTo>
                    <a:pt x="3749" y="9425"/>
                    <a:pt x="3591" y="9380"/>
                    <a:pt x="3452" y="9287"/>
                  </a:cubicBezTo>
                  <a:cubicBezTo>
                    <a:pt x="3128" y="9070"/>
                    <a:pt x="3001" y="8653"/>
                    <a:pt x="3151" y="8293"/>
                  </a:cubicBezTo>
                  <a:cubicBezTo>
                    <a:pt x="3280" y="7982"/>
                    <a:pt x="3581" y="7787"/>
                    <a:pt x="3907" y="7787"/>
                  </a:cubicBezTo>
                  <a:close/>
                  <a:moveTo>
                    <a:pt x="3908" y="7382"/>
                  </a:moveTo>
                  <a:cubicBezTo>
                    <a:pt x="3595" y="7382"/>
                    <a:pt x="3282" y="7501"/>
                    <a:pt x="3043" y="7740"/>
                  </a:cubicBezTo>
                  <a:cubicBezTo>
                    <a:pt x="2691" y="8090"/>
                    <a:pt x="2586" y="8617"/>
                    <a:pt x="2776" y="9075"/>
                  </a:cubicBezTo>
                  <a:cubicBezTo>
                    <a:pt x="2965" y="9534"/>
                    <a:pt x="3412" y="9832"/>
                    <a:pt x="3907" y="9832"/>
                  </a:cubicBezTo>
                  <a:cubicBezTo>
                    <a:pt x="4403" y="9832"/>
                    <a:pt x="4850" y="9534"/>
                    <a:pt x="5040" y="9075"/>
                  </a:cubicBezTo>
                  <a:cubicBezTo>
                    <a:pt x="5229" y="8617"/>
                    <a:pt x="5123" y="8090"/>
                    <a:pt x="4773" y="7740"/>
                  </a:cubicBezTo>
                  <a:cubicBezTo>
                    <a:pt x="4534" y="7501"/>
                    <a:pt x="4221" y="7382"/>
                    <a:pt x="3908" y="7382"/>
                  </a:cubicBezTo>
                  <a:close/>
                  <a:moveTo>
                    <a:pt x="3907" y="6446"/>
                  </a:moveTo>
                  <a:cubicBezTo>
                    <a:pt x="4632" y="6446"/>
                    <a:pt x="5306" y="6816"/>
                    <a:pt x="5695" y="7429"/>
                  </a:cubicBezTo>
                  <a:cubicBezTo>
                    <a:pt x="6083" y="8041"/>
                    <a:pt x="6130" y="8809"/>
                    <a:pt x="5822" y="9464"/>
                  </a:cubicBezTo>
                  <a:lnTo>
                    <a:pt x="3979" y="13373"/>
                  </a:lnTo>
                  <a:cubicBezTo>
                    <a:pt x="3965" y="13403"/>
                    <a:pt x="3936" y="13419"/>
                    <a:pt x="3907" y="13419"/>
                  </a:cubicBezTo>
                  <a:cubicBezTo>
                    <a:pt x="3879" y="13419"/>
                    <a:pt x="3850" y="13403"/>
                    <a:pt x="3835" y="13373"/>
                  </a:cubicBezTo>
                  <a:lnTo>
                    <a:pt x="1994" y="9464"/>
                  </a:lnTo>
                  <a:cubicBezTo>
                    <a:pt x="1684" y="8809"/>
                    <a:pt x="1732" y="8041"/>
                    <a:pt x="2121" y="7429"/>
                  </a:cubicBezTo>
                  <a:cubicBezTo>
                    <a:pt x="2508" y="6816"/>
                    <a:pt x="3183" y="6446"/>
                    <a:pt x="3907" y="6446"/>
                  </a:cubicBezTo>
                  <a:close/>
                  <a:moveTo>
                    <a:pt x="10031" y="0"/>
                  </a:moveTo>
                  <a:cubicBezTo>
                    <a:pt x="9992" y="0"/>
                    <a:pt x="9960" y="32"/>
                    <a:pt x="9959" y="71"/>
                  </a:cubicBezTo>
                  <a:lnTo>
                    <a:pt x="9959" y="639"/>
                  </a:lnTo>
                  <a:cubicBezTo>
                    <a:pt x="9959" y="641"/>
                    <a:pt x="9959" y="643"/>
                    <a:pt x="9957" y="644"/>
                  </a:cubicBezTo>
                  <a:lnTo>
                    <a:pt x="9711" y="883"/>
                  </a:lnTo>
                  <a:cubicBezTo>
                    <a:pt x="9696" y="896"/>
                    <a:pt x="9689" y="915"/>
                    <a:pt x="9689" y="935"/>
                  </a:cubicBezTo>
                  <a:lnTo>
                    <a:pt x="9689" y="1676"/>
                  </a:lnTo>
                  <a:cubicBezTo>
                    <a:pt x="9689" y="1795"/>
                    <a:pt x="9737" y="1909"/>
                    <a:pt x="9820" y="1994"/>
                  </a:cubicBezTo>
                  <a:lnTo>
                    <a:pt x="10186" y="2360"/>
                  </a:lnTo>
                  <a:cubicBezTo>
                    <a:pt x="10196" y="2370"/>
                    <a:pt x="10202" y="2383"/>
                    <a:pt x="10202" y="2396"/>
                  </a:cubicBezTo>
                  <a:lnTo>
                    <a:pt x="10202" y="3153"/>
                  </a:lnTo>
                  <a:cubicBezTo>
                    <a:pt x="10202" y="3177"/>
                    <a:pt x="10186" y="3197"/>
                    <a:pt x="10163" y="3204"/>
                  </a:cubicBezTo>
                  <a:lnTo>
                    <a:pt x="9453" y="3403"/>
                  </a:lnTo>
                  <a:cubicBezTo>
                    <a:pt x="9400" y="3418"/>
                    <a:pt x="9349" y="3442"/>
                    <a:pt x="9303" y="3475"/>
                  </a:cubicBezTo>
                  <a:lnTo>
                    <a:pt x="8950" y="3738"/>
                  </a:lnTo>
                  <a:cubicBezTo>
                    <a:pt x="8865" y="3798"/>
                    <a:pt x="8839" y="3912"/>
                    <a:pt x="8888" y="4004"/>
                  </a:cubicBezTo>
                  <a:cubicBezTo>
                    <a:pt x="8925" y="4071"/>
                    <a:pt x="8994" y="4107"/>
                    <a:pt x="9064" y="4107"/>
                  </a:cubicBezTo>
                  <a:cubicBezTo>
                    <a:pt x="9106" y="4107"/>
                    <a:pt x="9148" y="4094"/>
                    <a:pt x="9185" y="4067"/>
                  </a:cubicBezTo>
                  <a:lnTo>
                    <a:pt x="9545" y="3801"/>
                  </a:lnTo>
                  <a:cubicBezTo>
                    <a:pt x="9551" y="3797"/>
                    <a:pt x="9557" y="3794"/>
                    <a:pt x="9562" y="3792"/>
                  </a:cubicBezTo>
                  <a:lnTo>
                    <a:pt x="10273" y="3595"/>
                  </a:lnTo>
                  <a:cubicBezTo>
                    <a:pt x="10470" y="3539"/>
                    <a:pt x="10607" y="3359"/>
                    <a:pt x="10608" y="3153"/>
                  </a:cubicBezTo>
                  <a:lnTo>
                    <a:pt x="10608" y="2396"/>
                  </a:lnTo>
                  <a:cubicBezTo>
                    <a:pt x="10608" y="2278"/>
                    <a:pt x="10561" y="2163"/>
                    <a:pt x="10476" y="2079"/>
                  </a:cubicBezTo>
                  <a:lnTo>
                    <a:pt x="10110" y="1713"/>
                  </a:lnTo>
                  <a:cubicBezTo>
                    <a:pt x="10101" y="1703"/>
                    <a:pt x="10095" y="1690"/>
                    <a:pt x="10095" y="1677"/>
                  </a:cubicBezTo>
                  <a:lnTo>
                    <a:pt x="10095" y="1095"/>
                  </a:lnTo>
                  <a:cubicBezTo>
                    <a:pt x="10095" y="1081"/>
                    <a:pt x="10101" y="1068"/>
                    <a:pt x="10111" y="1058"/>
                  </a:cubicBezTo>
                  <a:lnTo>
                    <a:pt x="10225" y="947"/>
                  </a:lnTo>
                  <a:cubicBezTo>
                    <a:pt x="10314" y="860"/>
                    <a:pt x="10365" y="741"/>
                    <a:pt x="10365" y="617"/>
                  </a:cubicBezTo>
                  <a:lnTo>
                    <a:pt x="10365" y="458"/>
                  </a:lnTo>
                  <a:cubicBezTo>
                    <a:pt x="10365" y="430"/>
                    <a:pt x="10389" y="405"/>
                    <a:pt x="10420" y="405"/>
                  </a:cubicBezTo>
                  <a:lnTo>
                    <a:pt x="10940" y="405"/>
                  </a:lnTo>
                  <a:cubicBezTo>
                    <a:pt x="10945" y="405"/>
                    <a:pt x="10953" y="407"/>
                    <a:pt x="10958" y="408"/>
                  </a:cubicBezTo>
                  <a:lnTo>
                    <a:pt x="11751" y="724"/>
                  </a:lnTo>
                  <a:cubicBezTo>
                    <a:pt x="11764" y="728"/>
                    <a:pt x="11774" y="738"/>
                    <a:pt x="11780" y="749"/>
                  </a:cubicBezTo>
                  <a:lnTo>
                    <a:pt x="12304" y="1765"/>
                  </a:lnTo>
                  <a:cubicBezTo>
                    <a:pt x="12365" y="1882"/>
                    <a:pt x="12471" y="1967"/>
                    <a:pt x="12598" y="1999"/>
                  </a:cubicBezTo>
                  <a:lnTo>
                    <a:pt x="12886" y="2068"/>
                  </a:lnTo>
                  <a:cubicBezTo>
                    <a:pt x="12922" y="2077"/>
                    <a:pt x="12957" y="2081"/>
                    <a:pt x="12993" y="2081"/>
                  </a:cubicBezTo>
                  <a:cubicBezTo>
                    <a:pt x="13091" y="2081"/>
                    <a:pt x="13187" y="2048"/>
                    <a:pt x="13265" y="1987"/>
                  </a:cubicBezTo>
                  <a:lnTo>
                    <a:pt x="13333" y="1934"/>
                  </a:lnTo>
                  <a:cubicBezTo>
                    <a:pt x="13342" y="1927"/>
                    <a:pt x="13354" y="1923"/>
                    <a:pt x="13365" y="1923"/>
                  </a:cubicBezTo>
                  <a:cubicBezTo>
                    <a:pt x="13378" y="1923"/>
                    <a:pt x="13391" y="1928"/>
                    <a:pt x="13400" y="1937"/>
                  </a:cubicBezTo>
                  <a:cubicBezTo>
                    <a:pt x="13412" y="1947"/>
                    <a:pt x="13418" y="1963"/>
                    <a:pt x="13418" y="1978"/>
                  </a:cubicBezTo>
                  <a:lnTo>
                    <a:pt x="13418" y="4011"/>
                  </a:lnTo>
                  <a:cubicBezTo>
                    <a:pt x="13418" y="4027"/>
                    <a:pt x="13411" y="4043"/>
                    <a:pt x="13398" y="4053"/>
                  </a:cubicBezTo>
                  <a:lnTo>
                    <a:pt x="13024" y="4348"/>
                  </a:lnTo>
                  <a:cubicBezTo>
                    <a:pt x="12915" y="4436"/>
                    <a:pt x="12852" y="4569"/>
                    <a:pt x="12852" y="4709"/>
                  </a:cubicBezTo>
                  <a:lnTo>
                    <a:pt x="12852" y="5380"/>
                  </a:lnTo>
                  <a:cubicBezTo>
                    <a:pt x="12852" y="5397"/>
                    <a:pt x="12843" y="5412"/>
                    <a:pt x="12830" y="5422"/>
                  </a:cubicBezTo>
                  <a:lnTo>
                    <a:pt x="11739" y="6253"/>
                  </a:lnTo>
                  <a:cubicBezTo>
                    <a:pt x="11730" y="6260"/>
                    <a:pt x="11718" y="6264"/>
                    <a:pt x="11707" y="6264"/>
                  </a:cubicBezTo>
                  <a:cubicBezTo>
                    <a:pt x="11698" y="6264"/>
                    <a:pt x="11689" y="6262"/>
                    <a:pt x="11682" y="6257"/>
                  </a:cubicBezTo>
                  <a:lnTo>
                    <a:pt x="11466" y="6145"/>
                  </a:lnTo>
                  <a:cubicBezTo>
                    <a:pt x="11398" y="6109"/>
                    <a:pt x="11323" y="6092"/>
                    <a:pt x="11249" y="6092"/>
                  </a:cubicBezTo>
                  <a:cubicBezTo>
                    <a:pt x="11158" y="6092"/>
                    <a:pt x="11067" y="6119"/>
                    <a:pt x="10989" y="6171"/>
                  </a:cubicBezTo>
                  <a:lnTo>
                    <a:pt x="10444" y="6535"/>
                  </a:lnTo>
                  <a:cubicBezTo>
                    <a:pt x="10326" y="6615"/>
                    <a:pt x="10251" y="6746"/>
                    <a:pt x="10242" y="6888"/>
                  </a:cubicBezTo>
                  <a:lnTo>
                    <a:pt x="10212" y="7443"/>
                  </a:lnTo>
                  <a:cubicBezTo>
                    <a:pt x="10205" y="7561"/>
                    <a:pt x="10245" y="7677"/>
                    <a:pt x="10323" y="7766"/>
                  </a:cubicBezTo>
                  <a:lnTo>
                    <a:pt x="11515" y="9127"/>
                  </a:lnTo>
                  <a:cubicBezTo>
                    <a:pt x="11523" y="9137"/>
                    <a:pt x="11527" y="9149"/>
                    <a:pt x="11527" y="9162"/>
                  </a:cubicBezTo>
                  <a:lnTo>
                    <a:pt x="11527" y="10587"/>
                  </a:lnTo>
                  <a:cubicBezTo>
                    <a:pt x="11527" y="10600"/>
                    <a:pt x="11523" y="10613"/>
                    <a:pt x="11513" y="10623"/>
                  </a:cubicBezTo>
                  <a:lnTo>
                    <a:pt x="9915" y="12296"/>
                  </a:lnTo>
                  <a:cubicBezTo>
                    <a:pt x="9905" y="12306"/>
                    <a:pt x="9891" y="12311"/>
                    <a:pt x="9876" y="12311"/>
                  </a:cubicBezTo>
                  <a:lnTo>
                    <a:pt x="8136" y="12311"/>
                  </a:lnTo>
                  <a:cubicBezTo>
                    <a:pt x="8122" y="12311"/>
                    <a:pt x="8109" y="12307"/>
                    <a:pt x="8099" y="12297"/>
                  </a:cubicBezTo>
                  <a:lnTo>
                    <a:pt x="7453" y="11662"/>
                  </a:lnTo>
                  <a:cubicBezTo>
                    <a:pt x="7368" y="11577"/>
                    <a:pt x="7253" y="11529"/>
                    <a:pt x="7132" y="11529"/>
                  </a:cubicBezTo>
                  <a:lnTo>
                    <a:pt x="5887" y="11529"/>
                  </a:lnTo>
                  <a:cubicBezTo>
                    <a:pt x="5877" y="11529"/>
                    <a:pt x="5867" y="11526"/>
                    <a:pt x="5857" y="11520"/>
                  </a:cubicBezTo>
                  <a:lnTo>
                    <a:pt x="5436" y="11232"/>
                  </a:lnTo>
                  <a:lnTo>
                    <a:pt x="6188" y="9634"/>
                  </a:lnTo>
                  <a:cubicBezTo>
                    <a:pt x="6640" y="8672"/>
                    <a:pt x="6442" y="7530"/>
                    <a:pt x="5691" y="6778"/>
                  </a:cubicBezTo>
                  <a:cubicBezTo>
                    <a:pt x="5199" y="6286"/>
                    <a:pt x="4553" y="6041"/>
                    <a:pt x="3908" y="6041"/>
                  </a:cubicBezTo>
                  <a:cubicBezTo>
                    <a:pt x="3262" y="6041"/>
                    <a:pt x="2616" y="6286"/>
                    <a:pt x="2125" y="6778"/>
                  </a:cubicBezTo>
                  <a:cubicBezTo>
                    <a:pt x="1375" y="7530"/>
                    <a:pt x="1176" y="8672"/>
                    <a:pt x="1627" y="9634"/>
                  </a:cubicBezTo>
                  <a:lnTo>
                    <a:pt x="3469" y="13543"/>
                  </a:lnTo>
                  <a:cubicBezTo>
                    <a:pt x="3557" y="13728"/>
                    <a:pt x="3732" y="13821"/>
                    <a:pt x="3908" y="13821"/>
                  </a:cubicBezTo>
                  <a:cubicBezTo>
                    <a:pt x="4083" y="13821"/>
                    <a:pt x="4259" y="13728"/>
                    <a:pt x="4347" y="13543"/>
                  </a:cubicBezTo>
                  <a:lnTo>
                    <a:pt x="5260" y="11604"/>
                  </a:lnTo>
                  <a:lnTo>
                    <a:pt x="5629" y="11855"/>
                  </a:lnTo>
                  <a:cubicBezTo>
                    <a:pt x="5705" y="11907"/>
                    <a:pt x="5795" y="11934"/>
                    <a:pt x="5887" y="11934"/>
                  </a:cubicBezTo>
                  <a:lnTo>
                    <a:pt x="7125" y="11934"/>
                  </a:lnTo>
                  <a:cubicBezTo>
                    <a:pt x="7138" y="11934"/>
                    <a:pt x="7152" y="11940"/>
                    <a:pt x="7162" y="11950"/>
                  </a:cubicBezTo>
                  <a:lnTo>
                    <a:pt x="7806" y="12585"/>
                  </a:lnTo>
                  <a:cubicBezTo>
                    <a:pt x="7892" y="12670"/>
                    <a:pt x="8008" y="12718"/>
                    <a:pt x="8127" y="12718"/>
                  </a:cubicBezTo>
                  <a:lnTo>
                    <a:pt x="9875" y="12718"/>
                  </a:lnTo>
                  <a:cubicBezTo>
                    <a:pt x="10000" y="12718"/>
                    <a:pt x="10120" y="12666"/>
                    <a:pt x="10206" y="12575"/>
                  </a:cubicBezTo>
                  <a:lnTo>
                    <a:pt x="11807" y="10901"/>
                  </a:lnTo>
                  <a:cubicBezTo>
                    <a:pt x="11888" y="10816"/>
                    <a:pt x="11932" y="10704"/>
                    <a:pt x="11932" y="10587"/>
                  </a:cubicBezTo>
                  <a:lnTo>
                    <a:pt x="11932" y="9165"/>
                  </a:lnTo>
                  <a:cubicBezTo>
                    <a:pt x="11932" y="9054"/>
                    <a:pt x="11892" y="8946"/>
                    <a:pt x="11819" y="8862"/>
                  </a:cubicBezTo>
                  <a:lnTo>
                    <a:pt x="10628" y="7502"/>
                  </a:lnTo>
                  <a:cubicBezTo>
                    <a:pt x="10620" y="7492"/>
                    <a:pt x="10614" y="7478"/>
                    <a:pt x="10616" y="7465"/>
                  </a:cubicBezTo>
                  <a:lnTo>
                    <a:pt x="10646" y="6910"/>
                  </a:lnTo>
                  <a:cubicBezTo>
                    <a:pt x="10647" y="6894"/>
                    <a:pt x="10656" y="6878"/>
                    <a:pt x="10669" y="6870"/>
                  </a:cubicBezTo>
                  <a:lnTo>
                    <a:pt x="11215" y="6504"/>
                  </a:lnTo>
                  <a:cubicBezTo>
                    <a:pt x="11224" y="6498"/>
                    <a:pt x="11234" y="6495"/>
                    <a:pt x="11245" y="6495"/>
                  </a:cubicBezTo>
                  <a:cubicBezTo>
                    <a:pt x="11253" y="6495"/>
                    <a:pt x="11262" y="6497"/>
                    <a:pt x="11270" y="6501"/>
                  </a:cubicBezTo>
                  <a:lnTo>
                    <a:pt x="11486" y="6613"/>
                  </a:lnTo>
                  <a:cubicBezTo>
                    <a:pt x="11554" y="6649"/>
                    <a:pt x="11628" y="6666"/>
                    <a:pt x="11702" y="6666"/>
                  </a:cubicBezTo>
                  <a:cubicBezTo>
                    <a:pt x="11802" y="6666"/>
                    <a:pt x="11901" y="6634"/>
                    <a:pt x="11984" y="6571"/>
                  </a:cubicBezTo>
                  <a:lnTo>
                    <a:pt x="13075" y="5742"/>
                  </a:lnTo>
                  <a:cubicBezTo>
                    <a:pt x="13189" y="5655"/>
                    <a:pt x="13255" y="5523"/>
                    <a:pt x="13255" y="5380"/>
                  </a:cubicBezTo>
                  <a:lnTo>
                    <a:pt x="13255" y="4709"/>
                  </a:lnTo>
                  <a:cubicBezTo>
                    <a:pt x="13255" y="4693"/>
                    <a:pt x="13262" y="4677"/>
                    <a:pt x="13275" y="4667"/>
                  </a:cubicBezTo>
                  <a:lnTo>
                    <a:pt x="13650" y="4370"/>
                  </a:lnTo>
                  <a:cubicBezTo>
                    <a:pt x="13759" y="4284"/>
                    <a:pt x="13823" y="4151"/>
                    <a:pt x="13823" y="4011"/>
                  </a:cubicBezTo>
                  <a:lnTo>
                    <a:pt x="13823" y="1978"/>
                  </a:lnTo>
                  <a:lnTo>
                    <a:pt x="13820" y="1977"/>
                  </a:lnTo>
                  <a:cubicBezTo>
                    <a:pt x="13824" y="1706"/>
                    <a:pt x="13602" y="1518"/>
                    <a:pt x="13367" y="1518"/>
                  </a:cubicBezTo>
                  <a:cubicBezTo>
                    <a:pt x="13271" y="1518"/>
                    <a:pt x="13173" y="1550"/>
                    <a:pt x="13086" y="1620"/>
                  </a:cubicBezTo>
                  <a:lnTo>
                    <a:pt x="13029" y="1664"/>
                  </a:lnTo>
                  <a:cubicBezTo>
                    <a:pt x="13019" y="1672"/>
                    <a:pt x="13008" y="1676"/>
                    <a:pt x="12996" y="1676"/>
                  </a:cubicBezTo>
                  <a:cubicBezTo>
                    <a:pt x="12992" y="1676"/>
                    <a:pt x="12988" y="1676"/>
                    <a:pt x="12984" y="1674"/>
                  </a:cubicBezTo>
                  <a:lnTo>
                    <a:pt x="12696" y="1605"/>
                  </a:lnTo>
                  <a:cubicBezTo>
                    <a:pt x="12682" y="1601"/>
                    <a:pt x="12669" y="1591"/>
                    <a:pt x="12661" y="1578"/>
                  </a:cubicBezTo>
                  <a:lnTo>
                    <a:pt x="12137" y="562"/>
                  </a:lnTo>
                  <a:cubicBezTo>
                    <a:pt x="12087" y="463"/>
                    <a:pt x="12003" y="386"/>
                    <a:pt x="11899" y="346"/>
                  </a:cubicBezTo>
                  <a:lnTo>
                    <a:pt x="11113" y="32"/>
                  </a:lnTo>
                  <a:cubicBezTo>
                    <a:pt x="11058" y="10"/>
                    <a:pt x="11000" y="0"/>
                    <a:pt x="10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96"/>
          <p:cNvGrpSpPr/>
          <p:nvPr/>
        </p:nvGrpSpPr>
        <p:grpSpPr>
          <a:xfrm>
            <a:off x="736508" y="1462873"/>
            <a:ext cx="344154" cy="374436"/>
            <a:chOff x="742144" y="1467808"/>
            <a:chExt cx="344154" cy="374436"/>
          </a:xfrm>
        </p:grpSpPr>
        <p:sp>
          <p:nvSpPr>
            <p:cNvPr id="1356" name="Google Shape;1356;p96"/>
            <p:cNvSpPr/>
            <p:nvPr/>
          </p:nvSpPr>
          <p:spPr>
            <a:xfrm>
              <a:off x="874623" y="1472985"/>
              <a:ext cx="205851" cy="256275"/>
            </a:xfrm>
            <a:custGeom>
              <a:avLst/>
              <a:gdLst/>
              <a:ahLst/>
              <a:cxnLst/>
              <a:rect l="l" t="t" r="r" b="b"/>
              <a:pathLst>
                <a:path w="7634" h="9504" extrusionOk="0">
                  <a:moveTo>
                    <a:pt x="1052" y="1"/>
                  </a:moveTo>
                  <a:cubicBezTo>
                    <a:pt x="907" y="1"/>
                    <a:pt x="788" y="119"/>
                    <a:pt x="790" y="264"/>
                  </a:cubicBezTo>
                  <a:lnTo>
                    <a:pt x="790" y="794"/>
                  </a:lnTo>
                  <a:cubicBezTo>
                    <a:pt x="788" y="940"/>
                    <a:pt x="907" y="1058"/>
                    <a:pt x="1052" y="1060"/>
                  </a:cubicBezTo>
                  <a:lnTo>
                    <a:pt x="265" y="1060"/>
                  </a:lnTo>
                  <a:cubicBezTo>
                    <a:pt x="118" y="1060"/>
                    <a:pt x="2" y="1178"/>
                    <a:pt x="2" y="1323"/>
                  </a:cubicBezTo>
                  <a:lnTo>
                    <a:pt x="2" y="1853"/>
                  </a:lnTo>
                  <a:cubicBezTo>
                    <a:pt x="2" y="1999"/>
                    <a:pt x="118" y="2117"/>
                    <a:pt x="265" y="2118"/>
                  </a:cubicBezTo>
                  <a:lnTo>
                    <a:pt x="1052" y="2118"/>
                  </a:lnTo>
                  <a:cubicBezTo>
                    <a:pt x="907" y="2118"/>
                    <a:pt x="788" y="2237"/>
                    <a:pt x="790" y="2382"/>
                  </a:cubicBezTo>
                  <a:lnTo>
                    <a:pt x="790" y="2912"/>
                  </a:lnTo>
                  <a:cubicBezTo>
                    <a:pt x="788" y="3058"/>
                    <a:pt x="907" y="3176"/>
                    <a:pt x="1052" y="3177"/>
                  </a:cubicBezTo>
                  <a:lnTo>
                    <a:pt x="265" y="3177"/>
                  </a:lnTo>
                  <a:cubicBezTo>
                    <a:pt x="118" y="3177"/>
                    <a:pt x="2" y="3296"/>
                    <a:pt x="2" y="3441"/>
                  </a:cubicBezTo>
                  <a:lnTo>
                    <a:pt x="2" y="3944"/>
                  </a:lnTo>
                  <a:cubicBezTo>
                    <a:pt x="2" y="4089"/>
                    <a:pt x="118" y="4208"/>
                    <a:pt x="265" y="4209"/>
                  </a:cubicBezTo>
                  <a:lnTo>
                    <a:pt x="1052" y="4209"/>
                  </a:lnTo>
                  <a:cubicBezTo>
                    <a:pt x="907" y="4209"/>
                    <a:pt x="788" y="4327"/>
                    <a:pt x="790" y="4474"/>
                  </a:cubicBezTo>
                  <a:lnTo>
                    <a:pt x="790" y="5003"/>
                  </a:lnTo>
                  <a:cubicBezTo>
                    <a:pt x="790" y="5148"/>
                    <a:pt x="907" y="5266"/>
                    <a:pt x="1052" y="5268"/>
                  </a:cubicBezTo>
                  <a:lnTo>
                    <a:pt x="265" y="5268"/>
                  </a:lnTo>
                  <a:cubicBezTo>
                    <a:pt x="118" y="5268"/>
                    <a:pt x="2" y="5386"/>
                    <a:pt x="2" y="5533"/>
                  </a:cubicBezTo>
                  <a:lnTo>
                    <a:pt x="2" y="6062"/>
                  </a:lnTo>
                  <a:cubicBezTo>
                    <a:pt x="149" y="6062"/>
                    <a:pt x="267" y="6180"/>
                    <a:pt x="267" y="6327"/>
                  </a:cubicBezTo>
                  <a:cubicBezTo>
                    <a:pt x="267" y="6472"/>
                    <a:pt x="149" y="6590"/>
                    <a:pt x="2" y="6592"/>
                  </a:cubicBezTo>
                  <a:lnTo>
                    <a:pt x="2" y="7121"/>
                  </a:lnTo>
                  <a:cubicBezTo>
                    <a:pt x="0" y="7265"/>
                    <a:pt x="116" y="7384"/>
                    <a:pt x="261" y="7386"/>
                  </a:cubicBezTo>
                  <a:lnTo>
                    <a:pt x="775" y="7386"/>
                  </a:lnTo>
                  <a:cubicBezTo>
                    <a:pt x="631" y="7387"/>
                    <a:pt x="516" y="7505"/>
                    <a:pt x="518" y="7651"/>
                  </a:cubicBezTo>
                  <a:lnTo>
                    <a:pt x="518" y="8180"/>
                  </a:lnTo>
                  <a:cubicBezTo>
                    <a:pt x="516" y="8324"/>
                    <a:pt x="631" y="8442"/>
                    <a:pt x="775" y="8445"/>
                  </a:cubicBezTo>
                  <a:lnTo>
                    <a:pt x="260" y="8445"/>
                  </a:lnTo>
                  <a:cubicBezTo>
                    <a:pt x="116" y="8446"/>
                    <a:pt x="0" y="8564"/>
                    <a:pt x="2" y="8710"/>
                  </a:cubicBezTo>
                  <a:lnTo>
                    <a:pt x="2" y="9239"/>
                  </a:lnTo>
                  <a:cubicBezTo>
                    <a:pt x="2" y="9386"/>
                    <a:pt x="120" y="9504"/>
                    <a:pt x="2" y="9504"/>
                  </a:cubicBezTo>
                  <a:lnTo>
                    <a:pt x="6318" y="9504"/>
                  </a:lnTo>
                  <a:cubicBezTo>
                    <a:pt x="6727" y="9504"/>
                    <a:pt x="6845" y="9386"/>
                    <a:pt x="6845" y="9239"/>
                  </a:cubicBezTo>
                  <a:lnTo>
                    <a:pt x="6845" y="8710"/>
                  </a:lnTo>
                  <a:cubicBezTo>
                    <a:pt x="6845" y="8563"/>
                    <a:pt x="6727" y="8445"/>
                    <a:pt x="6582" y="8445"/>
                  </a:cubicBezTo>
                  <a:lnTo>
                    <a:pt x="7370" y="8445"/>
                  </a:lnTo>
                  <a:cubicBezTo>
                    <a:pt x="7515" y="8443"/>
                    <a:pt x="7633" y="8325"/>
                    <a:pt x="7632" y="8180"/>
                  </a:cubicBezTo>
                  <a:lnTo>
                    <a:pt x="7632" y="7649"/>
                  </a:lnTo>
                  <a:cubicBezTo>
                    <a:pt x="7633" y="7504"/>
                    <a:pt x="7515" y="7386"/>
                    <a:pt x="7370" y="7386"/>
                  </a:cubicBezTo>
                  <a:lnTo>
                    <a:pt x="6583" y="7386"/>
                  </a:lnTo>
                  <a:cubicBezTo>
                    <a:pt x="6729" y="7384"/>
                    <a:pt x="6845" y="7266"/>
                    <a:pt x="6845" y="7121"/>
                  </a:cubicBezTo>
                  <a:lnTo>
                    <a:pt x="6845" y="6590"/>
                  </a:lnTo>
                  <a:cubicBezTo>
                    <a:pt x="6698" y="6590"/>
                    <a:pt x="6580" y="6472"/>
                    <a:pt x="6580" y="6327"/>
                  </a:cubicBezTo>
                  <a:cubicBezTo>
                    <a:pt x="6580" y="6180"/>
                    <a:pt x="6698" y="6062"/>
                    <a:pt x="6845" y="6062"/>
                  </a:cubicBezTo>
                  <a:lnTo>
                    <a:pt x="6845" y="5532"/>
                  </a:lnTo>
                  <a:cubicBezTo>
                    <a:pt x="6845" y="5386"/>
                    <a:pt x="6729" y="5268"/>
                    <a:pt x="6583" y="5268"/>
                  </a:cubicBezTo>
                  <a:lnTo>
                    <a:pt x="7370" y="5268"/>
                  </a:lnTo>
                  <a:cubicBezTo>
                    <a:pt x="7515" y="5266"/>
                    <a:pt x="7633" y="5148"/>
                    <a:pt x="7632" y="5003"/>
                  </a:cubicBezTo>
                  <a:lnTo>
                    <a:pt x="7632" y="4474"/>
                  </a:lnTo>
                  <a:cubicBezTo>
                    <a:pt x="7633" y="4327"/>
                    <a:pt x="7515" y="4209"/>
                    <a:pt x="7370" y="4209"/>
                  </a:cubicBezTo>
                  <a:lnTo>
                    <a:pt x="6583" y="4209"/>
                  </a:lnTo>
                  <a:cubicBezTo>
                    <a:pt x="6729" y="4208"/>
                    <a:pt x="6845" y="4089"/>
                    <a:pt x="6845" y="3944"/>
                  </a:cubicBezTo>
                  <a:lnTo>
                    <a:pt x="6845" y="3441"/>
                  </a:lnTo>
                  <a:cubicBezTo>
                    <a:pt x="6845" y="3296"/>
                    <a:pt x="6729" y="3177"/>
                    <a:pt x="6583" y="3177"/>
                  </a:cubicBezTo>
                  <a:lnTo>
                    <a:pt x="7370" y="3177"/>
                  </a:lnTo>
                  <a:cubicBezTo>
                    <a:pt x="7515" y="3176"/>
                    <a:pt x="7633" y="3058"/>
                    <a:pt x="7632" y="2912"/>
                  </a:cubicBezTo>
                  <a:lnTo>
                    <a:pt x="7632" y="2382"/>
                  </a:lnTo>
                  <a:cubicBezTo>
                    <a:pt x="7633" y="2237"/>
                    <a:pt x="7515" y="2118"/>
                    <a:pt x="7370" y="2117"/>
                  </a:cubicBezTo>
                  <a:lnTo>
                    <a:pt x="6583" y="2117"/>
                  </a:lnTo>
                  <a:cubicBezTo>
                    <a:pt x="6729" y="2117"/>
                    <a:pt x="6845" y="1999"/>
                    <a:pt x="6845" y="1853"/>
                  </a:cubicBezTo>
                  <a:lnTo>
                    <a:pt x="6845" y="1323"/>
                  </a:lnTo>
                  <a:cubicBezTo>
                    <a:pt x="6845" y="1178"/>
                    <a:pt x="6729" y="1060"/>
                    <a:pt x="6583" y="1060"/>
                  </a:cubicBezTo>
                  <a:lnTo>
                    <a:pt x="7370" y="1060"/>
                  </a:lnTo>
                  <a:cubicBezTo>
                    <a:pt x="7515" y="1058"/>
                    <a:pt x="7633" y="940"/>
                    <a:pt x="7632" y="794"/>
                  </a:cubicBezTo>
                  <a:lnTo>
                    <a:pt x="7632" y="264"/>
                  </a:lnTo>
                  <a:cubicBezTo>
                    <a:pt x="7633" y="119"/>
                    <a:pt x="7515" y="1"/>
                    <a:pt x="7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96"/>
            <p:cNvSpPr/>
            <p:nvPr/>
          </p:nvSpPr>
          <p:spPr>
            <a:xfrm>
              <a:off x="1021555" y="1472985"/>
              <a:ext cx="58919" cy="256275"/>
            </a:xfrm>
            <a:custGeom>
              <a:avLst/>
              <a:gdLst/>
              <a:ahLst/>
              <a:cxnLst/>
              <a:rect l="l" t="t" r="r" b="b"/>
              <a:pathLst>
                <a:path w="2185" h="9504" extrusionOk="0">
                  <a:moveTo>
                    <a:pt x="1052" y="1"/>
                  </a:moveTo>
                  <a:cubicBezTo>
                    <a:pt x="1198" y="1"/>
                    <a:pt x="1314" y="119"/>
                    <a:pt x="1314" y="264"/>
                  </a:cubicBezTo>
                  <a:lnTo>
                    <a:pt x="1314" y="794"/>
                  </a:lnTo>
                  <a:cubicBezTo>
                    <a:pt x="1314" y="940"/>
                    <a:pt x="1198" y="1058"/>
                    <a:pt x="1052" y="1060"/>
                  </a:cubicBezTo>
                  <a:lnTo>
                    <a:pt x="264" y="1060"/>
                  </a:lnTo>
                  <a:cubicBezTo>
                    <a:pt x="409" y="1060"/>
                    <a:pt x="528" y="1178"/>
                    <a:pt x="526" y="1323"/>
                  </a:cubicBezTo>
                  <a:lnTo>
                    <a:pt x="526" y="1853"/>
                  </a:lnTo>
                  <a:cubicBezTo>
                    <a:pt x="528" y="1999"/>
                    <a:pt x="409" y="2117"/>
                    <a:pt x="264" y="2118"/>
                  </a:cubicBezTo>
                  <a:lnTo>
                    <a:pt x="1052" y="2118"/>
                  </a:lnTo>
                  <a:cubicBezTo>
                    <a:pt x="1198" y="2118"/>
                    <a:pt x="1314" y="2237"/>
                    <a:pt x="1314" y="2382"/>
                  </a:cubicBezTo>
                  <a:lnTo>
                    <a:pt x="1314" y="2912"/>
                  </a:lnTo>
                  <a:cubicBezTo>
                    <a:pt x="1314" y="3058"/>
                    <a:pt x="1198" y="3176"/>
                    <a:pt x="1052" y="3177"/>
                  </a:cubicBezTo>
                  <a:lnTo>
                    <a:pt x="264" y="3177"/>
                  </a:lnTo>
                  <a:cubicBezTo>
                    <a:pt x="409" y="3177"/>
                    <a:pt x="528" y="3296"/>
                    <a:pt x="526" y="3441"/>
                  </a:cubicBezTo>
                  <a:lnTo>
                    <a:pt x="526" y="3944"/>
                  </a:lnTo>
                  <a:cubicBezTo>
                    <a:pt x="528" y="4089"/>
                    <a:pt x="409" y="4208"/>
                    <a:pt x="264" y="4209"/>
                  </a:cubicBezTo>
                  <a:lnTo>
                    <a:pt x="1052" y="4209"/>
                  </a:lnTo>
                  <a:cubicBezTo>
                    <a:pt x="1198" y="4209"/>
                    <a:pt x="1314" y="4327"/>
                    <a:pt x="1314" y="4474"/>
                  </a:cubicBezTo>
                  <a:lnTo>
                    <a:pt x="1314" y="5003"/>
                  </a:lnTo>
                  <a:cubicBezTo>
                    <a:pt x="1314" y="5148"/>
                    <a:pt x="1198" y="5266"/>
                    <a:pt x="1052" y="5268"/>
                  </a:cubicBezTo>
                  <a:lnTo>
                    <a:pt x="264" y="5268"/>
                  </a:lnTo>
                  <a:cubicBezTo>
                    <a:pt x="409" y="5268"/>
                    <a:pt x="528" y="5386"/>
                    <a:pt x="526" y="5533"/>
                  </a:cubicBezTo>
                  <a:lnTo>
                    <a:pt x="526" y="6062"/>
                  </a:lnTo>
                  <a:cubicBezTo>
                    <a:pt x="381" y="6062"/>
                    <a:pt x="261" y="6180"/>
                    <a:pt x="261" y="6327"/>
                  </a:cubicBezTo>
                  <a:cubicBezTo>
                    <a:pt x="261" y="6472"/>
                    <a:pt x="381" y="6590"/>
                    <a:pt x="526" y="6592"/>
                  </a:cubicBezTo>
                  <a:lnTo>
                    <a:pt x="526" y="7121"/>
                  </a:lnTo>
                  <a:cubicBezTo>
                    <a:pt x="528" y="7266"/>
                    <a:pt x="409" y="7384"/>
                    <a:pt x="264" y="7386"/>
                  </a:cubicBezTo>
                  <a:lnTo>
                    <a:pt x="1052" y="7386"/>
                  </a:lnTo>
                  <a:cubicBezTo>
                    <a:pt x="1198" y="7386"/>
                    <a:pt x="1316" y="7504"/>
                    <a:pt x="1314" y="7651"/>
                  </a:cubicBezTo>
                  <a:lnTo>
                    <a:pt x="1314" y="8180"/>
                  </a:lnTo>
                  <a:cubicBezTo>
                    <a:pt x="1316" y="8325"/>
                    <a:pt x="1198" y="8443"/>
                    <a:pt x="1052" y="8445"/>
                  </a:cubicBezTo>
                  <a:lnTo>
                    <a:pt x="264" y="8445"/>
                  </a:lnTo>
                  <a:cubicBezTo>
                    <a:pt x="409" y="8445"/>
                    <a:pt x="528" y="8563"/>
                    <a:pt x="528" y="8710"/>
                  </a:cubicBezTo>
                  <a:lnTo>
                    <a:pt x="528" y="9239"/>
                  </a:lnTo>
                  <a:cubicBezTo>
                    <a:pt x="528" y="9386"/>
                    <a:pt x="409" y="9504"/>
                    <a:pt x="0" y="9504"/>
                  </a:cubicBezTo>
                  <a:lnTo>
                    <a:pt x="869" y="9504"/>
                  </a:lnTo>
                  <a:cubicBezTo>
                    <a:pt x="1278" y="9504"/>
                    <a:pt x="1396" y="9386"/>
                    <a:pt x="1396" y="9239"/>
                  </a:cubicBezTo>
                  <a:lnTo>
                    <a:pt x="1396" y="8710"/>
                  </a:lnTo>
                  <a:cubicBezTo>
                    <a:pt x="1396" y="8563"/>
                    <a:pt x="1278" y="8445"/>
                    <a:pt x="1133" y="8445"/>
                  </a:cubicBezTo>
                  <a:lnTo>
                    <a:pt x="1921" y="8445"/>
                  </a:lnTo>
                  <a:cubicBezTo>
                    <a:pt x="2066" y="8443"/>
                    <a:pt x="2184" y="8325"/>
                    <a:pt x="2183" y="8180"/>
                  </a:cubicBezTo>
                  <a:lnTo>
                    <a:pt x="2183" y="7649"/>
                  </a:lnTo>
                  <a:cubicBezTo>
                    <a:pt x="2184" y="7504"/>
                    <a:pt x="2066" y="7386"/>
                    <a:pt x="1921" y="7386"/>
                  </a:cubicBezTo>
                  <a:lnTo>
                    <a:pt x="1134" y="7386"/>
                  </a:lnTo>
                  <a:cubicBezTo>
                    <a:pt x="1280" y="7384"/>
                    <a:pt x="1396" y="7266"/>
                    <a:pt x="1396" y="7121"/>
                  </a:cubicBezTo>
                  <a:lnTo>
                    <a:pt x="1396" y="6590"/>
                  </a:lnTo>
                  <a:cubicBezTo>
                    <a:pt x="1249" y="6590"/>
                    <a:pt x="1131" y="6472"/>
                    <a:pt x="1131" y="6327"/>
                  </a:cubicBezTo>
                  <a:cubicBezTo>
                    <a:pt x="1131" y="6180"/>
                    <a:pt x="1249" y="6062"/>
                    <a:pt x="1396" y="6062"/>
                  </a:cubicBezTo>
                  <a:lnTo>
                    <a:pt x="1396" y="5532"/>
                  </a:lnTo>
                  <a:cubicBezTo>
                    <a:pt x="1396" y="5386"/>
                    <a:pt x="1280" y="5268"/>
                    <a:pt x="1134" y="5268"/>
                  </a:cubicBezTo>
                  <a:lnTo>
                    <a:pt x="1921" y="5268"/>
                  </a:lnTo>
                  <a:cubicBezTo>
                    <a:pt x="2066" y="5266"/>
                    <a:pt x="2184" y="5148"/>
                    <a:pt x="2183" y="5003"/>
                  </a:cubicBezTo>
                  <a:lnTo>
                    <a:pt x="2183" y="4474"/>
                  </a:lnTo>
                  <a:cubicBezTo>
                    <a:pt x="2184" y="4327"/>
                    <a:pt x="2066" y="4209"/>
                    <a:pt x="1921" y="4209"/>
                  </a:cubicBezTo>
                  <a:lnTo>
                    <a:pt x="1134" y="4209"/>
                  </a:lnTo>
                  <a:cubicBezTo>
                    <a:pt x="1280" y="4208"/>
                    <a:pt x="1396" y="4089"/>
                    <a:pt x="1396" y="3944"/>
                  </a:cubicBezTo>
                  <a:lnTo>
                    <a:pt x="1396" y="3441"/>
                  </a:lnTo>
                  <a:cubicBezTo>
                    <a:pt x="1396" y="3296"/>
                    <a:pt x="1280" y="3177"/>
                    <a:pt x="1134" y="3177"/>
                  </a:cubicBezTo>
                  <a:lnTo>
                    <a:pt x="1921" y="3177"/>
                  </a:lnTo>
                  <a:cubicBezTo>
                    <a:pt x="2066" y="3176"/>
                    <a:pt x="2184" y="3058"/>
                    <a:pt x="2183" y="2912"/>
                  </a:cubicBezTo>
                  <a:lnTo>
                    <a:pt x="2183" y="2382"/>
                  </a:lnTo>
                  <a:cubicBezTo>
                    <a:pt x="2184" y="2237"/>
                    <a:pt x="2066" y="2118"/>
                    <a:pt x="1921" y="2117"/>
                  </a:cubicBezTo>
                  <a:lnTo>
                    <a:pt x="1134" y="2117"/>
                  </a:lnTo>
                  <a:cubicBezTo>
                    <a:pt x="1280" y="2117"/>
                    <a:pt x="1396" y="1999"/>
                    <a:pt x="1396" y="1853"/>
                  </a:cubicBezTo>
                  <a:lnTo>
                    <a:pt x="1396" y="1323"/>
                  </a:lnTo>
                  <a:cubicBezTo>
                    <a:pt x="1396" y="1178"/>
                    <a:pt x="1280" y="1060"/>
                    <a:pt x="1134" y="1060"/>
                  </a:cubicBezTo>
                  <a:lnTo>
                    <a:pt x="1921" y="1060"/>
                  </a:lnTo>
                  <a:cubicBezTo>
                    <a:pt x="2066" y="1058"/>
                    <a:pt x="2184" y="940"/>
                    <a:pt x="2183" y="794"/>
                  </a:cubicBezTo>
                  <a:lnTo>
                    <a:pt x="2183" y="264"/>
                  </a:lnTo>
                  <a:cubicBezTo>
                    <a:pt x="2184" y="119"/>
                    <a:pt x="2066" y="1"/>
                    <a:pt x="1921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96"/>
            <p:cNvSpPr/>
            <p:nvPr/>
          </p:nvSpPr>
          <p:spPr>
            <a:xfrm>
              <a:off x="874650" y="1501541"/>
              <a:ext cx="205824" cy="199163"/>
            </a:xfrm>
            <a:custGeom>
              <a:avLst/>
              <a:gdLst/>
              <a:ahLst/>
              <a:cxnLst/>
              <a:rect l="l" t="t" r="r" b="b"/>
              <a:pathLst>
                <a:path w="7633" h="7386" extrusionOk="0">
                  <a:moveTo>
                    <a:pt x="264" y="1"/>
                  </a:moveTo>
                  <a:cubicBezTo>
                    <a:pt x="119" y="1"/>
                    <a:pt x="1" y="119"/>
                    <a:pt x="1" y="264"/>
                  </a:cubicBezTo>
                  <a:lnTo>
                    <a:pt x="1" y="794"/>
                  </a:lnTo>
                  <a:cubicBezTo>
                    <a:pt x="1" y="940"/>
                    <a:pt x="119" y="1058"/>
                    <a:pt x="264" y="1059"/>
                  </a:cubicBezTo>
                  <a:lnTo>
                    <a:pt x="1053" y="1059"/>
                  </a:lnTo>
                  <a:cubicBezTo>
                    <a:pt x="906" y="1059"/>
                    <a:pt x="789" y="1178"/>
                    <a:pt x="789" y="1323"/>
                  </a:cubicBezTo>
                  <a:lnTo>
                    <a:pt x="789" y="1853"/>
                  </a:lnTo>
                  <a:cubicBezTo>
                    <a:pt x="789" y="1999"/>
                    <a:pt x="906" y="2117"/>
                    <a:pt x="1053" y="2117"/>
                  </a:cubicBezTo>
                  <a:lnTo>
                    <a:pt x="7369" y="2117"/>
                  </a:lnTo>
                  <a:cubicBezTo>
                    <a:pt x="7514" y="2117"/>
                    <a:pt x="7632" y="1999"/>
                    <a:pt x="7632" y="1853"/>
                  </a:cubicBezTo>
                  <a:lnTo>
                    <a:pt x="7632" y="1323"/>
                  </a:lnTo>
                  <a:cubicBezTo>
                    <a:pt x="7632" y="1178"/>
                    <a:pt x="7514" y="1059"/>
                    <a:pt x="7369" y="1059"/>
                  </a:cubicBezTo>
                  <a:lnTo>
                    <a:pt x="6581" y="1059"/>
                  </a:lnTo>
                  <a:cubicBezTo>
                    <a:pt x="6726" y="1058"/>
                    <a:pt x="6844" y="940"/>
                    <a:pt x="6844" y="794"/>
                  </a:cubicBezTo>
                  <a:lnTo>
                    <a:pt x="6844" y="264"/>
                  </a:lnTo>
                  <a:cubicBezTo>
                    <a:pt x="6844" y="119"/>
                    <a:pt x="6726" y="1"/>
                    <a:pt x="6581" y="1"/>
                  </a:cubicBezTo>
                  <a:close/>
                  <a:moveTo>
                    <a:pt x="1053" y="3150"/>
                  </a:moveTo>
                  <a:cubicBezTo>
                    <a:pt x="906" y="3150"/>
                    <a:pt x="789" y="3268"/>
                    <a:pt x="789" y="3415"/>
                  </a:cubicBezTo>
                  <a:lnTo>
                    <a:pt x="789" y="3944"/>
                  </a:lnTo>
                  <a:cubicBezTo>
                    <a:pt x="789" y="4089"/>
                    <a:pt x="906" y="4207"/>
                    <a:pt x="1053" y="4209"/>
                  </a:cubicBezTo>
                  <a:lnTo>
                    <a:pt x="264" y="4209"/>
                  </a:lnTo>
                  <a:cubicBezTo>
                    <a:pt x="119" y="4209"/>
                    <a:pt x="1" y="4327"/>
                    <a:pt x="1" y="4473"/>
                  </a:cubicBezTo>
                  <a:lnTo>
                    <a:pt x="1" y="5003"/>
                  </a:lnTo>
                  <a:cubicBezTo>
                    <a:pt x="1" y="5148"/>
                    <a:pt x="119" y="5266"/>
                    <a:pt x="264" y="5268"/>
                  </a:cubicBezTo>
                  <a:lnTo>
                    <a:pt x="6581" y="5268"/>
                  </a:lnTo>
                  <a:cubicBezTo>
                    <a:pt x="6726" y="5266"/>
                    <a:pt x="6844" y="5148"/>
                    <a:pt x="6844" y="5003"/>
                  </a:cubicBezTo>
                  <a:lnTo>
                    <a:pt x="6844" y="4473"/>
                  </a:lnTo>
                  <a:cubicBezTo>
                    <a:pt x="6844" y="4327"/>
                    <a:pt x="6726" y="4209"/>
                    <a:pt x="6581" y="4209"/>
                  </a:cubicBezTo>
                  <a:lnTo>
                    <a:pt x="7369" y="4209"/>
                  </a:lnTo>
                  <a:cubicBezTo>
                    <a:pt x="7514" y="4207"/>
                    <a:pt x="7632" y="4089"/>
                    <a:pt x="7632" y="3944"/>
                  </a:cubicBezTo>
                  <a:lnTo>
                    <a:pt x="7632" y="3415"/>
                  </a:lnTo>
                  <a:cubicBezTo>
                    <a:pt x="7632" y="3268"/>
                    <a:pt x="7514" y="3150"/>
                    <a:pt x="7369" y="3150"/>
                  </a:cubicBezTo>
                  <a:close/>
                  <a:moveTo>
                    <a:pt x="508" y="6327"/>
                  </a:moveTo>
                  <a:cubicBezTo>
                    <a:pt x="361" y="6327"/>
                    <a:pt x="244" y="6445"/>
                    <a:pt x="244" y="6592"/>
                  </a:cubicBezTo>
                  <a:lnTo>
                    <a:pt x="244" y="7121"/>
                  </a:lnTo>
                  <a:cubicBezTo>
                    <a:pt x="244" y="7266"/>
                    <a:pt x="361" y="7384"/>
                    <a:pt x="508" y="7386"/>
                  </a:cubicBezTo>
                  <a:lnTo>
                    <a:pt x="7369" y="7386"/>
                  </a:lnTo>
                  <a:cubicBezTo>
                    <a:pt x="7514" y="7384"/>
                    <a:pt x="7632" y="7266"/>
                    <a:pt x="7631" y="7121"/>
                  </a:cubicBezTo>
                  <a:lnTo>
                    <a:pt x="7631" y="6592"/>
                  </a:lnTo>
                  <a:cubicBezTo>
                    <a:pt x="7632" y="6445"/>
                    <a:pt x="7514" y="6327"/>
                    <a:pt x="7369" y="63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96"/>
            <p:cNvSpPr/>
            <p:nvPr/>
          </p:nvSpPr>
          <p:spPr>
            <a:xfrm>
              <a:off x="1029402" y="1501541"/>
              <a:ext cx="51072" cy="199163"/>
            </a:xfrm>
            <a:custGeom>
              <a:avLst/>
              <a:gdLst/>
              <a:ahLst/>
              <a:cxnLst/>
              <a:rect l="l" t="t" r="r" b="b"/>
              <a:pathLst>
                <a:path w="1894" h="7386" extrusionOk="0">
                  <a:moveTo>
                    <a:pt x="0" y="1"/>
                  </a:moveTo>
                  <a:cubicBezTo>
                    <a:pt x="146" y="1"/>
                    <a:pt x="264" y="119"/>
                    <a:pt x="264" y="264"/>
                  </a:cubicBezTo>
                  <a:lnTo>
                    <a:pt x="264" y="794"/>
                  </a:lnTo>
                  <a:cubicBezTo>
                    <a:pt x="264" y="940"/>
                    <a:pt x="146" y="1058"/>
                    <a:pt x="0" y="1059"/>
                  </a:cubicBezTo>
                  <a:lnTo>
                    <a:pt x="788" y="1059"/>
                  </a:lnTo>
                  <a:cubicBezTo>
                    <a:pt x="934" y="1059"/>
                    <a:pt x="1051" y="1178"/>
                    <a:pt x="1051" y="1323"/>
                  </a:cubicBezTo>
                  <a:lnTo>
                    <a:pt x="1051" y="1853"/>
                  </a:lnTo>
                  <a:cubicBezTo>
                    <a:pt x="1051" y="1999"/>
                    <a:pt x="934" y="2117"/>
                    <a:pt x="788" y="2117"/>
                  </a:cubicBezTo>
                  <a:lnTo>
                    <a:pt x="1630" y="2117"/>
                  </a:lnTo>
                  <a:cubicBezTo>
                    <a:pt x="1775" y="2117"/>
                    <a:pt x="1893" y="1999"/>
                    <a:pt x="1893" y="1853"/>
                  </a:cubicBezTo>
                  <a:lnTo>
                    <a:pt x="1893" y="1323"/>
                  </a:lnTo>
                  <a:cubicBezTo>
                    <a:pt x="1893" y="1178"/>
                    <a:pt x="1775" y="1059"/>
                    <a:pt x="1630" y="1059"/>
                  </a:cubicBezTo>
                  <a:lnTo>
                    <a:pt x="842" y="1059"/>
                  </a:lnTo>
                  <a:cubicBezTo>
                    <a:pt x="987" y="1058"/>
                    <a:pt x="1105" y="940"/>
                    <a:pt x="1105" y="794"/>
                  </a:cubicBezTo>
                  <a:lnTo>
                    <a:pt x="1105" y="264"/>
                  </a:lnTo>
                  <a:cubicBezTo>
                    <a:pt x="1105" y="119"/>
                    <a:pt x="987" y="1"/>
                    <a:pt x="842" y="1"/>
                  </a:cubicBezTo>
                  <a:close/>
                  <a:moveTo>
                    <a:pt x="788" y="3150"/>
                  </a:moveTo>
                  <a:cubicBezTo>
                    <a:pt x="934" y="3150"/>
                    <a:pt x="1051" y="3268"/>
                    <a:pt x="1051" y="3415"/>
                  </a:cubicBezTo>
                  <a:lnTo>
                    <a:pt x="1051" y="3944"/>
                  </a:lnTo>
                  <a:cubicBezTo>
                    <a:pt x="1051" y="4089"/>
                    <a:pt x="934" y="4207"/>
                    <a:pt x="788" y="4209"/>
                  </a:cubicBezTo>
                  <a:lnTo>
                    <a:pt x="0" y="4209"/>
                  </a:lnTo>
                  <a:cubicBezTo>
                    <a:pt x="146" y="4209"/>
                    <a:pt x="264" y="4327"/>
                    <a:pt x="264" y="4473"/>
                  </a:cubicBezTo>
                  <a:lnTo>
                    <a:pt x="264" y="5003"/>
                  </a:lnTo>
                  <a:cubicBezTo>
                    <a:pt x="264" y="5148"/>
                    <a:pt x="146" y="5266"/>
                    <a:pt x="0" y="5268"/>
                  </a:cubicBezTo>
                  <a:lnTo>
                    <a:pt x="842" y="5268"/>
                  </a:lnTo>
                  <a:cubicBezTo>
                    <a:pt x="987" y="5266"/>
                    <a:pt x="1105" y="5148"/>
                    <a:pt x="1105" y="5003"/>
                  </a:cubicBezTo>
                  <a:lnTo>
                    <a:pt x="1105" y="4473"/>
                  </a:lnTo>
                  <a:cubicBezTo>
                    <a:pt x="1105" y="4327"/>
                    <a:pt x="987" y="4209"/>
                    <a:pt x="842" y="4209"/>
                  </a:cubicBezTo>
                  <a:lnTo>
                    <a:pt x="1630" y="4209"/>
                  </a:lnTo>
                  <a:cubicBezTo>
                    <a:pt x="1775" y="4207"/>
                    <a:pt x="1893" y="4089"/>
                    <a:pt x="1893" y="3944"/>
                  </a:cubicBezTo>
                  <a:lnTo>
                    <a:pt x="1893" y="3415"/>
                  </a:lnTo>
                  <a:cubicBezTo>
                    <a:pt x="1893" y="3268"/>
                    <a:pt x="1775" y="3150"/>
                    <a:pt x="1630" y="3150"/>
                  </a:cubicBezTo>
                  <a:close/>
                  <a:moveTo>
                    <a:pt x="788" y="6327"/>
                  </a:moveTo>
                  <a:cubicBezTo>
                    <a:pt x="934" y="6327"/>
                    <a:pt x="1051" y="6445"/>
                    <a:pt x="1051" y="6592"/>
                  </a:cubicBezTo>
                  <a:lnTo>
                    <a:pt x="1051" y="7121"/>
                  </a:lnTo>
                  <a:cubicBezTo>
                    <a:pt x="1051" y="7266"/>
                    <a:pt x="934" y="7384"/>
                    <a:pt x="788" y="7386"/>
                  </a:cubicBezTo>
                  <a:lnTo>
                    <a:pt x="1630" y="7386"/>
                  </a:lnTo>
                  <a:cubicBezTo>
                    <a:pt x="1775" y="7384"/>
                    <a:pt x="1893" y="7266"/>
                    <a:pt x="1892" y="7121"/>
                  </a:cubicBezTo>
                  <a:lnTo>
                    <a:pt x="1892" y="6592"/>
                  </a:lnTo>
                  <a:cubicBezTo>
                    <a:pt x="1893" y="6445"/>
                    <a:pt x="1775" y="6327"/>
                    <a:pt x="1630" y="6327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96"/>
            <p:cNvSpPr/>
            <p:nvPr/>
          </p:nvSpPr>
          <p:spPr>
            <a:xfrm>
              <a:off x="895898" y="1530097"/>
              <a:ext cx="184575" cy="84940"/>
            </a:xfrm>
            <a:custGeom>
              <a:avLst/>
              <a:gdLst/>
              <a:ahLst/>
              <a:cxnLst/>
              <a:rect l="l" t="t" r="r" b="b"/>
              <a:pathLst>
                <a:path w="6845" h="3150" extrusionOk="0">
                  <a:moveTo>
                    <a:pt x="265" y="0"/>
                  </a:moveTo>
                  <a:cubicBezTo>
                    <a:pt x="118" y="0"/>
                    <a:pt x="1" y="119"/>
                    <a:pt x="1" y="264"/>
                  </a:cubicBezTo>
                  <a:lnTo>
                    <a:pt x="1" y="794"/>
                  </a:lnTo>
                  <a:cubicBezTo>
                    <a:pt x="1" y="940"/>
                    <a:pt x="118" y="1058"/>
                    <a:pt x="265" y="1058"/>
                  </a:cubicBezTo>
                  <a:lnTo>
                    <a:pt x="6581" y="1058"/>
                  </a:lnTo>
                  <a:cubicBezTo>
                    <a:pt x="6726" y="1058"/>
                    <a:pt x="6844" y="940"/>
                    <a:pt x="6844" y="794"/>
                  </a:cubicBezTo>
                  <a:lnTo>
                    <a:pt x="6844" y="264"/>
                  </a:lnTo>
                  <a:cubicBezTo>
                    <a:pt x="6844" y="119"/>
                    <a:pt x="6726" y="0"/>
                    <a:pt x="6581" y="0"/>
                  </a:cubicBezTo>
                  <a:close/>
                  <a:moveTo>
                    <a:pt x="265" y="2091"/>
                  </a:moveTo>
                  <a:cubicBezTo>
                    <a:pt x="118" y="2091"/>
                    <a:pt x="1" y="2209"/>
                    <a:pt x="1" y="2356"/>
                  </a:cubicBezTo>
                  <a:lnTo>
                    <a:pt x="1" y="2885"/>
                  </a:lnTo>
                  <a:cubicBezTo>
                    <a:pt x="1" y="3030"/>
                    <a:pt x="118" y="3148"/>
                    <a:pt x="265" y="3150"/>
                  </a:cubicBezTo>
                  <a:lnTo>
                    <a:pt x="6581" y="3150"/>
                  </a:lnTo>
                  <a:cubicBezTo>
                    <a:pt x="6726" y="3148"/>
                    <a:pt x="6844" y="3030"/>
                    <a:pt x="6843" y="2885"/>
                  </a:cubicBezTo>
                  <a:lnTo>
                    <a:pt x="6843" y="2356"/>
                  </a:lnTo>
                  <a:cubicBezTo>
                    <a:pt x="6844" y="2209"/>
                    <a:pt x="6726" y="2091"/>
                    <a:pt x="6581" y="20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96"/>
            <p:cNvSpPr/>
            <p:nvPr/>
          </p:nvSpPr>
          <p:spPr>
            <a:xfrm>
              <a:off x="1052187" y="1530097"/>
              <a:ext cx="28286" cy="84940"/>
            </a:xfrm>
            <a:custGeom>
              <a:avLst/>
              <a:gdLst/>
              <a:ahLst/>
              <a:cxnLst/>
              <a:rect l="l" t="t" r="r" b="b"/>
              <a:pathLst>
                <a:path w="1049" h="3150" extrusionOk="0">
                  <a:moveTo>
                    <a:pt x="1" y="0"/>
                  </a:moveTo>
                  <a:cubicBezTo>
                    <a:pt x="145" y="0"/>
                    <a:pt x="262" y="120"/>
                    <a:pt x="260" y="264"/>
                  </a:cubicBezTo>
                  <a:lnTo>
                    <a:pt x="260" y="794"/>
                  </a:lnTo>
                  <a:cubicBezTo>
                    <a:pt x="262" y="938"/>
                    <a:pt x="145" y="1058"/>
                    <a:pt x="1" y="1058"/>
                  </a:cubicBezTo>
                  <a:lnTo>
                    <a:pt x="788" y="1058"/>
                  </a:lnTo>
                  <a:cubicBezTo>
                    <a:pt x="933" y="1057"/>
                    <a:pt x="1048" y="938"/>
                    <a:pt x="1047" y="794"/>
                  </a:cubicBezTo>
                  <a:lnTo>
                    <a:pt x="1047" y="264"/>
                  </a:lnTo>
                  <a:cubicBezTo>
                    <a:pt x="1048" y="120"/>
                    <a:pt x="933" y="2"/>
                    <a:pt x="788" y="0"/>
                  </a:cubicBezTo>
                  <a:close/>
                  <a:moveTo>
                    <a:pt x="1" y="2091"/>
                  </a:moveTo>
                  <a:cubicBezTo>
                    <a:pt x="145" y="2092"/>
                    <a:pt x="262" y="2211"/>
                    <a:pt x="260" y="2356"/>
                  </a:cubicBezTo>
                  <a:lnTo>
                    <a:pt x="260" y="2885"/>
                  </a:lnTo>
                  <a:cubicBezTo>
                    <a:pt x="262" y="3029"/>
                    <a:pt x="145" y="3148"/>
                    <a:pt x="1" y="3150"/>
                  </a:cubicBezTo>
                  <a:lnTo>
                    <a:pt x="788" y="3150"/>
                  </a:lnTo>
                  <a:cubicBezTo>
                    <a:pt x="933" y="3148"/>
                    <a:pt x="1048" y="3029"/>
                    <a:pt x="1047" y="2885"/>
                  </a:cubicBezTo>
                  <a:lnTo>
                    <a:pt x="1047" y="2356"/>
                  </a:lnTo>
                  <a:cubicBezTo>
                    <a:pt x="1048" y="2211"/>
                    <a:pt x="933" y="2092"/>
                    <a:pt x="788" y="209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96"/>
            <p:cNvSpPr/>
            <p:nvPr/>
          </p:nvSpPr>
          <p:spPr>
            <a:xfrm>
              <a:off x="747240" y="1652248"/>
              <a:ext cx="184333" cy="184791"/>
            </a:xfrm>
            <a:custGeom>
              <a:avLst/>
              <a:gdLst/>
              <a:ahLst/>
              <a:cxnLst/>
              <a:rect l="l" t="t" r="r" b="b"/>
              <a:pathLst>
                <a:path w="6836" h="6853" extrusionOk="0">
                  <a:moveTo>
                    <a:pt x="3418" y="0"/>
                  </a:moveTo>
                  <a:cubicBezTo>
                    <a:pt x="1532" y="0"/>
                    <a:pt x="0" y="1533"/>
                    <a:pt x="0" y="3426"/>
                  </a:cubicBezTo>
                  <a:cubicBezTo>
                    <a:pt x="0" y="5318"/>
                    <a:pt x="1530" y="6852"/>
                    <a:pt x="3418" y="6852"/>
                  </a:cubicBezTo>
                  <a:cubicBezTo>
                    <a:pt x="5305" y="6852"/>
                    <a:pt x="6835" y="5318"/>
                    <a:pt x="6835" y="3426"/>
                  </a:cubicBezTo>
                  <a:cubicBezTo>
                    <a:pt x="6835" y="1533"/>
                    <a:pt x="5304" y="0"/>
                    <a:pt x="3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96"/>
            <p:cNvSpPr/>
            <p:nvPr/>
          </p:nvSpPr>
          <p:spPr>
            <a:xfrm>
              <a:off x="830023" y="1652194"/>
              <a:ext cx="101550" cy="184845"/>
            </a:xfrm>
            <a:custGeom>
              <a:avLst/>
              <a:gdLst/>
              <a:ahLst/>
              <a:cxnLst/>
              <a:rect l="l" t="t" r="r" b="b"/>
              <a:pathLst>
                <a:path w="3766" h="6855" extrusionOk="0">
                  <a:moveTo>
                    <a:pt x="348" y="1"/>
                  </a:moveTo>
                  <a:cubicBezTo>
                    <a:pt x="232" y="1"/>
                    <a:pt x="117" y="8"/>
                    <a:pt x="2" y="19"/>
                  </a:cubicBezTo>
                  <a:cubicBezTo>
                    <a:pt x="1724" y="195"/>
                    <a:pt x="3069" y="1653"/>
                    <a:pt x="3069" y="3428"/>
                  </a:cubicBezTo>
                  <a:cubicBezTo>
                    <a:pt x="3069" y="5202"/>
                    <a:pt x="1724" y="6661"/>
                    <a:pt x="0" y="6837"/>
                  </a:cubicBezTo>
                  <a:cubicBezTo>
                    <a:pt x="116" y="6849"/>
                    <a:pt x="232" y="6854"/>
                    <a:pt x="348" y="6854"/>
                  </a:cubicBezTo>
                  <a:cubicBezTo>
                    <a:pt x="2235" y="6854"/>
                    <a:pt x="3765" y="5320"/>
                    <a:pt x="3765" y="3428"/>
                  </a:cubicBezTo>
                  <a:cubicBezTo>
                    <a:pt x="3765" y="1535"/>
                    <a:pt x="2235" y="2"/>
                    <a:pt x="348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96"/>
            <p:cNvSpPr/>
            <p:nvPr/>
          </p:nvSpPr>
          <p:spPr>
            <a:xfrm>
              <a:off x="772048" y="1677137"/>
              <a:ext cx="134690" cy="135041"/>
            </a:xfrm>
            <a:custGeom>
              <a:avLst/>
              <a:gdLst/>
              <a:ahLst/>
              <a:cxnLst/>
              <a:rect l="l" t="t" r="r" b="b"/>
              <a:pathLst>
                <a:path w="4995" h="5008" extrusionOk="0">
                  <a:moveTo>
                    <a:pt x="2498" y="1"/>
                  </a:moveTo>
                  <a:cubicBezTo>
                    <a:pt x="1119" y="1"/>
                    <a:pt x="1" y="1122"/>
                    <a:pt x="1" y="2503"/>
                  </a:cubicBezTo>
                  <a:cubicBezTo>
                    <a:pt x="1" y="3886"/>
                    <a:pt x="1119" y="5007"/>
                    <a:pt x="2498" y="5007"/>
                  </a:cubicBezTo>
                  <a:cubicBezTo>
                    <a:pt x="3876" y="5007"/>
                    <a:pt x="4994" y="3886"/>
                    <a:pt x="4994" y="2503"/>
                  </a:cubicBezTo>
                  <a:cubicBezTo>
                    <a:pt x="4994" y="1122"/>
                    <a:pt x="3876" y="1"/>
                    <a:pt x="2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96"/>
            <p:cNvSpPr/>
            <p:nvPr/>
          </p:nvSpPr>
          <p:spPr>
            <a:xfrm>
              <a:off x="742144" y="1467808"/>
              <a:ext cx="344154" cy="374436"/>
            </a:xfrm>
            <a:custGeom>
              <a:avLst/>
              <a:gdLst/>
              <a:ahLst/>
              <a:cxnLst/>
              <a:rect l="l" t="t" r="r" b="b"/>
              <a:pathLst>
                <a:path w="12763" h="13886" extrusionOk="0">
                  <a:moveTo>
                    <a:pt x="12287" y="409"/>
                  </a:moveTo>
                  <a:cubicBezTo>
                    <a:pt x="12325" y="409"/>
                    <a:pt x="12355" y="439"/>
                    <a:pt x="12355" y="476"/>
                  </a:cubicBezTo>
                  <a:lnTo>
                    <a:pt x="12355" y="992"/>
                  </a:lnTo>
                  <a:cubicBezTo>
                    <a:pt x="12355" y="1030"/>
                    <a:pt x="12325" y="1060"/>
                    <a:pt x="12287" y="1060"/>
                  </a:cubicBezTo>
                  <a:lnTo>
                    <a:pt x="6111" y="1061"/>
                  </a:lnTo>
                  <a:lnTo>
                    <a:pt x="5988" y="1061"/>
                  </a:lnTo>
                  <a:cubicBezTo>
                    <a:pt x="5951" y="1061"/>
                    <a:pt x="5920" y="1030"/>
                    <a:pt x="5920" y="992"/>
                  </a:cubicBezTo>
                  <a:lnTo>
                    <a:pt x="5920" y="476"/>
                  </a:lnTo>
                  <a:cubicBezTo>
                    <a:pt x="5920" y="439"/>
                    <a:pt x="5951" y="409"/>
                    <a:pt x="5988" y="409"/>
                  </a:cubicBezTo>
                  <a:close/>
                  <a:moveTo>
                    <a:pt x="11509" y="1440"/>
                  </a:moveTo>
                  <a:cubicBezTo>
                    <a:pt x="11541" y="1442"/>
                    <a:pt x="11568" y="1468"/>
                    <a:pt x="11568" y="1501"/>
                  </a:cubicBezTo>
                  <a:lnTo>
                    <a:pt x="11568" y="2032"/>
                  </a:lnTo>
                  <a:cubicBezTo>
                    <a:pt x="11568" y="2066"/>
                    <a:pt x="11541" y="2093"/>
                    <a:pt x="11509" y="2093"/>
                  </a:cubicBezTo>
                  <a:lnTo>
                    <a:pt x="7868" y="2093"/>
                  </a:lnTo>
                  <a:cubicBezTo>
                    <a:pt x="7867" y="2093"/>
                    <a:pt x="7866" y="2093"/>
                    <a:pt x="7865" y="2093"/>
                  </a:cubicBezTo>
                  <a:cubicBezTo>
                    <a:pt x="7761" y="2093"/>
                    <a:pt x="7674" y="2167"/>
                    <a:pt x="7658" y="2270"/>
                  </a:cubicBezTo>
                  <a:cubicBezTo>
                    <a:pt x="7644" y="2393"/>
                    <a:pt x="7737" y="2499"/>
                    <a:pt x="7861" y="2499"/>
                  </a:cubicBezTo>
                  <a:lnTo>
                    <a:pt x="12296" y="2499"/>
                  </a:lnTo>
                  <a:cubicBezTo>
                    <a:pt x="12329" y="2501"/>
                    <a:pt x="12355" y="2527"/>
                    <a:pt x="12355" y="2560"/>
                  </a:cubicBezTo>
                  <a:lnTo>
                    <a:pt x="12355" y="3091"/>
                  </a:lnTo>
                  <a:cubicBezTo>
                    <a:pt x="12355" y="3124"/>
                    <a:pt x="12329" y="3152"/>
                    <a:pt x="12296" y="3152"/>
                  </a:cubicBezTo>
                  <a:lnTo>
                    <a:pt x="5979" y="3152"/>
                  </a:lnTo>
                  <a:cubicBezTo>
                    <a:pt x="5946" y="3152"/>
                    <a:pt x="5920" y="3124"/>
                    <a:pt x="5920" y="3091"/>
                  </a:cubicBezTo>
                  <a:lnTo>
                    <a:pt x="5920" y="2560"/>
                  </a:lnTo>
                  <a:cubicBezTo>
                    <a:pt x="5920" y="2527"/>
                    <a:pt x="5946" y="2501"/>
                    <a:pt x="5979" y="2499"/>
                  </a:cubicBezTo>
                  <a:lnTo>
                    <a:pt x="7010" y="2499"/>
                  </a:lnTo>
                  <a:cubicBezTo>
                    <a:pt x="7012" y="2499"/>
                    <a:pt x="7013" y="2499"/>
                    <a:pt x="7015" y="2499"/>
                  </a:cubicBezTo>
                  <a:cubicBezTo>
                    <a:pt x="7118" y="2499"/>
                    <a:pt x="7204" y="2424"/>
                    <a:pt x="7220" y="2322"/>
                  </a:cubicBezTo>
                  <a:cubicBezTo>
                    <a:pt x="7236" y="2200"/>
                    <a:pt x="7141" y="2093"/>
                    <a:pt x="7018" y="2093"/>
                  </a:cubicBezTo>
                  <a:lnTo>
                    <a:pt x="5191" y="2093"/>
                  </a:lnTo>
                  <a:cubicBezTo>
                    <a:pt x="5158" y="2091"/>
                    <a:pt x="5132" y="2066"/>
                    <a:pt x="5132" y="2032"/>
                  </a:cubicBezTo>
                  <a:lnTo>
                    <a:pt x="5132" y="1501"/>
                  </a:lnTo>
                  <a:cubicBezTo>
                    <a:pt x="5132" y="1468"/>
                    <a:pt x="5158" y="1442"/>
                    <a:pt x="5191" y="1440"/>
                  </a:cubicBezTo>
                  <a:close/>
                  <a:moveTo>
                    <a:pt x="11500" y="3558"/>
                  </a:moveTo>
                  <a:cubicBezTo>
                    <a:pt x="11538" y="3558"/>
                    <a:pt x="11568" y="3588"/>
                    <a:pt x="11568" y="3627"/>
                  </a:cubicBezTo>
                  <a:lnTo>
                    <a:pt x="11568" y="4143"/>
                  </a:lnTo>
                  <a:cubicBezTo>
                    <a:pt x="11568" y="4181"/>
                    <a:pt x="11538" y="4211"/>
                    <a:pt x="11500" y="4211"/>
                  </a:cubicBezTo>
                  <a:lnTo>
                    <a:pt x="5200" y="4211"/>
                  </a:lnTo>
                  <a:cubicBezTo>
                    <a:pt x="5163" y="4211"/>
                    <a:pt x="5132" y="4181"/>
                    <a:pt x="5134" y="4143"/>
                  </a:cubicBezTo>
                  <a:lnTo>
                    <a:pt x="5134" y="3627"/>
                  </a:lnTo>
                  <a:cubicBezTo>
                    <a:pt x="5134" y="3588"/>
                    <a:pt x="5164" y="3558"/>
                    <a:pt x="5201" y="3558"/>
                  </a:cubicBezTo>
                  <a:close/>
                  <a:moveTo>
                    <a:pt x="12296" y="4619"/>
                  </a:moveTo>
                  <a:cubicBezTo>
                    <a:pt x="12329" y="4619"/>
                    <a:pt x="12356" y="4644"/>
                    <a:pt x="12355" y="4678"/>
                  </a:cubicBezTo>
                  <a:lnTo>
                    <a:pt x="12355" y="5209"/>
                  </a:lnTo>
                  <a:cubicBezTo>
                    <a:pt x="12356" y="5242"/>
                    <a:pt x="12329" y="5268"/>
                    <a:pt x="12296" y="5270"/>
                  </a:cubicBezTo>
                  <a:lnTo>
                    <a:pt x="5979" y="5270"/>
                  </a:lnTo>
                  <a:cubicBezTo>
                    <a:pt x="5946" y="5270"/>
                    <a:pt x="5920" y="5242"/>
                    <a:pt x="5920" y="5209"/>
                  </a:cubicBezTo>
                  <a:lnTo>
                    <a:pt x="5920" y="4678"/>
                  </a:lnTo>
                  <a:cubicBezTo>
                    <a:pt x="5920" y="4646"/>
                    <a:pt x="5946" y="4619"/>
                    <a:pt x="5979" y="4619"/>
                  </a:cubicBezTo>
                  <a:close/>
                  <a:moveTo>
                    <a:pt x="11509" y="5676"/>
                  </a:moveTo>
                  <a:cubicBezTo>
                    <a:pt x="11541" y="5677"/>
                    <a:pt x="11568" y="5703"/>
                    <a:pt x="11568" y="5737"/>
                  </a:cubicBezTo>
                  <a:lnTo>
                    <a:pt x="11568" y="6268"/>
                  </a:lnTo>
                  <a:cubicBezTo>
                    <a:pt x="11568" y="6301"/>
                    <a:pt x="11541" y="6329"/>
                    <a:pt x="11509" y="6329"/>
                  </a:cubicBezTo>
                  <a:lnTo>
                    <a:pt x="5191" y="6329"/>
                  </a:lnTo>
                  <a:cubicBezTo>
                    <a:pt x="5158" y="6327"/>
                    <a:pt x="5132" y="6301"/>
                    <a:pt x="5132" y="6268"/>
                  </a:cubicBezTo>
                  <a:lnTo>
                    <a:pt x="5132" y="5737"/>
                  </a:lnTo>
                  <a:lnTo>
                    <a:pt x="5134" y="5737"/>
                  </a:lnTo>
                  <a:cubicBezTo>
                    <a:pt x="5132" y="5703"/>
                    <a:pt x="5160" y="5677"/>
                    <a:pt x="5193" y="5676"/>
                  </a:cubicBezTo>
                  <a:close/>
                  <a:moveTo>
                    <a:pt x="11509" y="6735"/>
                  </a:moveTo>
                  <a:cubicBezTo>
                    <a:pt x="11541" y="6736"/>
                    <a:pt x="11568" y="6762"/>
                    <a:pt x="11568" y="6795"/>
                  </a:cubicBezTo>
                  <a:lnTo>
                    <a:pt x="11568" y="7327"/>
                  </a:lnTo>
                  <a:cubicBezTo>
                    <a:pt x="11568" y="7360"/>
                    <a:pt x="11542" y="7386"/>
                    <a:pt x="11511" y="7388"/>
                  </a:cubicBezTo>
                  <a:lnTo>
                    <a:pt x="10717" y="7388"/>
                  </a:lnTo>
                  <a:cubicBezTo>
                    <a:pt x="10604" y="7388"/>
                    <a:pt x="10506" y="7474"/>
                    <a:pt x="10503" y="7585"/>
                  </a:cubicBezTo>
                  <a:cubicBezTo>
                    <a:pt x="10499" y="7697"/>
                    <a:pt x="10587" y="7792"/>
                    <a:pt x="10701" y="7795"/>
                  </a:cubicBezTo>
                  <a:lnTo>
                    <a:pt x="12271" y="7794"/>
                  </a:lnTo>
                  <a:cubicBezTo>
                    <a:pt x="12303" y="7795"/>
                    <a:pt x="12329" y="7823"/>
                    <a:pt x="12327" y="7854"/>
                  </a:cubicBezTo>
                  <a:lnTo>
                    <a:pt x="12327" y="8359"/>
                  </a:lnTo>
                  <a:cubicBezTo>
                    <a:pt x="12329" y="8392"/>
                    <a:pt x="12301" y="8419"/>
                    <a:pt x="12268" y="8419"/>
                  </a:cubicBezTo>
                  <a:lnTo>
                    <a:pt x="11528" y="8419"/>
                  </a:lnTo>
                  <a:cubicBezTo>
                    <a:pt x="11519" y="8419"/>
                    <a:pt x="11512" y="8419"/>
                    <a:pt x="11503" y="8421"/>
                  </a:cubicBezTo>
                  <a:cubicBezTo>
                    <a:pt x="11493" y="8421"/>
                    <a:pt x="11485" y="8419"/>
                    <a:pt x="11474" y="8419"/>
                  </a:cubicBezTo>
                  <a:lnTo>
                    <a:pt x="6675" y="8419"/>
                  </a:lnTo>
                  <a:cubicBezTo>
                    <a:pt x="6537" y="8184"/>
                    <a:pt x="6374" y="7965"/>
                    <a:pt x="6187" y="7768"/>
                  </a:cubicBezTo>
                  <a:lnTo>
                    <a:pt x="9878" y="7768"/>
                  </a:lnTo>
                  <a:cubicBezTo>
                    <a:pt x="9983" y="7768"/>
                    <a:pt x="10074" y="7687"/>
                    <a:pt x="10077" y="7582"/>
                  </a:cubicBezTo>
                  <a:cubicBezTo>
                    <a:pt x="10078" y="7475"/>
                    <a:pt x="9993" y="7388"/>
                    <a:pt x="9888" y="7388"/>
                  </a:cubicBezTo>
                  <a:lnTo>
                    <a:pt x="5981" y="7388"/>
                  </a:lnTo>
                  <a:cubicBezTo>
                    <a:pt x="5931" y="7388"/>
                    <a:pt x="5880" y="7396"/>
                    <a:pt x="5833" y="7412"/>
                  </a:cubicBezTo>
                  <a:cubicBezTo>
                    <a:pt x="5616" y="7242"/>
                    <a:pt x="5382" y="7098"/>
                    <a:pt x="5134" y="6981"/>
                  </a:cubicBezTo>
                  <a:lnTo>
                    <a:pt x="5134" y="6795"/>
                  </a:lnTo>
                  <a:cubicBezTo>
                    <a:pt x="5132" y="6762"/>
                    <a:pt x="5160" y="6736"/>
                    <a:pt x="5193" y="6735"/>
                  </a:cubicBezTo>
                  <a:close/>
                  <a:moveTo>
                    <a:pt x="11482" y="8827"/>
                  </a:moveTo>
                  <a:cubicBezTo>
                    <a:pt x="11515" y="8827"/>
                    <a:pt x="11541" y="8854"/>
                    <a:pt x="11541" y="8887"/>
                  </a:cubicBezTo>
                  <a:lnTo>
                    <a:pt x="11541" y="9418"/>
                  </a:lnTo>
                  <a:cubicBezTo>
                    <a:pt x="11541" y="9451"/>
                    <a:pt x="11515" y="9478"/>
                    <a:pt x="11480" y="9478"/>
                  </a:cubicBezTo>
                  <a:lnTo>
                    <a:pt x="7099" y="9478"/>
                  </a:lnTo>
                  <a:cubicBezTo>
                    <a:pt x="7050" y="9255"/>
                    <a:pt x="6979" y="9037"/>
                    <a:pt x="6890" y="8827"/>
                  </a:cubicBezTo>
                  <a:close/>
                  <a:moveTo>
                    <a:pt x="4655" y="8679"/>
                  </a:moveTo>
                  <a:cubicBezTo>
                    <a:pt x="4587" y="8679"/>
                    <a:pt x="4520" y="8713"/>
                    <a:pt x="4481" y="8775"/>
                  </a:cubicBezTo>
                  <a:lnTo>
                    <a:pt x="3599" y="10102"/>
                  </a:lnTo>
                  <a:lnTo>
                    <a:pt x="2716" y="8775"/>
                  </a:lnTo>
                  <a:cubicBezTo>
                    <a:pt x="2677" y="8715"/>
                    <a:pt x="2612" y="8684"/>
                    <a:pt x="2546" y="8684"/>
                  </a:cubicBezTo>
                  <a:cubicBezTo>
                    <a:pt x="2499" y="8684"/>
                    <a:pt x="2452" y="8700"/>
                    <a:pt x="2414" y="8733"/>
                  </a:cubicBezTo>
                  <a:cubicBezTo>
                    <a:pt x="2336" y="8804"/>
                    <a:pt x="2323" y="8921"/>
                    <a:pt x="2382" y="9007"/>
                  </a:cubicBezTo>
                  <a:lnTo>
                    <a:pt x="3219" y="10266"/>
                  </a:lnTo>
                  <a:lnTo>
                    <a:pt x="2810" y="10266"/>
                  </a:lnTo>
                  <a:cubicBezTo>
                    <a:pt x="2687" y="10266"/>
                    <a:pt x="2592" y="10373"/>
                    <a:pt x="2608" y="10495"/>
                  </a:cubicBezTo>
                  <a:cubicBezTo>
                    <a:pt x="2622" y="10598"/>
                    <a:pt x="2712" y="10673"/>
                    <a:pt x="2814" y="10673"/>
                  </a:cubicBezTo>
                  <a:cubicBezTo>
                    <a:pt x="2815" y="10673"/>
                    <a:pt x="2816" y="10672"/>
                    <a:pt x="2817" y="10672"/>
                  </a:cubicBezTo>
                  <a:lnTo>
                    <a:pt x="3395" y="10672"/>
                  </a:lnTo>
                  <a:lnTo>
                    <a:pt x="3395" y="11053"/>
                  </a:lnTo>
                  <a:lnTo>
                    <a:pt x="2810" y="11053"/>
                  </a:lnTo>
                  <a:cubicBezTo>
                    <a:pt x="2687" y="11053"/>
                    <a:pt x="2592" y="11161"/>
                    <a:pt x="2608" y="11282"/>
                  </a:cubicBezTo>
                  <a:cubicBezTo>
                    <a:pt x="2622" y="11385"/>
                    <a:pt x="2712" y="11461"/>
                    <a:pt x="2814" y="11461"/>
                  </a:cubicBezTo>
                  <a:cubicBezTo>
                    <a:pt x="2815" y="11461"/>
                    <a:pt x="2816" y="11461"/>
                    <a:pt x="2817" y="11461"/>
                  </a:cubicBezTo>
                  <a:lnTo>
                    <a:pt x="3395" y="11461"/>
                  </a:lnTo>
                  <a:lnTo>
                    <a:pt x="3395" y="12047"/>
                  </a:lnTo>
                  <a:cubicBezTo>
                    <a:pt x="3395" y="12161"/>
                    <a:pt x="3489" y="12252"/>
                    <a:pt x="3600" y="12252"/>
                  </a:cubicBezTo>
                  <a:cubicBezTo>
                    <a:pt x="3608" y="12252"/>
                    <a:pt x="3616" y="12251"/>
                    <a:pt x="3624" y="12250"/>
                  </a:cubicBezTo>
                  <a:cubicBezTo>
                    <a:pt x="3728" y="12234"/>
                    <a:pt x="3804" y="12145"/>
                    <a:pt x="3803" y="12040"/>
                  </a:cubicBezTo>
                  <a:lnTo>
                    <a:pt x="3803" y="11461"/>
                  </a:lnTo>
                  <a:lnTo>
                    <a:pt x="4387" y="11461"/>
                  </a:lnTo>
                  <a:cubicBezTo>
                    <a:pt x="4510" y="11461"/>
                    <a:pt x="4605" y="11353"/>
                    <a:pt x="4589" y="11231"/>
                  </a:cubicBezTo>
                  <a:cubicBezTo>
                    <a:pt x="4573" y="11129"/>
                    <a:pt x="4486" y="11053"/>
                    <a:pt x="4382" y="11053"/>
                  </a:cubicBezTo>
                  <a:cubicBezTo>
                    <a:pt x="4381" y="11053"/>
                    <a:pt x="4380" y="11053"/>
                    <a:pt x="4379" y="11053"/>
                  </a:cubicBezTo>
                  <a:lnTo>
                    <a:pt x="3803" y="11053"/>
                  </a:lnTo>
                  <a:lnTo>
                    <a:pt x="3803" y="10672"/>
                  </a:lnTo>
                  <a:lnTo>
                    <a:pt x="4386" y="10672"/>
                  </a:lnTo>
                  <a:cubicBezTo>
                    <a:pt x="4510" y="10672"/>
                    <a:pt x="4604" y="10566"/>
                    <a:pt x="4589" y="10443"/>
                  </a:cubicBezTo>
                  <a:cubicBezTo>
                    <a:pt x="4574" y="10342"/>
                    <a:pt x="4487" y="10266"/>
                    <a:pt x="4385" y="10266"/>
                  </a:cubicBezTo>
                  <a:cubicBezTo>
                    <a:pt x="4383" y="10266"/>
                    <a:pt x="4381" y="10266"/>
                    <a:pt x="4379" y="10266"/>
                  </a:cubicBezTo>
                  <a:lnTo>
                    <a:pt x="3978" y="10266"/>
                  </a:lnTo>
                  <a:lnTo>
                    <a:pt x="4820" y="9001"/>
                  </a:lnTo>
                  <a:lnTo>
                    <a:pt x="4821" y="9001"/>
                  </a:lnTo>
                  <a:cubicBezTo>
                    <a:pt x="4886" y="8906"/>
                    <a:pt x="4861" y="8776"/>
                    <a:pt x="4766" y="8713"/>
                  </a:cubicBezTo>
                  <a:cubicBezTo>
                    <a:pt x="4732" y="8690"/>
                    <a:pt x="4693" y="8679"/>
                    <a:pt x="4655" y="8679"/>
                  </a:cubicBezTo>
                  <a:close/>
                  <a:moveTo>
                    <a:pt x="3607" y="7558"/>
                  </a:moveTo>
                  <a:cubicBezTo>
                    <a:pt x="3112" y="7558"/>
                    <a:pt x="2627" y="7693"/>
                    <a:pt x="2205" y="7951"/>
                  </a:cubicBezTo>
                  <a:cubicBezTo>
                    <a:pt x="2108" y="8009"/>
                    <a:pt x="2078" y="8134"/>
                    <a:pt x="2137" y="8230"/>
                  </a:cubicBezTo>
                  <a:cubicBezTo>
                    <a:pt x="2175" y="8294"/>
                    <a:pt x="2241" y="8328"/>
                    <a:pt x="2310" y="8328"/>
                  </a:cubicBezTo>
                  <a:cubicBezTo>
                    <a:pt x="2346" y="8328"/>
                    <a:pt x="2383" y="8319"/>
                    <a:pt x="2417" y="8298"/>
                  </a:cubicBezTo>
                  <a:cubicBezTo>
                    <a:pt x="2775" y="8081"/>
                    <a:pt x="3186" y="7965"/>
                    <a:pt x="3605" y="7965"/>
                  </a:cubicBezTo>
                  <a:cubicBezTo>
                    <a:pt x="4870" y="7965"/>
                    <a:pt x="5899" y="8997"/>
                    <a:pt x="5899" y="10266"/>
                  </a:cubicBezTo>
                  <a:cubicBezTo>
                    <a:pt x="5899" y="11534"/>
                    <a:pt x="4870" y="12567"/>
                    <a:pt x="3605" y="12567"/>
                  </a:cubicBezTo>
                  <a:cubicBezTo>
                    <a:pt x="2342" y="12567"/>
                    <a:pt x="1311" y="11534"/>
                    <a:pt x="1311" y="10266"/>
                  </a:cubicBezTo>
                  <a:cubicBezTo>
                    <a:pt x="1311" y="9704"/>
                    <a:pt x="1516" y="9164"/>
                    <a:pt x="1886" y="8743"/>
                  </a:cubicBezTo>
                  <a:cubicBezTo>
                    <a:pt x="1961" y="8658"/>
                    <a:pt x="1953" y="8529"/>
                    <a:pt x="1869" y="8455"/>
                  </a:cubicBezTo>
                  <a:cubicBezTo>
                    <a:pt x="1830" y="8421"/>
                    <a:pt x="1782" y="8404"/>
                    <a:pt x="1735" y="8404"/>
                  </a:cubicBezTo>
                  <a:cubicBezTo>
                    <a:pt x="1678" y="8404"/>
                    <a:pt x="1622" y="8428"/>
                    <a:pt x="1581" y="8474"/>
                  </a:cubicBezTo>
                  <a:cubicBezTo>
                    <a:pt x="1144" y="8968"/>
                    <a:pt x="904" y="9606"/>
                    <a:pt x="904" y="10266"/>
                  </a:cubicBezTo>
                  <a:cubicBezTo>
                    <a:pt x="904" y="11759"/>
                    <a:pt x="2115" y="12973"/>
                    <a:pt x="3605" y="12973"/>
                  </a:cubicBezTo>
                  <a:cubicBezTo>
                    <a:pt x="5095" y="12973"/>
                    <a:pt x="6307" y="11759"/>
                    <a:pt x="6307" y="10266"/>
                  </a:cubicBezTo>
                  <a:lnTo>
                    <a:pt x="6308" y="10266"/>
                  </a:lnTo>
                  <a:cubicBezTo>
                    <a:pt x="6308" y="8774"/>
                    <a:pt x="5095" y="7559"/>
                    <a:pt x="3607" y="7558"/>
                  </a:cubicBezTo>
                  <a:close/>
                  <a:moveTo>
                    <a:pt x="3607" y="7042"/>
                  </a:moveTo>
                  <a:cubicBezTo>
                    <a:pt x="5380" y="7042"/>
                    <a:pt x="6821" y="8488"/>
                    <a:pt x="6821" y="10265"/>
                  </a:cubicBezTo>
                  <a:cubicBezTo>
                    <a:pt x="6821" y="12043"/>
                    <a:pt x="5379" y="13489"/>
                    <a:pt x="3607" y="13489"/>
                  </a:cubicBezTo>
                  <a:cubicBezTo>
                    <a:pt x="1834" y="13489"/>
                    <a:pt x="394" y="12043"/>
                    <a:pt x="394" y="10265"/>
                  </a:cubicBezTo>
                  <a:cubicBezTo>
                    <a:pt x="394" y="8487"/>
                    <a:pt x="1834" y="7042"/>
                    <a:pt x="3607" y="7042"/>
                  </a:cubicBezTo>
                  <a:close/>
                  <a:moveTo>
                    <a:pt x="5988" y="1"/>
                  </a:moveTo>
                  <a:cubicBezTo>
                    <a:pt x="5726" y="1"/>
                    <a:pt x="5513" y="214"/>
                    <a:pt x="5513" y="476"/>
                  </a:cubicBezTo>
                  <a:lnTo>
                    <a:pt x="5513" y="966"/>
                  </a:lnTo>
                  <a:cubicBezTo>
                    <a:pt x="5513" y="989"/>
                    <a:pt x="5514" y="1011"/>
                    <a:pt x="5518" y="1033"/>
                  </a:cubicBezTo>
                  <a:lnTo>
                    <a:pt x="5191" y="1033"/>
                  </a:lnTo>
                  <a:cubicBezTo>
                    <a:pt x="4934" y="1034"/>
                    <a:pt x="4725" y="1244"/>
                    <a:pt x="4726" y="1501"/>
                  </a:cubicBezTo>
                  <a:lnTo>
                    <a:pt x="4726" y="2031"/>
                  </a:lnTo>
                  <a:cubicBezTo>
                    <a:pt x="4725" y="2287"/>
                    <a:pt x="4934" y="2498"/>
                    <a:pt x="5191" y="2499"/>
                  </a:cubicBezTo>
                  <a:lnTo>
                    <a:pt x="5517" y="2499"/>
                  </a:lnTo>
                  <a:cubicBezTo>
                    <a:pt x="5514" y="2518"/>
                    <a:pt x="5513" y="2538"/>
                    <a:pt x="5513" y="2558"/>
                  </a:cubicBezTo>
                  <a:lnTo>
                    <a:pt x="5513" y="3090"/>
                  </a:lnTo>
                  <a:cubicBezTo>
                    <a:pt x="5513" y="3110"/>
                    <a:pt x="5514" y="3130"/>
                    <a:pt x="5517" y="3150"/>
                  </a:cubicBezTo>
                  <a:lnTo>
                    <a:pt x="5200" y="3150"/>
                  </a:lnTo>
                  <a:cubicBezTo>
                    <a:pt x="4938" y="3150"/>
                    <a:pt x="4726" y="3364"/>
                    <a:pt x="4726" y="3626"/>
                  </a:cubicBezTo>
                  <a:lnTo>
                    <a:pt x="4726" y="4142"/>
                  </a:lnTo>
                  <a:cubicBezTo>
                    <a:pt x="4725" y="4404"/>
                    <a:pt x="4938" y="4619"/>
                    <a:pt x="5200" y="4619"/>
                  </a:cubicBezTo>
                  <a:lnTo>
                    <a:pt x="5517" y="4619"/>
                  </a:lnTo>
                  <a:cubicBezTo>
                    <a:pt x="5514" y="4639"/>
                    <a:pt x="5513" y="4659"/>
                    <a:pt x="5513" y="4679"/>
                  </a:cubicBezTo>
                  <a:lnTo>
                    <a:pt x="5513" y="5211"/>
                  </a:lnTo>
                  <a:cubicBezTo>
                    <a:pt x="5513" y="5231"/>
                    <a:pt x="5514" y="5250"/>
                    <a:pt x="5517" y="5270"/>
                  </a:cubicBezTo>
                  <a:lnTo>
                    <a:pt x="5191" y="5270"/>
                  </a:lnTo>
                  <a:cubicBezTo>
                    <a:pt x="4934" y="5271"/>
                    <a:pt x="4726" y="5479"/>
                    <a:pt x="4726" y="5737"/>
                  </a:cubicBezTo>
                  <a:lnTo>
                    <a:pt x="4726" y="6262"/>
                  </a:lnTo>
                  <a:cubicBezTo>
                    <a:pt x="4834" y="6421"/>
                    <a:pt x="4834" y="6630"/>
                    <a:pt x="4726" y="6788"/>
                  </a:cubicBezTo>
                  <a:lnTo>
                    <a:pt x="4726" y="6813"/>
                  </a:lnTo>
                  <a:cubicBezTo>
                    <a:pt x="4367" y="6697"/>
                    <a:pt x="3993" y="6638"/>
                    <a:pt x="3617" y="6638"/>
                  </a:cubicBezTo>
                  <a:cubicBezTo>
                    <a:pt x="1623" y="6638"/>
                    <a:pt x="0" y="8264"/>
                    <a:pt x="0" y="10262"/>
                  </a:cubicBezTo>
                  <a:cubicBezTo>
                    <a:pt x="0" y="12260"/>
                    <a:pt x="1623" y="13885"/>
                    <a:pt x="3617" y="13885"/>
                  </a:cubicBezTo>
                  <a:cubicBezTo>
                    <a:pt x="5609" y="13885"/>
                    <a:pt x="7232" y="12260"/>
                    <a:pt x="7232" y="10262"/>
                  </a:cubicBezTo>
                  <a:cubicBezTo>
                    <a:pt x="7232" y="10137"/>
                    <a:pt x="7226" y="10011"/>
                    <a:pt x="7213" y="9886"/>
                  </a:cubicBezTo>
                  <a:lnTo>
                    <a:pt x="11482" y="9886"/>
                  </a:lnTo>
                  <a:cubicBezTo>
                    <a:pt x="11740" y="9884"/>
                    <a:pt x="11949" y="9675"/>
                    <a:pt x="11949" y="9416"/>
                  </a:cubicBezTo>
                  <a:lnTo>
                    <a:pt x="11949" y="8887"/>
                  </a:lnTo>
                  <a:cubicBezTo>
                    <a:pt x="11949" y="8867"/>
                    <a:pt x="11947" y="8847"/>
                    <a:pt x="11944" y="8827"/>
                  </a:cubicBezTo>
                  <a:lnTo>
                    <a:pt x="12270" y="8827"/>
                  </a:lnTo>
                  <a:cubicBezTo>
                    <a:pt x="12528" y="8825"/>
                    <a:pt x="12737" y="8615"/>
                    <a:pt x="12735" y="8357"/>
                  </a:cubicBezTo>
                  <a:lnTo>
                    <a:pt x="12735" y="7857"/>
                  </a:lnTo>
                  <a:cubicBezTo>
                    <a:pt x="12737" y="7599"/>
                    <a:pt x="12528" y="7389"/>
                    <a:pt x="12270" y="7388"/>
                  </a:cubicBezTo>
                  <a:lnTo>
                    <a:pt x="11944" y="7388"/>
                  </a:lnTo>
                  <a:cubicBezTo>
                    <a:pt x="11947" y="7367"/>
                    <a:pt x="11949" y="7347"/>
                    <a:pt x="11949" y="7327"/>
                  </a:cubicBezTo>
                  <a:lnTo>
                    <a:pt x="11949" y="6798"/>
                  </a:lnTo>
                  <a:cubicBezTo>
                    <a:pt x="11839" y="6638"/>
                    <a:pt x="11839" y="6428"/>
                    <a:pt x="11949" y="6268"/>
                  </a:cubicBezTo>
                  <a:lnTo>
                    <a:pt x="11949" y="5737"/>
                  </a:lnTo>
                  <a:cubicBezTo>
                    <a:pt x="11949" y="5716"/>
                    <a:pt x="11947" y="5696"/>
                    <a:pt x="11944" y="5677"/>
                  </a:cubicBezTo>
                  <a:lnTo>
                    <a:pt x="12270" y="5677"/>
                  </a:lnTo>
                  <a:cubicBezTo>
                    <a:pt x="12528" y="5676"/>
                    <a:pt x="12737" y="5466"/>
                    <a:pt x="12735" y="5206"/>
                  </a:cubicBezTo>
                  <a:lnTo>
                    <a:pt x="12735" y="4680"/>
                  </a:lnTo>
                  <a:cubicBezTo>
                    <a:pt x="12737" y="4423"/>
                    <a:pt x="12528" y="4212"/>
                    <a:pt x="12270" y="4211"/>
                  </a:cubicBezTo>
                  <a:lnTo>
                    <a:pt x="11943" y="4211"/>
                  </a:lnTo>
                  <a:cubicBezTo>
                    <a:pt x="11946" y="4188"/>
                    <a:pt x="11949" y="4165"/>
                    <a:pt x="11949" y="4142"/>
                  </a:cubicBezTo>
                  <a:lnTo>
                    <a:pt x="11949" y="3629"/>
                  </a:lnTo>
                  <a:cubicBezTo>
                    <a:pt x="11949" y="3606"/>
                    <a:pt x="11946" y="3583"/>
                    <a:pt x="11943" y="3560"/>
                  </a:cubicBezTo>
                  <a:lnTo>
                    <a:pt x="12270" y="3560"/>
                  </a:lnTo>
                  <a:cubicBezTo>
                    <a:pt x="12529" y="3558"/>
                    <a:pt x="12738" y="3346"/>
                    <a:pt x="12735" y="3088"/>
                  </a:cubicBezTo>
                  <a:lnTo>
                    <a:pt x="12763" y="2563"/>
                  </a:lnTo>
                  <a:cubicBezTo>
                    <a:pt x="12763" y="2303"/>
                    <a:pt x="12546" y="2093"/>
                    <a:pt x="12281" y="2093"/>
                  </a:cubicBezTo>
                  <a:lnTo>
                    <a:pt x="11944" y="2093"/>
                  </a:lnTo>
                  <a:cubicBezTo>
                    <a:pt x="11947" y="2073"/>
                    <a:pt x="11949" y="2053"/>
                    <a:pt x="11949" y="2032"/>
                  </a:cubicBezTo>
                  <a:lnTo>
                    <a:pt x="11949" y="1501"/>
                  </a:lnTo>
                  <a:cubicBezTo>
                    <a:pt x="11949" y="1481"/>
                    <a:pt x="11947" y="1460"/>
                    <a:pt x="11944" y="1440"/>
                  </a:cubicBezTo>
                  <a:lnTo>
                    <a:pt x="12287" y="1440"/>
                  </a:lnTo>
                  <a:cubicBezTo>
                    <a:pt x="12549" y="1440"/>
                    <a:pt x="12763" y="1228"/>
                    <a:pt x="12763" y="966"/>
                  </a:cubicBezTo>
                  <a:lnTo>
                    <a:pt x="12763" y="476"/>
                  </a:lnTo>
                  <a:cubicBezTo>
                    <a:pt x="12763" y="214"/>
                    <a:pt x="12549" y="1"/>
                    <a:pt x="12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6" name="Google Shape;1366;p96"/>
          <p:cNvGrpSpPr/>
          <p:nvPr/>
        </p:nvGrpSpPr>
        <p:grpSpPr>
          <a:xfrm>
            <a:off x="2384420" y="1463669"/>
            <a:ext cx="298476" cy="372845"/>
            <a:chOff x="2390568" y="1463385"/>
            <a:chExt cx="298476" cy="372845"/>
          </a:xfrm>
        </p:grpSpPr>
        <p:sp>
          <p:nvSpPr>
            <p:cNvPr id="1367" name="Google Shape;1367;p96"/>
            <p:cNvSpPr/>
            <p:nvPr/>
          </p:nvSpPr>
          <p:spPr>
            <a:xfrm>
              <a:off x="2429856" y="1490404"/>
              <a:ext cx="245355" cy="326142"/>
            </a:xfrm>
            <a:custGeom>
              <a:avLst/>
              <a:gdLst/>
              <a:ahLst/>
              <a:cxnLst/>
              <a:rect l="l" t="t" r="r" b="b"/>
              <a:pathLst>
                <a:path w="9099" h="12095" extrusionOk="0">
                  <a:moveTo>
                    <a:pt x="271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11826"/>
                  </a:lnTo>
                  <a:cubicBezTo>
                    <a:pt x="0" y="11974"/>
                    <a:pt x="121" y="12095"/>
                    <a:pt x="271" y="12095"/>
                  </a:cubicBezTo>
                  <a:lnTo>
                    <a:pt x="8829" y="12095"/>
                  </a:lnTo>
                  <a:cubicBezTo>
                    <a:pt x="8977" y="12095"/>
                    <a:pt x="9099" y="11974"/>
                    <a:pt x="9099" y="11826"/>
                  </a:cubicBezTo>
                  <a:lnTo>
                    <a:pt x="9099" y="271"/>
                  </a:lnTo>
                  <a:cubicBezTo>
                    <a:pt x="9099" y="121"/>
                    <a:pt x="8977" y="0"/>
                    <a:pt x="8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96"/>
            <p:cNvSpPr/>
            <p:nvPr/>
          </p:nvSpPr>
          <p:spPr>
            <a:xfrm>
              <a:off x="2402918" y="1504210"/>
              <a:ext cx="245381" cy="326169"/>
            </a:xfrm>
            <a:custGeom>
              <a:avLst/>
              <a:gdLst/>
              <a:ahLst/>
              <a:cxnLst/>
              <a:rect l="l" t="t" r="r" b="b"/>
              <a:pathLst>
                <a:path w="9100" h="12096" extrusionOk="0">
                  <a:moveTo>
                    <a:pt x="272" y="1"/>
                  </a:moveTo>
                  <a:cubicBezTo>
                    <a:pt x="122" y="1"/>
                    <a:pt x="1" y="122"/>
                    <a:pt x="1" y="272"/>
                  </a:cubicBezTo>
                  <a:lnTo>
                    <a:pt x="1" y="11826"/>
                  </a:lnTo>
                  <a:cubicBezTo>
                    <a:pt x="1" y="11975"/>
                    <a:pt x="122" y="12096"/>
                    <a:pt x="272" y="12096"/>
                  </a:cubicBezTo>
                  <a:lnTo>
                    <a:pt x="8828" y="12096"/>
                  </a:lnTo>
                  <a:cubicBezTo>
                    <a:pt x="8978" y="12096"/>
                    <a:pt x="9099" y="11975"/>
                    <a:pt x="9099" y="11826"/>
                  </a:cubicBezTo>
                  <a:lnTo>
                    <a:pt x="9099" y="272"/>
                  </a:lnTo>
                  <a:cubicBezTo>
                    <a:pt x="9099" y="122"/>
                    <a:pt x="8978" y="1"/>
                    <a:pt x="8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96"/>
            <p:cNvSpPr/>
            <p:nvPr/>
          </p:nvSpPr>
          <p:spPr>
            <a:xfrm>
              <a:off x="2399278" y="1504210"/>
              <a:ext cx="252662" cy="70675"/>
            </a:xfrm>
            <a:custGeom>
              <a:avLst/>
              <a:gdLst/>
              <a:ahLst/>
              <a:cxnLst/>
              <a:rect l="l" t="t" r="r" b="b"/>
              <a:pathLst>
                <a:path w="9370" h="2621" extrusionOk="0">
                  <a:moveTo>
                    <a:pt x="134" y="1"/>
                  </a:moveTo>
                  <a:cubicBezTo>
                    <a:pt x="61" y="1"/>
                    <a:pt x="2" y="50"/>
                    <a:pt x="2" y="110"/>
                  </a:cubicBezTo>
                  <a:lnTo>
                    <a:pt x="2" y="2489"/>
                  </a:lnTo>
                  <a:cubicBezTo>
                    <a:pt x="0" y="2561"/>
                    <a:pt x="58" y="2619"/>
                    <a:pt x="130" y="2620"/>
                  </a:cubicBezTo>
                  <a:lnTo>
                    <a:pt x="1460" y="2620"/>
                  </a:lnTo>
                  <a:cubicBezTo>
                    <a:pt x="1494" y="2620"/>
                    <a:pt x="1526" y="2606"/>
                    <a:pt x="1551" y="2581"/>
                  </a:cubicBezTo>
                  <a:lnTo>
                    <a:pt x="1762" y="2368"/>
                  </a:lnTo>
                  <a:cubicBezTo>
                    <a:pt x="1787" y="2343"/>
                    <a:pt x="1820" y="2330"/>
                    <a:pt x="1853" y="2330"/>
                  </a:cubicBezTo>
                  <a:cubicBezTo>
                    <a:pt x="1887" y="2330"/>
                    <a:pt x="1920" y="2343"/>
                    <a:pt x="1945" y="2368"/>
                  </a:cubicBezTo>
                  <a:lnTo>
                    <a:pt x="2156" y="2581"/>
                  </a:lnTo>
                  <a:cubicBezTo>
                    <a:pt x="2179" y="2606"/>
                    <a:pt x="2212" y="2620"/>
                    <a:pt x="2246" y="2620"/>
                  </a:cubicBezTo>
                  <a:lnTo>
                    <a:pt x="5261" y="2620"/>
                  </a:lnTo>
                  <a:cubicBezTo>
                    <a:pt x="5294" y="2620"/>
                    <a:pt x="5327" y="2607"/>
                    <a:pt x="5351" y="2583"/>
                  </a:cubicBezTo>
                  <a:lnTo>
                    <a:pt x="5821" y="2107"/>
                  </a:lnTo>
                  <a:cubicBezTo>
                    <a:pt x="5846" y="2081"/>
                    <a:pt x="5879" y="2068"/>
                    <a:pt x="5912" y="2068"/>
                  </a:cubicBezTo>
                  <a:cubicBezTo>
                    <a:pt x="5946" y="2068"/>
                    <a:pt x="5979" y="2081"/>
                    <a:pt x="6004" y="2107"/>
                  </a:cubicBezTo>
                  <a:lnTo>
                    <a:pt x="6474" y="2581"/>
                  </a:lnTo>
                  <a:cubicBezTo>
                    <a:pt x="6497" y="2606"/>
                    <a:pt x="6530" y="2620"/>
                    <a:pt x="6564" y="2620"/>
                  </a:cubicBezTo>
                  <a:lnTo>
                    <a:pt x="9240" y="2620"/>
                  </a:lnTo>
                  <a:cubicBezTo>
                    <a:pt x="9312" y="2620"/>
                    <a:pt x="9370" y="2561"/>
                    <a:pt x="9370" y="2489"/>
                  </a:cubicBezTo>
                  <a:lnTo>
                    <a:pt x="9370" y="110"/>
                  </a:lnTo>
                  <a:cubicBezTo>
                    <a:pt x="9370" y="50"/>
                    <a:pt x="9309" y="2"/>
                    <a:pt x="9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96"/>
            <p:cNvSpPr/>
            <p:nvPr/>
          </p:nvSpPr>
          <p:spPr>
            <a:xfrm>
              <a:off x="2424059" y="1490404"/>
              <a:ext cx="259889" cy="49535"/>
            </a:xfrm>
            <a:custGeom>
              <a:avLst/>
              <a:gdLst/>
              <a:ahLst/>
              <a:cxnLst/>
              <a:rect l="l" t="t" r="r" b="b"/>
              <a:pathLst>
                <a:path w="9638" h="1837" extrusionOk="0">
                  <a:moveTo>
                    <a:pt x="135" y="0"/>
                  </a:moveTo>
                  <a:cubicBezTo>
                    <a:pt x="61" y="0"/>
                    <a:pt x="1" y="61"/>
                    <a:pt x="1" y="135"/>
                  </a:cubicBezTo>
                  <a:lnTo>
                    <a:pt x="1" y="1702"/>
                  </a:lnTo>
                  <a:cubicBezTo>
                    <a:pt x="1" y="1776"/>
                    <a:pt x="61" y="1837"/>
                    <a:pt x="135" y="1837"/>
                  </a:cubicBezTo>
                  <a:lnTo>
                    <a:pt x="9502" y="1837"/>
                  </a:lnTo>
                  <a:cubicBezTo>
                    <a:pt x="9577" y="1837"/>
                    <a:pt x="9638" y="1776"/>
                    <a:pt x="9638" y="1702"/>
                  </a:cubicBezTo>
                  <a:lnTo>
                    <a:pt x="9638" y="135"/>
                  </a:lnTo>
                  <a:cubicBezTo>
                    <a:pt x="9638" y="61"/>
                    <a:pt x="9577" y="0"/>
                    <a:pt x="9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96"/>
            <p:cNvSpPr/>
            <p:nvPr/>
          </p:nvSpPr>
          <p:spPr>
            <a:xfrm>
              <a:off x="2395665" y="1490431"/>
              <a:ext cx="259889" cy="49508"/>
            </a:xfrm>
            <a:custGeom>
              <a:avLst/>
              <a:gdLst/>
              <a:ahLst/>
              <a:cxnLst/>
              <a:rect l="l" t="t" r="r" b="b"/>
              <a:pathLst>
                <a:path w="9638" h="1836" extrusionOk="0">
                  <a:moveTo>
                    <a:pt x="130" y="0"/>
                  </a:moveTo>
                  <a:cubicBezTo>
                    <a:pt x="58" y="0"/>
                    <a:pt x="0" y="60"/>
                    <a:pt x="0" y="130"/>
                  </a:cubicBezTo>
                  <a:lnTo>
                    <a:pt x="0" y="1705"/>
                  </a:lnTo>
                  <a:cubicBezTo>
                    <a:pt x="0" y="1777"/>
                    <a:pt x="58" y="1835"/>
                    <a:pt x="130" y="1836"/>
                  </a:cubicBezTo>
                  <a:lnTo>
                    <a:pt x="9508" y="1836"/>
                  </a:lnTo>
                  <a:cubicBezTo>
                    <a:pt x="9580" y="1835"/>
                    <a:pt x="9638" y="1777"/>
                    <a:pt x="9638" y="1705"/>
                  </a:cubicBezTo>
                  <a:lnTo>
                    <a:pt x="9638" y="130"/>
                  </a:lnTo>
                  <a:cubicBezTo>
                    <a:pt x="9638" y="60"/>
                    <a:pt x="9580" y="0"/>
                    <a:pt x="95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96"/>
            <p:cNvSpPr/>
            <p:nvPr/>
          </p:nvSpPr>
          <p:spPr>
            <a:xfrm>
              <a:off x="2441964" y="1610291"/>
              <a:ext cx="167561" cy="169583"/>
            </a:xfrm>
            <a:custGeom>
              <a:avLst/>
              <a:gdLst/>
              <a:ahLst/>
              <a:cxnLst/>
              <a:rect l="l" t="t" r="r" b="b"/>
              <a:pathLst>
                <a:path w="6214" h="6289" extrusionOk="0">
                  <a:moveTo>
                    <a:pt x="3107" y="0"/>
                  </a:moveTo>
                  <a:cubicBezTo>
                    <a:pt x="1392" y="0"/>
                    <a:pt x="1" y="1408"/>
                    <a:pt x="1" y="3144"/>
                  </a:cubicBezTo>
                  <a:cubicBezTo>
                    <a:pt x="1" y="4880"/>
                    <a:pt x="1391" y="6289"/>
                    <a:pt x="3107" y="6289"/>
                  </a:cubicBezTo>
                  <a:cubicBezTo>
                    <a:pt x="4823" y="6289"/>
                    <a:pt x="6213" y="4881"/>
                    <a:pt x="6213" y="3144"/>
                  </a:cubicBezTo>
                  <a:cubicBezTo>
                    <a:pt x="6213" y="1408"/>
                    <a:pt x="4823" y="0"/>
                    <a:pt x="3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96"/>
            <p:cNvSpPr/>
            <p:nvPr/>
          </p:nvSpPr>
          <p:spPr>
            <a:xfrm>
              <a:off x="2480631" y="1649390"/>
              <a:ext cx="90225" cy="91330"/>
            </a:xfrm>
            <a:custGeom>
              <a:avLst/>
              <a:gdLst/>
              <a:ahLst/>
              <a:cxnLst/>
              <a:rect l="l" t="t" r="r" b="b"/>
              <a:pathLst>
                <a:path w="3346" h="3387" extrusionOk="0">
                  <a:moveTo>
                    <a:pt x="1673" y="1"/>
                  </a:moveTo>
                  <a:cubicBezTo>
                    <a:pt x="749" y="1"/>
                    <a:pt x="0" y="759"/>
                    <a:pt x="0" y="1694"/>
                  </a:cubicBezTo>
                  <a:cubicBezTo>
                    <a:pt x="0" y="2629"/>
                    <a:pt x="749" y="3387"/>
                    <a:pt x="1673" y="3387"/>
                  </a:cubicBezTo>
                  <a:cubicBezTo>
                    <a:pt x="2596" y="3387"/>
                    <a:pt x="3346" y="2629"/>
                    <a:pt x="3346" y="1694"/>
                  </a:cubicBezTo>
                  <a:cubicBezTo>
                    <a:pt x="3346" y="759"/>
                    <a:pt x="2596" y="1"/>
                    <a:pt x="16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96"/>
            <p:cNvSpPr/>
            <p:nvPr/>
          </p:nvSpPr>
          <p:spPr>
            <a:xfrm>
              <a:off x="2499965" y="1668994"/>
              <a:ext cx="51557" cy="52177"/>
            </a:xfrm>
            <a:custGeom>
              <a:avLst/>
              <a:gdLst/>
              <a:ahLst/>
              <a:cxnLst/>
              <a:rect l="l" t="t" r="r" b="b"/>
              <a:pathLst>
                <a:path w="1912" h="1935" extrusionOk="0">
                  <a:moveTo>
                    <a:pt x="956" y="0"/>
                  </a:moveTo>
                  <a:cubicBezTo>
                    <a:pt x="429" y="0"/>
                    <a:pt x="1" y="432"/>
                    <a:pt x="1" y="967"/>
                  </a:cubicBezTo>
                  <a:cubicBezTo>
                    <a:pt x="1" y="1501"/>
                    <a:pt x="429" y="1935"/>
                    <a:pt x="956" y="1935"/>
                  </a:cubicBezTo>
                  <a:cubicBezTo>
                    <a:pt x="1483" y="1935"/>
                    <a:pt x="1911" y="1501"/>
                    <a:pt x="1911" y="967"/>
                  </a:cubicBezTo>
                  <a:cubicBezTo>
                    <a:pt x="1911" y="432"/>
                    <a:pt x="1483" y="0"/>
                    <a:pt x="9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96"/>
            <p:cNvSpPr/>
            <p:nvPr/>
          </p:nvSpPr>
          <p:spPr>
            <a:xfrm>
              <a:off x="2390568" y="1463385"/>
              <a:ext cx="298476" cy="372845"/>
            </a:xfrm>
            <a:custGeom>
              <a:avLst/>
              <a:gdLst/>
              <a:ahLst/>
              <a:cxnLst/>
              <a:rect l="l" t="t" r="r" b="b"/>
              <a:pathLst>
                <a:path w="11069" h="13827" extrusionOk="0">
                  <a:moveTo>
                    <a:pt x="2281" y="406"/>
                  </a:moveTo>
                  <a:cubicBezTo>
                    <a:pt x="2453" y="406"/>
                    <a:pt x="2591" y="550"/>
                    <a:pt x="2591" y="727"/>
                  </a:cubicBezTo>
                  <a:lnTo>
                    <a:pt x="2591" y="787"/>
                  </a:lnTo>
                  <a:lnTo>
                    <a:pt x="1970" y="787"/>
                  </a:lnTo>
                  <a:lnTo>
                    <a:pt x="1970" y="727"/>
                  </a:lnTo>
                  <a:cubicBezTo>
                    <a:pt x="1970" y="550"/>
                    <a:pt x="2110" y="406"/>
                    <a:pt x="2281" y="406"/>
                  </a:cubicBezTo>
                  <a:close/>
                  <a:moveTo>
                    <a:pt x="8491" y="406"/>
                  </a:moveTo>
                  <a:cubicBezTo>
                    <a:pt x="8661" y="406"/>
                    <a:pt x="8801" y="550"/>
                    <a:pt x="8801" y="727"/>
                  </a:cubicBezTo>
                  <a:lnTo>
                    <a:pt x="8801" y="787"/>
                  </a:lnTo>
                  <a:lnTo>
                    <a:pt x="8180" y="787"/>
                  </a:lnTo>
                  <a:lnTo>
                    <a:pt x="8180" y="727"/>
                  </a:lnTo>
                  <a:cubicBezTo>
                    <a:pt x="8180" y="550"/>
                    <a:pt x="8319" y="406"/>
                    <a:pt x="8491" y="406"/>
                  </a:cubicBezTo>
                  <a:close/>
                  <a:moveTo>
                    <a:pt x="5007" y="1681"/>
                  </a:moveTo>
                  <a:cubicBezTo>
                    <a:pt x="4999" y="1681"/>
                    <a:pt x="4991" y="1681"/>
                    <a:pt x="4983" y="1682"/>
                  </a:cubicBezTo>
                  <a:cubicBezTo>
                    <a:pt x="4879" y="1698"/>
                    <a:pt x="4804" y="1787"/>
                    <a:pt x="4806" y="1891"/>
                  </a:cubicBezTo>
                  <a:lnTo>
                    <a:pt x="4806" y="1936"/>
                  </a:lnTo>
                  <a:cubicBezTo>
                    <a:pt x="4806" y="2050"/>
                    <a:pt x="4898" y="2139"/>
                    <a:pt x="5009" y="2139"/>
                  </a:cubicBezTo>
                  <a:cubicBezTo>
                    <a:pt x="5017" y="2139"/>
                    <a:pt x="5025" y="2138"/>
                    <a:pt x="5033" y="2137"/>
                  </a:cubicBezTo>
                  <a:cubicBezTo>
                    <a:pt x="5137" y="2121"/>
                    <a:pt x="5212" y="2032"/>
                    <a:pt x="5210" y="1928"/>
                  </a:cubicBezTo>
                  <a:lnTo>
                    <a:pt x="5210" y="1884"/>
                  </a:lnTo>
                  <a:cubicBezTo>
                    <a:pt x="5210" y="1770"/>
                    <a:pt x="5118" y="1681"/>
                    <a:pt x="5007" y="1681"/>
                  </a:cubicBezTo>
                  <a:close/>
                  <a:moveTo>
                    <a:pt x="9638" y="1191"/>
                  </a:moveTo>
                  <a:lnTo>
                    <a:pt x="9638" y="2621"/>
                  </a:lnTo>
                  <a:lnTo>
                    <a:pt x="405" y="2621"/>
                  </a:lnTo>
                  <a:lnTo>
                    <a:pt x="405" y="1192"/>
                  </a:lnTo>
                  <a:lnTo>
                    <a:pt x="1539" y="1192"/>
                  </a:lnTo>
                  <a:lnTo>
                    <a:pt x="1539" y="2029"/>
                  </a:lnTo>
                  <a:cubicBezTo>
                    <a:pt x="1538" y="2134"/>
                    <a:pt x="1614" y="2224"/>
                    <a:pt x="1717" y="2238"/>
                  </a:cubicBezTo>
                  <a:cubicBezTo>
                    <a:pt x="1725" y="2239"/>
                    <a:pt x="1734" y="2240"/>
                    <a:pt x="1743" y="2240"/>
                  </a:cubicBezTo>
                  <a:cubicBezTo>
                    <a:pt x="1853" y="2240"/>
                    <a:pt x="1944" y="2150"/>
                    <a:pt x="1944" y="2038"/>
                  </a:cubicBezTo>
                  <a:lnTo>
                    <a:pt x="1944" y="1191"/>
                  </a:lnTo>
                  <a:lnTo>
                    <a:pt x="7749" y="1191"/>
                  </a:lnTo>
                  <a:lnTo>
                    <a:pt x="7749" y="2029"/>
                  </a:lnTo>
                  <a:cubicBezTo>
                    <a:pt x="7748" y="2133"/>
                    <a:pt x="7822" y="2222"/>
                    <a:pt x="7926" y="2238"/>
                  </a:cubicBezTo>
                  <a:cubicBezTo>
                    <a:pt x="7934" y="2239"/>
                    <a:pt x="7943" y="2240"/>
                    <a:pt x="7951" y="2240"/>
                  </a:cubicBezTo>
                  <a:cubicBezTo>
                    <a:pt x="8061" y="2240"/>
                    <a:pt x="8154" y="2151"/>
                    <a:pt x="8154" y="2036"/>
                  </a:cubicBezTo>
                  <a:lnTo>
                    <a:pt x="8154" y="1191"/>
                  </a:lnTo>
                  <a:close/>
                  <a:moveTo>
                    <a:pt x="10664" y="1192"/>
                  </a:moveTo>
                  <a:lnTo>
                    <a:pt x="10664" y="2623"/>
                  </a:lnTo>
                  <a:lnTo>
                    <a:pt x="10043" y="2623"/>
                  </a:lnTo>
                  <a:lnTo>
                    <a:pt x="10043" y="1192"/>
                  </a:lnTo>
                  <a:close/>
                  <a:moveTo>
                    <a:pt x="9502" y="3026"/>
                  </a:moveTo>
                  <a:lnTo>
                    <a:pt x="9502" y="3945"/>
                  </a:lnTo>
                  <a:lnTo>
                    <a:pt x="6932" y="3945"/>
                  </a:lnTo>
                  <a:lnTo>
                    <a:pt x="6491" y="3492"/>
                  </a:lnTo>
                  <a:cubicBezTo>
                    <a:pt x="6435" y="3433"/>
                    <a:pt x="6360" y="3395"/>
                    <a:pt x="6279" y="3386"/>
                  </a:cubicBezTo>
                  <a:cubicBezTo>
                    <a:pt x="6270" y="3386"/>
                    <a:pt x="6260" y="3385"/>
                    <a:pt x="6250" y="3385"/>
                  </a:cubicBezTo>
                  <a:cubicBezTo>
                    <a:pt x="6161" y="3385"/>
                    <a:pt x="6075" y="3421"/>
                    <a:pt x="6013" y="3486"/>
                  </a:cubicBezTo>
                  <a:lnTo>
                    <a:pt x="5566" y="3945"/>
                  </a:lnTo>
                  <a:lnTo>
                    <a:pt x="2614" y="3945"/>
                  </a:lnTo>
                  <a:lnTo>
                    <a:pt x="2431" y="3758"/>
                  </a:lnTo>
                  <a:cubicBezTo>
                    <a:pt x="2375" y="3699"/>
                    <a:pt x="2300" y="3662"/>
                    <a:pt x="2219" y="3653"/>
                  </a:cubicBezTo>
                  <a:cubicBezTo>
                    <a:pt x="2209" y="3652"/>
                    <a:pt x="2198" y="3651"/>
                    <a:pt x="2187" y="3651"/>
                  </a:cubicBezTo>
                  <a:cubicBezTo>
                    <a:pt x="2100" y="3651"/>
                    <a:pt x="2016" y="3687"/>
                    <a:pt x="1954" y="3751"/>
                  </a:cubicBezTo>
                  <a:lnTo>
                    <a:pt x="1766" y="3945"/>
                  </a:lnTo>
                  <a:lnTo>
                    <a:pt x="539" y="3945"/>
                  </a:lnTo>
                  <a:lnTo>
                    <a:pt x="539" y="3026"/>
                  </a:lnTo>
                  <a:close/>
                  <a:moveTo>
                    <a:pt x="1233" y="4729"/>
                  </a:moveTo>
                  <a:cubicBezTo>
                    <a:pt x="1112" y="4729"/>
                    <a:pt x="1018" y="4835"/>
                    <a:pt x="1034" y="4955"/>
                  </a:cubicBezTo>
                  <a:cubicBezTo>
                    <a:pt x="1048" y="5057"/>
                    <a:pt x="1134" y="5133"/>
                    <a:pt x="1237" y="5133"/>
                  </a:cubicBezTo>
                  <a:cubicBezTo>
                    <a:pt x="1239" y="5133"/>
                    <a:pt x="1241" y="5133"/>
                    <a:pt x="1243" y="5133"/>
                  </a:cubicBezTo>
                  <a:lnTo>
                    <a:pt x="1486" y="5133"/>
                  </a:lnTo>
                  <a:cubicBezTo>
                    <a:pt x="1488" y="5133"/>
                    <a:pt x="1490" y="5133"/>
                    <a:pt x="1492" y="5133"/>
                  </a:cubicBezTo>
                  <a:cubicBezTo>
                    <a:pt x="1593" y="5133"/>
                    <a:pt x="1679" y="5057"/>
                    <a:pt x="1695" y="4957"/>
                  </a:cubicBezTo>
                  <a:cubicBezTo>
                    <a:pt x="1709" y="4836"/>
                    <a:pt x="1616" y="4729"/>
                    <a:pt x="1493" y="4729"/>
                  </a:cubicBezTo>
                  <a:lnTo>
                    <a:pt x="1235" y="4729"/>
                  </a:lnTo>
                  <a:cubicBezTo>
                    <a:pt x="1235" y="4729"/>
                    <a:pt x="1234" y="4729"/>
                    <a:pt x="1233" y="4729"/>
                  </a:cubicBezTo>
                  <a:close/>
                  <a:moveTo>
                    <a:pt x="1234" y="5512"/>
                  </a:moveTo>
                  <a:cubicBezTo>
                    <a:pt x="1113" y="5512"/>
                    <a:pt x="1018" y="5618"/>
                    <a:pt x="1034" y="5739"/>
                  </a:cubicBezTo>
                  <a:cubicBezTo>
                    <a:pt x="1048" y="5841"/>
                    <a:pt x="1136" y="5916"/>
                    <a:pt x="1240" y="5916"/>
                  </a:cubicBezTo>
                  <a:cubicBezTo>
                    <a:pt x="1241" y="5916"/>
                    <a:pt x="1242" y="5916"/>
                    <a:pt x="1243" y="5916"/>
                  </a:cubicBezTo>
                  <a:lnTo>
                    <a:pt x="1486" y="5916"/>
                  </a:lnTo>
                  <a:cubicBezTo>
                    <a:pt x="1487" y="5916"/>
                    <a:pt x="1488" y="5916"/>
                    <a:pt x="1489" y="5916"/>
                  </a:cubicBezTo>
                  <a:cubicBezTo>
                    <a:pt x="1591" y="5916"/>
                    <a:pt x="1679" y="5841"/>
                    <a:pt x="1694" y="5739"/>
                  </a:cubicBezTo>
                  <a:cubicBezTo>
                    <a:pt x="1709" y="5618"/>
                    <a:pt x="1614" y="5512"/>
                    <a:pt x="1493" y="5512"/>
                  </a:cubicBezTo>
                  <a:close/>
                  <a:moveTo>
                    <a:pt x="4806" y="5657"/>
                  </a:moveTo>
                  <a:lnTo>
                    <a:pt x="4806" y="6707"/>
                  </a:lnTo>
                  <a:cubicBezTo>
                    <a:pt x="4614" y="6728"/>
                    <a:pt x="4428" y="6778"/>
                    <a:pt x="4252" y="6857"/>
                  </a:cubicBezTo>
                  <a:lnTo>
                    <a:pt x="3734" y="5948"/>
                  </a:lnTo>
                  <a:cubicBezTo>
                    <a:pt x="4068" y="5782"/>
                    <a:pt x="4432" y="5683"/>
                    <a:pt x="4806" y="5657"/>
                  </a:cubicBezTo>
                  <a:close/>
                  <a:moveTo>
                    <a:pt x="5210" y="5657"/>
                  </a:moveTo>
                  <a:cubicBezTo>
                    <a:pt x="5584" y="5683"/>
                    <a:pt x="5947" y="5782"/>
                    <a:pt x="6282" y="5948"/>
                  </a:cubicBezTo>
                  <a:lnTo>
                    <a:pt x="5764" y="6857"/>
                  </a:lnTo>
                  <a:cubicBezTo>
                    <a:pt x="5588" y="6779"/>
                    <a:pt x="5402" y="6728"/>
                    <a:pt x="5210" y="6707"/>
                  </a:cubicBezTo>
                  <a:lnTo>
                    <a:pt x="5210" y="5657"/>
                  </a:lnTo>
                  <a:close/>
                  <a:moveTo>
                    <a:pt x="3389" y="6154"/>
                  </a:moveTo>
                  <a:lnTo>
                    <a:pt x="3906" y="7062"/>
                  </a:lnTo>
                  <a:cubicBezTo>
                    <a:pt x="3751" y="7178"/>
                    <a:pt x="3614" y="7317"/>
                    <a:pt x="3500" y="7474"/>
                  </a:cubicBezTo>
                  <a:lnTo>
                    <a:pt x="2604" y="6951"/>
                  </a:lnTo>
                  <a:cubicBezTo>
                    <a:pt x="2813" y="6637"/>
                    <a:pt x="3080" y="6366"/>
                    <a:pt x="3389" y="6154"/>
                  </a:cubicBezTo>
                  <a:close/>
                  <a:moveTo>
                    <a:pt x="6635" y="6154"/>
                  </a:moveTo>
                  <a:cubicBezTo>
                    <a:pt x="6946" y="6367"/>
                    <a:pt x="7213" y="6637"/>
                    <a:pt x="7420" y="6949"/>
                  </a:cubicBezTo>
                  <a:lnTo>
                    <a:pt x="7420" y="6951"/>
                  </a:lnTo>
                  <a:lnTo>
                    <a:pt x="6524" y="7474"/>
                  </a:lnTo>
                  <a:cubicBezTo>
                    <a:pt x="6411" y="7317"/>
                    <a:pt x="6274" y="7178"/>
                    <a:pt x="6118" y="7062"/>
                  </a:cubicBezTo>
                  <a:lnTo>
                    <a:pt x="6635" y="6154"/>
                  </a:lnTo>
                  <a:close/>
                  <a:moveTo>
                    <a:pt x="2405" y="7312"/>
                  </a:moveTo>
                  <a:lnTo>
                    <a:pt x="3298" y="7834"/>
                  </a:lnTo>
                  <a:cubicBezTo>
                    <a:pt x="3221" y="8013"/>
                    <a:pt x="3169" y="8203"/>
                    <a:pt x="3149" y="8399"/>
                  </a:cubicBezTo>
                  <a:lnTo>
                    <a:pt x="2117" y="8399"/>
                  </a:lnTo>
                  <a:cubicBezTo>
                    <a:pt x="2143" y="8022"/>
                    <a:pt x="2241" y="7653"/>
                    <a:pt x="2405" y="7312"/>
                  </a:cubicBezTo>
                  <a:close/>
                  <a:moveTo>
                    <a:pt x="7621" y="7312"/>
                  </a:moveTo>
                  <a:cubicBezTo>
                    <a:pt x="7786" y="7654"/>
                    <a:pt x="7884" y="8023"/>
                    <a:pt x="7909" y="8400"/>
                  </a:cubicBezTo>
                  <a:lnTo>
                    <a:pt x="6876" y="8400"/>
                  </a:lnTo>
                  <a:cubicBezTo>
                    <a:pt x="6856" y="8204"/>
                    <a:pt x="6805" y="8014"/>
                    <a:pt x="6726" y="7835"/>
                  </a:cubicBezTo>
                  <a:lnTo>
                    <a:pt x="7621" y="7312"/>
                  </a:lnTo>
                  <a:close/>
                  <a:moveTo>
                    <a:pt x="5012" y="7827"/>
                  </a:moveTo>
                  <a:cubicBezTo>
                    <a:pt x="5428" y="7827"/>
                    <a:pt x="5765" y="8170"/>
                    <a:pt x="5765" y="8592"/>
                  </a:cubicBezTo>
                  <a:cubicBezTo>
                    <a:pt x="5765" y="9014"/>
                    <a:pt x="5428" y="9357"/>
                    <a:pt x="5013" y="9357"/>
                  </a:cubicBezTo>
                  <a:lnTo>
                    <a:pt x="5012" y="9357"/>
                  </a:lnTo>
                  <a:cubicBezTo>
                    <a:pt x="4597" y="9357"/>
                    <a:pt x="4259" y="9014"/>
                    <a:pt x="4259" y="8592"/>
                  </a:cubicBezTo>
                  <a:cubicBezTo>
                    <a:pt x="4259" y="8171"/>
                    <a:pt x="4597" y="7827"/>
                    <a:pt x="5012" y="7827"/>
                  </a:cubicBezTo>
                  <a:close/>
                  <a:moveTo>
                    <a:pt x="5012" y="7422"/>
                  </a:moveTo>
                  <a:cubicBezTo>
                    <a:pt x="4373" y="7422"/>
                    <a:pt x="3855" y="7946"/>
                    <a:pt x="3855" y="8593"/>
                  </a:cubicBezTo>
                  <a:cubicBezTo>
                    <a:pt x="3855" y="9239"/>
                    <a:pt x="4373" y="9763"/>
                    <a:pt x="5012" y="9763"/>
                  </a:cubicBezTo>
                  <a:cubicBezTo>
                    <a:pt x="5651" y="9763"/>
                    <a:pt x="6170" y="9239"/>
                    <a:pt x="6170" y="8593"/>
                  </a:cubicBezTo>
                  <a:cubicBezTo>
                    <a:pt x="6170" y="7946"/>
                    <a:pt x="5651" y="7422"/>
                    <a:pt x="5013" y="7422"/>
                  </a:cubicBezTo>
                  <a:close/>
                  <a:moveTo>
                    <a:pt x="3149" y="8804"/>
                  </a:moveTo>
                  <a:cubicBezTo>
                    <a:pt x="3169" y="9000"/>
                    <a:pt x="3219" y="9190"/>
                    <a:pt x="3298" y="9368"/>
                  </a:cubicBezTo>
                  <a:lnTo>
                    <a:pt x="2404" y="9891"/>
                  </a:lnTo>
                  <a:cubicBezTo>
                    <a:pt x="2240" y="9551"/>
                    <a:pt x="2142" y="9181"/>
                    <a:pt x="2117" y="8805"/>
                  </a:cubicBezTo>
                  <a:lnTo>
                    <a:pt x="2116" y="8804"/>
                  </a:lnTo>
                  <a:close/>
                  <a:moveTo>
                    <a:pt x="7910" y="8805"/>
                  </a:moveTo>
                  <a:cubicBezTo>
                    <a:pt x="7884" y="9183"/>
                    <a:pt x="7786" y="9551"/>
                    <a:pt x="7622" y="9893"/>
                  </a:cubicBezTo>
                  <a:lnTo>
                    <a:pt x="6727" y="9370"/>
                  </a:lnTo>
                  <a:cubicBezTo>
                    <a:pt x="6807" y="9190"/>
                    <a:pt x="6857" y="9000"/>
                    <a:pt x="6877" y="8805"/>
                  </a:cubicBezTo>
                  <a:close/>
                  <a:moveTo>
                    <a:pt x="5013" y="7101"/>
                  </a:moveTo>
                  <a:cubicBezTo>
                    <a:pt x="5823" y="7101"/>
                    <a:pt x="6483" y="7769"/>
                    <a:pt x="6483" y="8592"/>
                  </a:cubicBezTo>
                  <a:cubicBezTo>
                    <a:pt x="6483" y="9414"/>
                    <a:pt x="5824" y="10083"/>
                    <a:pt x="5013" y="10083"/>
                  </a:cubicBezTo>
                  <a:cubicBezTo>
                    <a:pt x="4202" y="10083"/>
                    <a:pt x="3542" y="9414"/>
                    <a:pt x="3542" y="8592"/>
                  </a:cubicBezTo>
                  <a:cubicBezTo>
                    <a:pt x="3542" y="7771"/>
                    <a:pt x="4202" y="7101"/>
                    <a:pt x="5013" y="7101"/>
                  </a:cubicBezTo>
                  <a:close/>
                  <a:moveTo>
                    <a:pt x="3500" y="9711"/>
                  </a:moveTo>
                  <a:cubicBezTo>
                    <a:pt x="3614" y="9868"/>
                    <a:pt x="3751" y="10007"/>
                    <a:pt x="3906" y="10122"/>
                  </a:cubicBezTo>
                  <a:lnTo>
                    <a:pt x="3389" y="11031"/>
                  </a:lnTo>
                  <a:cubicBezTo>
                    <a:pt x="3080" y="10818"/>
                    <a:pt x="2813" y="10547"/>
                    <a:pt x="2605" y="10234"/>
                  </a:cubicBezTo>
                  <a:lnTo>
                    <a:pt x="2604" y="10234"/>
                  </a:lnTo>
                  <a:lnTo>
                    <a:pt x="3500" y="9711"/>
                  </a:lnTo>
                  <a:close/>
                  <a:moveTo>
                    <a:pt x="6524" y="9711"/>
                  </a:moveTo>
                  <a:lnTo>
                    <a:pt x="7420" y="10234"/>
                  </a:lnTo>
                  <a:cubicBezTo>
                    <a:pt x="7213" y="10547"/>
                    <a:pt x="6946" y="10818"/>
                    <a:pt x="6638" y="11030"/>
                  </a:cubicBezTo>
                  <a:lnTo>
                    <a:pt x="6635" y="11031"/>
                  </a:lnTo>
                  <a:lnTo>
                    <a:pt x="6118" y="10122"/>
                  </a:lnTo>
                  <a:cubicBezTo>
                    <a:pt x="6274" y="10007"/>
                    <a:pt x="6411" y="9868"/>
                    <a:pt x="6524" y="9711"/>
                  </a:cubicBezTo>
                  <a:close/>
                  <a:moveTo>
                    <a:pt x="8481" y="11018"/>
                  </a:moveTo>
                  <a:cubicBezTo>
                    <a:pt x="8360" y="11018"/>
                    <a:pt x="8265" y="11125"/>
                    <a:pt x="8281" y="11246"/>
                  </a:cubicBezTo>
                  <a:cubicBezTo>
                    <a:pt x="8295" y="11348"/>
                    <a:pt x="8383" y="11423"/>
                    <a:pt x="8487" y="11423"/>
                  </a:cubicBezTo>
                  <a:cubicBezTo>
                    <a:pt x="8488" y="11423"/>
                    <a:pt x="8488" y="11423"/>
                    <a:pt x="8489" y="11423"/>
                  </a:cubicBezTo>
                  <a:lnTo>
                    <a:pt x="8733" y="11423"/>
                  </a:lnTo>
                  <a:cubicBezTo>
                    <a:pt x="8734" y="11423"/>
                    <a:pt x="8735" y="11423"/>
                    <a:pt x="8736" y="11423"/>
                  </a:cubicBezTo>
                  <a:cubicBezTo>
                    <a:pt x="8838" y="11423"/>
                    <a:pt x="8926" y="11348"/>
                    <a:pt x="8940" y="11246"/>
                  </a:cubicBezTo>
                  <a:cubicBezTo>
                    <a:pt x="8956" y="11125"/>
                    <a:pt x="8863" y="11018"/>
                    <a:pt x="8740" y="11018"/>
                  </a:cubicBezTo>
                  <a:close/>
                  <a:moveTo>
                    <a:pt x="4252" y="10326"/>
                  </a:moveTo>
                  <a:cubicBezTo>
                    <a:pt x="4428" y="10404"/>
                    <a:pt x="4614" y="10456"/>
                    <a:pt x="4806" y="10476"/>
                  </a:cubicBezTo>
                  <a:lnTo>
                    <a:pt x="4806" y="11527"/>
                  </a:lnTo>
                  <a:cubicBezTo>
                    <a:pt x="4432" y="11501"/>
                    <a:pt x="4068" y="11401"/>
                    <a:pt x="3734" y="11236"/>
                  </a:cubicBezTo>
                  <a:lnTo>
                    <a:pt x="4252" y="10326"/>
                  </a:lnTo>
                  <a:close/>
                  <a:moveTo>
                    <a:pt x="5764" y="10326"/>
                  </a:moveTo>
                  <a:lnTo>
                    <a:pt x="6282" y="11236"/>
                  </a:lnTo>
                  <a:cubicBezTo>
                    <a:pt x="5948" y="11401"/>
                    <a:pt x="5584" y="11501"/>
                    <a:pt x="5210" y="11527"/>
                  </a:cubicBezTo>
                  <a:lnTo>
                    <a:pt x="5210" y="10476"/>
                  </a:lnTo>
                  <a:cubicBezTo>
                    <a:pt x="5402" y="10455"/>
                    <a:pt x="5588" y="10404"/>
                    <a:pt x="5764" y="10326"/>
                  </a:cubicBezTo>
                  <a:close/>
                  <a:moveTo>
                    <a:pt x="5013" y="5245"/>
                  </a:moveTo>
                  <a:cubicBezTo>
                    <a:pt x="3189" y="5245"/>
                    <a:pt x="1705" y="6746"/>
                    <a:pt x="1705" y="8592"/>
                  </a:cubicBezTo>
                  <a:cubicBezTo>
                    <a:pt x="1705" y="10437"/>
                    <a:pt x="3189" y="11939"/>
                    <a:pt x="5013" y="11939"/>
                  </a:cubicBezTo>
                  <a:cubicBezTo>
                    <a:pt x="6837" y="11939"/>
                    <a:pt x="8321" y="10437"/>
                    <a:pt x="8321" y="8592"/>
                  </a:cubicBezTo>
                  <a:cubicBezTo>
                    <a:pt x="8321" y="6746"/>
                    <a:pt x="6837" y="5245"/>
                    <a:pt x="5013" y="5245"/>
                  </a:cubicBezTo>
                  <a:close/>
                  <a:moveTo>
                    <a:pt x="8481" y="11800"/>
                  </a:moveTo>
                  <a:cubicBezTo>
                    <a:pt x="8360" y="11802"/>
                    <a:pt x="8265" y="11908"/>
                    <a:pt x="8281" y="12029"/>
                  </a:cubicBezTo>
                  <a:cubicBezTo>
                    <a:pt x="8295" y="12131"/>
                    <a:pt x="8383" y="12207"/>
                    <a:pt x="8487" y="12207"/>
                  </a:cubicBezTo>
                  <a:cubicBezTo>
                    <a:pt x="8488" y="12207"/>
                    <a:pt x="8489" y="12207"/>
                    <a:pt x="8489" y="12207"/>
                  </a:cubicBezTo>
                  <a:lnTo>
                    <a:pt x="8733" y="12207"/>
                  </a:lnTo>
                  <a:cubicBezTo>
                    <a:pt x="8734" y="12207"/>
                    <a:pt x="8735" y="12207"/>
                    <a:pt x="8736" y="12207"/>
                  </a:cubicBezTo>
                  <a:cubicBezTo>
                    <a:pt x="8838" y="12207"/>
                    <a:pt x="8926" y="12131"/>
                    <a:pt x="8940" y="12029"/>
                  </a:cubicBezTo>
                  <a:cubicBezTo>
                    <a:pt x="8956" y="11908"/>
                    <a:pt x="8863" y="11802"/>
                    <a:pt x="8740" y="11800"/>
                  </a:cubicBezTo>
                  <a:close/>
                  <a:moveTo>
                    <a:pt x="8481" y="12584"/>
                  </a:moveTo>
                  <a:cubicBezTo>
                    <a:pt x="8360" y="12584"/>
                    <a:pt x="8265" y="12691"/>
                    <a:pt x="8281" y="12812"/>
                  </a:cubicBezTo>
                  <a:cubicBezTo>
                    <a:pt x="8295" y="12914"/>
                    <a:pt x="8383" y="12989"/>
                    <a:pt x="8487" y="12989"/>
                  </a:cubicBezTo>
                  <a:cubicBezTo>
                    <a:pt x="8488" y="12989"/>
                    <a:pt x="8488" y="12989"/>
                    <a:pt x="8489" y="12989"/>
                  </a:cubicBezTo>
                  <a:lnTo>
                    <a:pt x="8733" y="12989"/>
                  </a:lnTo>
                  <a:cubicBezTo>
                    <a:pt x="8734" y="12989"/>
                    <a:pt x="8735" y="12989"/>
                    <a:pt x="8736" y="12989"/>
                  </a:cubicBezTo>
                  <a:cubicBezTo>
                    <a:pt x="8838" y="12989"/>
                    <a:pt x="8926" y="12914"/>
                    <a:pt x="8940" y="12812"/>
                  </a:cubicBezTo>
                  <a:cubicBezTo>
                    <a:pt x="8956" y="12691"/>
                    <a:pt x="8863" y="12584"/>
                    <a:pt x="8740" y="12584"/>
                  </a:cubicBezTo>
                  <a:close/>
                  <a:moveTo>
                    <a:pt x="6248" y="3830"/>
                  </a:moveTo>
                  <a:lnTo>
                    <a:pt x="6664" y="4252"/>
                  </a:lnTo>
                  <a:cubicBezTo>
                    <a:pt x="6726" y="4314"/>
                    <a:pt x="6811" y="4350"/>
                    <a:pt x="6899" y="4350"/>
                  </a:cubicBezTo>
                  <a:lnTo>
                    <a:pt x="9368" y="4350"/>
                  </a:lnTo>
                  <a:lnTo>
                    <a:pt x="9368" y="13362"/>
                  </a:lnTo>
                  <a:cubicBezTo>
                    <a:pt x="9368" y="13394"/>
                    <a:pt x="9344" y="13420"/>
                    <a:pt x="9311" y="13421"/>
                  </a:cubicBezTo>
                  <a:lnTo>
                    <a:pt x="731" y="13421"/>
                  </a:lnTo>
                  <a:cubicBezTo>
                    <a:pt x="699" y="13420"/>
                    <a:pt x="675" y="13394"/>
                    <a:pt x="675" y="13362"/>
                  </a:cubicBezTo>
                  <a:lnTo>
                    <a:pt x="675" y="4350"/>
                  </a:lnTo>
                  <a:lnTo>
                    <a:pt x="1800" y="4350"/>
                  </a:lnTo>
                  <a:cubicBezTo>
                    <a:pt x="1888" y="4350"/>
                    <a:pt x="1973" y="4314"/>
                    <a:pt x="2035" y="4252"/>
                  </a:cubicBezTo>
                  <a:lnTo>
                    <a:pt x="2193" y="4092"/>
                  </a:lnTo>
                  <a:lnTo>
                    <a:pt x="2350" y="4252"/>
                  </a:lnTo>
                  <a:cubicBezTo>
                    <a:pt x="2414" y="4314"/>
                    <a:pt x="2497" y="4350"/>
                    <a:pt x="2587" y="4350"/>
                  </a:cubicBezTo>
                  <a:lnTo>
                    <a:pt x="5596" y="4350"/>
                  </a:lnTo>
                  <a:cubicBezTo>
                    <a:pt x="5684" y="4350"/>
                    <a:pt x="5769" y="4314"/>
                    <a:pt x="5831" y="4252"/>
                  </a:cubicBezTo>
                  <a:lnTo>
                    <a:pt x="6248" y="3830"/>
                  </a:lnTo>
                  <a:close/>
                  <a:moveTo>
                    <a:pt x="2281" y="1"/>
                  </a:moveTo>
                  <a:cubicBezTo>
                    <a:pt x="1887" y="1"/>
                    <a:pt x="1567" y="326"/>
                    <a:pt x="1567" y="727"/>
                  </a:cubicBezTo>
                  <a:lnTo>
                    <a:pt x="1567" y="787"/>
                  </a:lnTo>
                  <a:lnTo>
                    <a:pt x="338" y="787"/>
                  </a:lnTo>
                  <a:cubicBezTo>
                    <a:pt x="152" y="787"/>
                    <a:pt x="1" y="937"/>
                    <a:pt x="1" y="1124"/>
                  </a:cubicBezTo>
                  <a:lnTo>
                    <a:pt x="1" y="2689"/>
                  </a:lnTo>
                  <a:cubicBezTo>
                    <a:pt x="1" y="2793"/>
                    <a:pt x="51" y="2892"/>
                    <a:pt x="135" y="2954"/>
                  </a:cubicBezTo>
                  <a:lnTo>
                    <a:pt x="135" y="4000"/>
                  </a:lnTo>
                  <a:cubicBezTo>
                    <a:pt x="135" y="4108"/>
                    <a:pt x="185" y="4209"/>
                    <a:pt x="270" y="4275"/>
                  </a:cubicBezTo>
                  <a:lnTo>
                    <a:pt x="270" y="13371"/>
                  </a:lnTo>
                  <a:cubicBezTo>
                    <a:pt x="271" y="13623"/>
                    <a:pt x="476" y="13826"/>
                    <a:pt x="728" y="13826"/>
                  </a:cubicBezTo>
                  <a:cubicBezTo>
                    <a:pt x="729" y="13826"/>
                    <a:pt x="730" y="13826"/>
                    <a:pt x="731" y="13826"/>
                  </a:cubicBezTo>
                  <a:lnTo>
                    <a:pt x="9312" y="13826"/>
                  </a:lnTo>
                  <a:cubicBezTo>
                    <a:pt x="9313" y="13826"/>
                    <a:pt x="9314" y="13826"/>
                    <a:pt x="9315" y="13826"/>
                  </a:cubicBezTo>
                  <a:cubicBezTo>
                    <a:pt x="9566" y="13826"/>
                    <a:pt x="9770" y="13623"/>
                    <a:pt x="9773" y="13371"/>
                  </a:cubicBezTo>
                  <a:lnTo>
                    <a:pt x="9773" y="13313"/>
                  </a:lnTo>
                  <a:lnTo>
                    <a:pt x="10283" y="13313"/>
                  </a:lnTo>
                  <a:cubicBezTo>
                    <a:pt x="10540" y="13312"/>
                    <a:pt x="10746" y="13104"/>
                    <a:pt x="10744" y="12848"/>
                  </a:cubicBezTo>
                  <a:lnTo>
                    <a:pt x="10744" y="10432"/>
                  </a:lnTo>
                  <a:cubicBezTo>
                    <a:pt x="10746" y="10328"/>
                    <a:pt x="10671" y="10239"/>
                    <a:pt x="10567" y="10224"/>
                  </a:cubicBezTo>
                  <a:cubicBezTo>
                    <a:pt x="10558" y="10223"/>
                    <a:pt x="10549" y="10222"/>
                    <a:pt x="10540" y="10222"/>
                  </a:cubicBezTo>
                  <a:cubicBezTo>
                    <a:pt x="10431" y="10222"/>
                    <a:pt x="10339" y="10311"/>
                    <a:pt x="10339" y="10424"/>
                  </a:cubicBezTo>
                  <a:lnTo>
                    <a:pt x="10339" y="12848"/>
                  </a:lnTo>
                  <a:cubicBezTo>
                    <a:pt x="10341" y="12881"/>
                    <a:pt x="10315" y="12907"/>
                    <a:pt x="10283" y="12908"/>
                  </a:cubicBezTo>
                  <a:lnTo>
                    <a:pt x="9773" y="12908"/>
                  </a:lnTo>
                  <a:lnTo>
                    <a:pt x="9773" y="4270"/>
                  </a:lnTo>
                  <a:cubicBezTo>
                    <a:pt x="9857" y="4208"/>
                    <a:pt x="9907" y="4110"/>
                    <a:pt x="9907" y="4006"/>
                  </a:cubicBezTo>
                  <a:lnTo>
                    <a:pt x="9907" y="3028"/>
                  </a:lnTo>
                  <a:lnTo>
                    <a:pt x="10339" y="3028"/>
                  </a:lnTo>
                  <a:lnTo>
                    <a:pt x="10339" y="9635"/>
                  </a:lnTo>
                  <a:cubicBezTo>
                    <a:pt x="10338" y="9739"/>
                    <a:pt x="10414" y="9828"/>
                    <a:pt x="10517" y="9844"/>
                  </a:cubicBezTo>
                  <a:cubicBezTo>
                    <a:pt x="10525" y="9845"/>
                    <a:pt x="10533" y="9845"/>
                    <a:pt x="10541" y="9845"/>
                  </a:cubicBezTo>
                  <a:cubicBezTo>
                    <a:pt x="10652" y="9845"/>
                    <a:pt x="10744" y="9756"/>
                    <a:pt x="10744" y="9642"/>
                  </a:cubicBezTo>
                  <a:lnTo>
                    <a:pt x="10744" y="3025"/>
                  </a:lnTo>
                  <a:cubicBezTo>
                    <a:pt x="10924" y="3013"/>
                    <a:pt x="11068" y="2869"/>
                    <a:pt x="11068" y="2692"/>
                  </a:cubicBezTo>
                  <a:lnTo>
                    <a:pt x="11068" y="1120"/>
                  </a:lnTo>
                  <a:cubicBezTo>
                    <a:pt x="11068" y="936"/>
                    <a:pt x="10913" y="787"/>
                    <a:pt x="10723" y="787"/>
                  </a:cubicBezTo>
                  <a:lnTo>
                    <a:pt x="9206" y="787"/>
                  </a:lnTo>
                  <a:lnTo>
                    <a:pt x="9206" y="727"/>
                  </a:lnTo>
                  <a:cubicBezTo>
                    <a:pt x="9206" y="326"/>
                    <a:pt x="8886" y="1"/>
                    <a:pt x="8491" y="1"/>
                  </a:cubicBezTo>
                  <a:cubicBezTo>
                    <a:pt x="8096" y="1"/>
                    <a:pt x="7775" y="326"/>
                    <a:pt x="7775" y="727"/>
                  </a:cubicBezTo>
                  <a:lnTo>
                    <a:pt x="7775" y="787"/>
                  </a:lnTo>
                  <a:lnTo>
                    <a:pt x="2997" y="787"/>
                  </a:lnTo>
                  <a:lnTo>
                    <a:pt x="2997" y="727"/>
                  </a:lnTo>
                  <a:cubicBezTo>
                    <a:pt x="2997" y="326"/>
                    <a:pt x="2676" y="1"/>
                    <a:pt x="2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96"/>
          <p:cNvGrpSpPr/>
          <p:nvPr/>
        </p:nvGrpSpPr>
        <p:grpSpPr>
          <a:xfrm>
            <a:off x="3143485" y="1463709"/>
            <a:ext cx="392664" cy="372764"/>
            <a:chOff x="3143485" y="1464895"/>
            <a:chExt cx="392664" cy="372764"/>
          </a:xfrm>
        </p:grpSpPr>
        <p:sp>
          <p:nvSpPr>
            <p:cNvPr id="1377" name="Google Shape;1377;p96"/>
            <p:cNvSpPr/>
            <p:nvPr/>
          </p:nvSpPr>
          <p:spPr>
            <a:xfrm>
              <a:off x="3168778" y="1470396"/>
              <a:ext cx="361789" cy="361789"/>
            </a:xfrm>
            <a:custGeom>
              <a:avLst/>
              <a:gdLst/>
              <a:ahLst/>
              <a:cxnLst/>
              <a:rect l="l" t="t" r="r" b="b"/>
              <a:pathLst>
                <a:path w="13417" h="13417" extrusionOk="0">
                  <a:moveTo>
                    <a:pt x="6708" y="0"/>
                  </a:moveTo>
                  <a:cubicBezTo>
                    <a:pt x="3003" y="0"/>
                    <a:pt x="0" y="3003"/>
                    <a:pt x="0" y="6708"/>
                  </a:cubicBezTo>
                  <a:cubicBezTo>
                    <a:pt x="0" y="10412"/>
                    <a:pt x="3003" y="13416"/>
                    <a:pt x="6708" y="13416"/>
                  </a:cubicBezTo>
                  <a:cubicBezTo>
                    <a:pt x="10412" y="13416"/>
                    <a:pt x="13416" y="10412"/>
                    <a:pt x="13416" y="6708"/>
                  </a:cubicBezTo>
                  <a:cubicBezTo>
                    <a:pt x="13416" y="3003"/>
                    <a:pt x="10414" y="0"/>
                    <a:pt x="67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6"/>
            <p:cNvSpPr/>
            <p:nvPr/>
          </p:nvSpPr>
          <p:spPr>
            <a:xfrm>
              <a:off x="3338118" y="1470396"/>
              <a:ext cx="192449" cy="361789"/>
            </a:xfrm>
            <a:custGeom>
              <a:avLst/>
              <a:gdLst/>
              <a:ahLst/>
              <a:cxnLst/>
              <a:rect l="l" t="t" r="r" b="b"/>
              <a:pathLst>
                <a:path w="7137" h="13417" extrusionOk="0">
                  <a:moveTo>
                    <a:pt x="428" y="0"/>
                  </a:moveTo>
                  <a:cubicBezTo>
                    <a:pt x="284" y="0"/>
                    <a:pt x="142" y="4"/>
                    <a:pt x="0" y="13"/>
                  </a:cubicBezTo>
                  <a:cubicBezTo>
                    <a:pt x="3506" y="233"/>
                    <a:pt x="6281" y="3147"/>
                    <a:pt x="6281" y="6708"/>
                  </a:cubicBezTo>
                  <a:cubicBezTo>
                    <a:pt x="6281" y="10268"/>
                    <a:pt x="3506" y="13181"/>
                    <a:pt x="0" y="13402"/>
                  </a:cubicBezTo>
                  <a:cubicBezTo>
                    <a:pt x="142" y="13412"/>
                    <a:pt x="284" y="13416"/>
                    <a:pt x="428" y="13416"/>
                  </a:cubicBezTo>
                  <a:cubicBezTo>
                    <a:pt x="4132" y="13416"/>
                    <a:pt x="7136" y="10412"/>
                    <a:pt x="7136" y="6708"/>
                  </a:cubicBezTo>
                  <a:cubicBezTo>
                    <a:pt x="7136" y="3003"/>
                    <a:pt x="4132" y="0"/>
                    <a:pt x="428" y="0"/>
                  </a:cubicBezTo>
                  <a:close/>
                </a:path>
              </a:pathLst>
            </a:custGeom>
            <a:solidFill>
              <a:srgbClr val="96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96"/>
            <p:cNvSpPr/>
            <p:nvPr/>
          </p:nvSpPr>
          <p:spPr>
            <a:xfrm>
              <a:off x="3190647" y="1492292"/>
              <a:ext cx="317998" cy="317971"/>
            </a:xfrm>
            <a:custGeom>
              <a:avLst/>
              <a:gdLst/>
              <a:ahLst/>
              <a:cxnLst/>
              <a:rect l="l" t="t" r="r" b="b"/>
              <a:pathLst>
                <a:path w="11793" h="11792" extrusionOk="0">
                  <a:moveTo>
                    <a:pt x="5897" y="1"/>
                  </a:moveTo>
                  <a:cubicBezTo>
                    <a:pt x="2641" y="1"/>
                    <a:pt x="0" y="2640"/>
                    <a:pt x="0" y="5896"/>
                  </a:cubicBezTo>
                  <a:cubicBezTo>
                    <a:pt x="0" y="9152"/>
                    <a:pt x="2641" y="11792"/>
                    <a:pt x="5897" y="11792"/>
                  </a:cubicBezTo>
                  <a:cubicBezTo>
                    <a:pt x="9153" y="11792"/>
                    <a:pt x="11793" y="9152"/>
                    <a:pt x="11793" y="5896"/>
                  </a:cubicBezTo>
                  <a:cubicBezTo>
                    <a:pt x="11793" y="2640"/>
                    <a:pt x="9153" y="1"/>
                    <a:pt x="5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96"/>
            <p:cNvSpPr/>
            <p:nvPr/>
          </p:nvSpPr>
          <p:spPr>
            <a:xfrm>
              <a:off x="3225998" y="1527616"/>
              <a:ext cx="247350" cy="247323"/>
            </a:xfrm>
            <a:custGeom>
              <a:avLst/>
              <a:gdLst/>
              <a:ahLst/>
              <a:cxnLst/>
              <a:rect l="l" t="t" r="r" b="b"/>
              <a:pathLst>
                <a:path w="9173" h="9172" extrusionOk="0">
                  <a:moveTo>
                    <a:pt x="4586" y="0"/>
                  </a:moveTo>
                  <a:cubicBezTo>
                    <a:pt x="2053" y="0"/>
                    <a:pt x="0" y="2053"/>
                    <a:pt x="0" y="4586"/>
                  </a:cubicBezTo>
                  <a:cubicBezTo>
                    <a:pt x="0" y="7119"/>
                    <a:pt x="2053" y="9172"/>
                    <a:pt x="4586" y="9172"/>
                  </a:cubicBezTo>
                  <a:cubicBezTo>
                    <a:pt x="7119" y="9172"/>
                    <a:pt x="9172" y="7119"/>
                    <a:pt x="9172" y="4586"/>
                  </a:cubicBezTo>
                  <a:cubicBezTo>
                    <a:pt x="9172" y="2053"/>
                    <a:pt x="7119" y="0"/>
                    <a:pt x="45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96"/>
            <p:cNvSpPr/>
            <p:nvPr/>
          </p:nvSpPr>
          <p:spPr>
            <a:xfrm>
              <a:off x="3339521" y="1527616"/>
              <a:ext cx="133827" cy="247323"/>
            </a:xfrm>
            <a:custGeom>
              <a:avLst/>
              <a:gdLst/>
              <a:ahLst/>
              <a:cxnLst/>
              <a:rect l="l" t="t" r="r" b="b"/>
              <a:pathLst>
                <a:path w="4963" h="9172" extrusionOk="0">
                  <a:moveTo>
                    <a:pt x="376" y="0"/>
                  </a:moveTo>
                  <a:cubicBezTo>
                    <a:pt x="249" y="0"/>
                    <a:pt x="124" y="6"/>
                    <a:pt x="0" y="16"/>
                  </a:cubicBezTo>
                  <a:cubicBezTo>
                    <a:pt x="2357" y="206"/>
                    <a:pt x="4212" y="2180"/>
                    <a:pt x="4212" y="4586"/>
                  </a:cubicBezTo>
                  <a:cubicBezTo>
                    <a:pt x="4212" y="6992"/>
                    <a:pt x="2357" y="8966"/>
                    <a:pt x="0" y="9156"/>
                  </a:cubicBezTo>
                  <a:cubicBezTo>
                    <a:pt x="124" y="9166"/>
                    <a:pt x="249" y="9172"/>
                    <a:pt x="376" y="9172"/>
                  </a:cubicBezTo>
                  <a:cubicBezTo>
                    <a:pt x="2909" y="9172"/>
                    <a:pt x="4962" y="7119"/>
                    <a:pt x="4962" y="4586"/>
                  </a:cubicBezTo>
                  <a:cubicBezTo>
                    <a:pt x="4962" y="2053"/>
                    <a:pt x="2909" y="0"/>
                    <a:pt x="376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96"/>
            <p:cNvSpPr/>
            <p:nvPr/>
          </p:nvSpPr>
          <p:spPr>
            <a:xfrm>
              <a:off x="3292467" y="1598264"/>
              <a:ext cx="110206" cy="106026"/>
            </a:xfrm>
            <a:custGeom>
              <a:avLst/>
              <a:gdLst/>
              <a:ahLst/>
              <a:cxnLst/>
              <a:rect l="l" t="t" r="r" b="b"/>
              <a:pathLst>
                <a:path w="4087" h="3932" extrusionOk="0">
                  <a:moveTo>
                    <a:pt x="2121" y="1"/>
                  </a:moveTo>
                  <a:cubicBezTo>
                    <a:pt x="1326" y="1"/>
                    <a:pt x="610" y="479"/>
                    <a:pt x="305" y="1214"/>
                  </a:cubicBezTo>
                  <a:cubicBezTo>
                    <a:pt x="1" y="1949"/>
                    <a:pt x="169" y="2793"/>
                    <a:pt x="731" y="3355"/>
                  </a:cubicBezTo>
                  <a:cubicBezTo>
                    <a:pt x="1107" y="3732"/>
                    <a:pt x="1609" y="3931"/>
                    <a:pt x="2121" y="3931"/>
                  </a:cubicBezTo>
                  <a:cubicBezTo>
                    <a:pt x="2374" y="3931"/>
                    <a:pt x="2630" y="3882"/>
                    <a:pt x="2873" y="3781"/>
                  </a:cubicBezTo>
                  <a:cubicBezTo>
                    <a:pt x="3608" y="3477"/>
                    <a:pt x="4086" y="2761"/>
                    <a:pt x="4086" y="1966"/>
                  </a:cubicBezTo>
                  <a:cubicBezTo>
                    <a:pt x="4086" y="880"/>
                    <a:pt x="3206" y="1"/>
                    <a:pt x="2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96"/>
            <p:cNvSpPr/>
            <p:nvPr/>
          </p:nvSpPr>
          <p:spPr>
            <a:xfrm>
              <a:off x="3286642" y="1589015"/>
              <a:ext cx="126061" cy="124524"/>
            </a:xfrm>
            <a:custGeom>
              <a:avLst/>
              <a:gdLst/>
              <a:ahLst/>
              <a:cxnLst/>
              <a:rect l="l" t="t" r="r" b="b"/>
              <a:pathLst>
                <a:path w="4675" h="4618" extrusionOk="0">
                  <a:moveTo>
                    <a:pt x="4357" y="0"/>
                  </a:moveTo>
                  <a:cubicBezTo>
                    <a:pt x="4296" y="0"/>
                    <a:pt x="4236" y="19"/>
                    <a:pt x="4184" y="57"/>
                  </a:cubicBezTo>
                  <a:lnTo>
                    <a:pt x="1823" y="1795"/>
                  </a:lnTo>
                  <a:lnTo>
                    <a:pt x="85" y="4156"/>
                  </a:lnTo>
                  <a:cubicBezTo>
                    <a:pt x="0" y="4271"/>
                    <a:pt x="12" y="4431"/>
                    <a:pt x="114" y="4532"/>
                  </a:cubicBezTo>
                  <a:cubicBezTo>
                    <a:pt x="170" y="4588"/>
                    <a:pt x="245" y="4617"/>
                    <a:pt x="319" y="4617"/>
                  </a:cubicBezTo>
                  <a:cubicBezTo>
                    <a:pt x="379" y="4617"/>
                    <a:pt x="439" y="4599"/>
                    <a:pt x="490" y="4561"/>
                  </a:cubicBezTo>
                  <a:lnTo>
                    <a:pt x="2852" y="2823"/>
                  </a:lnTo>
                  <a:lnTo>
                    <a:pt x="4589" y="462"/>
                  </a:lnTo>
                  <a:cubicBezTo>
                    <a:pt x="4674" y="347"/>
                    <a:pt x="4661" y="187"/>
                    <a:pt x="4560" y="85"/>
                  </a:cubicBezTo>
                  <a:cubicBezTo>
                    <a:pt x="4505" y="29"/>
                    <a:pt x="4431" y="0"/>
                    <a:pt x="4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96"/>
            <p:cNvSpPr/>
            <p:nvPr/>
          </p:nvSpPr>
          <p:spPr>
            <a:xfrm>
              <a:off x="3143485" y="1464895"/>
              <a:ext cx="392664" cy="372764"/>
            </a:xfrm>
            <a:custGeom>
              <a:avLst/>
              <a:gdLst/>
              <a:ahLst/>
              <a:cxnLst/>
              <a:rect l="l" t="t" r="r" b="b"/>
              <a:pathLst>
                <a:path w="14562" h="13824" extrusionOk="0">
                  <a:moveTo>
                    <a:pt x="7838" y="1223"/>
                  </a:moveTo>
                  <a:cubicBezTo>
                    <a:pt x="9201" y="1270"/>
                    <a:pt x="10502" y="1806"/>
                    <a:pt x="11500" y="2735"/>
                  </a:cubicBezTo>
                  <a:lnTo>
                    <a:pt x="10861" y="3375"/>
                  </a:lnTo>
                  <a:cubicBezTo>
                    <a:pt x="10032" y="2616"/>
                    <a:pt x="8962" y="2175"/>
                    <a:pt x="7838" y="2127"/>
                  </a:cubicBezTo>
                  <a:lnTo>
                    <a:pt x="7838" y="1223"/>
                  </a:lnTo>
                  <a:close/>
                  <a:moveTo>
                    <a:pt x="6562" y="3332"/>
                  </a:moveTo>
                  <a:cubicBezTo>
                    <a:pt x="6537" y="3332"/>
                    <a:pt x="6512" y="3337"/>
                    <a:pt x="6488" y="3346"/>
                  </a:cubicBezTo>
                  <a:lnTo>
                    <a:pt x="6002" y="3542"/>
                  </a:lnTo>
                  <a:cubicBezTo>
                    <a:pt x="5795" y="3626"/>
                    <a:pt x="5855" y="3933"/>
                    <a:pt x="6077" y="3933"/>
                  </a:cubicBezTo>
                  <a:cubicBezTo>
                    <a:pt x="6103" y="3933"/>
                    <a:pt x="6129" y="3927"/>
                    <a:pt x="6154" y="3918"/>
                  </a:cubicBezTo>
                  <a:lnTo>
                    <a:pt x="6641" y="3721"/>
                  </a:lnTo>
                  <a:cubicBezTo>
                    <a:pt x="6741" y="3678"/>
                    <a:pt x="6790" y="3561"/>
                    <a:pt x="6749" y="3459"/>
                  </a:cubicBezTo>
                  <a:cubicBezTo>
                    <a:pt x="6717" y="3380"/>
                    <a:pt x="6642" y="3332"/>
                    <a:pt x="6562" y="3332"/>
                  </a:cubicBezTo>
                  <a:close/>
                  <a:moveTo>
                    <a:pt x="8787" y="3351"/>
                  </a:moveTo>
                  <a:cubicBezTo>
                    <a:pt x="8708" y="3351"/>
                    <a:pt x="8634" y="3397"/>
                    <a:pt x="8601" y="3475"/>
                  </a:cubicBezTo>
                  <a:lnTo>
                    <a:pt x="8601" y="3473"/>
                  </a:lnTo>
                  <a:lnTo>
                    <a:pt x="8601" y="3473"/>
                  </a:lnTo>
                  <a:cubicBezTo>
                    <a:pt x="8557" y="3577"/>
                    <a:pt x="8606" y="3695"/>
                    <a:pt x="8708" y="3740"/>
                  </a:cubicBezTo>
                  <a:lnTo>
                    <a:pt x="9191" y="3944"/>
                  </a:lnTo>
                  <a:cubicBezTo>
                    <a:pt x="9216" y="3955"/>
                    <a:pt x="9243" y="3960"/>
                    <a:pt x="9269" y="3960"/>
                  </a:cubicBezTo>
                  <a:cubicBezTo>
                    <a:pt x="9348" y="3960"/>
                    <a:pt x="9423" y="3914"/>
                    <a:pt x="9456" y="3836"/>
                  </a:cubicBezTo>
                  <a:cubicBezTo>
                    <a:pt x="9499" y="3734"/>
                    <a:pt x="9452" y="3614"/>
                    <a:pt x="9349" y="3571"/>
                  </a:cubicBezTo>
                  <a:lnTo>
                    <a:pt x="8867" y="3366"/>
                  </a:lnTo>
                  <a:cubicBezTo>
                    <a:pt x="8841" y="3356"/>
                    <a:pt x="8814" y="3351"/>
                    <a:pt x="8787" y="3351"/>
                  </a:cubicBezTo>
                  <a:close/>
                  <a:moveTo>
                    <a:pt x="6760" y="3817"/>
                  </a:moveTo>
                  <a:cubicBezTo>
                    <a:pt x="6735" y="3817"/>
                    <a:pt x="6710" y="3822"/>
                    <a:pt x="6685" y="3832"/>
                  </a:cubicBezTo>
                  <a:lnTo>
                    <a:pt x="6198" y="4029"/>
                  </a:lnTo>
                  <a:cubicBezTo>
                    <a:pt x="5991" y="4111"/>
                    <a:pt x="6051" y="4420"/>
                    <a:pt x="6275" y="4420"/>
                  </a:cubicBezTo>
                  <a:lnTo>
                    <a:pt x="6275" y="4418"/>
                  </a:lnTo>
                  <a:cubicBezTo>
                    <a:pt x="6301" y="4418"/>
                    <a:pt x="6325" y="4414"/>
                    <a:pt x="6350" y="4404"/>
                  </a:cubicBezTo>
                  <a:lnTo>
                    <a:pt x="6837" y="4208"/>
                  </a:lnTo>
                  <a:cubicBezTo>
                    <a:pt x="6940" y="4166"/>
                    <a:pt x="6991" y="4048"/>
                    <a:pt x="6948" y="3944"/>
                  </a:cubicBezTo>
                  <a:cubicBezTo>
                    <a:pt x="6916" y="3865"/>
                    <a:pt x="6840" y="3817"/>
                    <a:pt x="6760" y="3817"/>
                  </a:cubicBezTo>
                  <a:close/>
                  <a:moveTo>
                    <a:pt x="8583" y="3833"/>
                  </a:moveTo>
                  <a:cubicBezTo>
                    <a:pt x="8504" y="3833"/>
                    <a:pt x="8429" y="3879"/>
                    <a:pt x="8395" y="3957"/>
                  </a:cubicBezTo>
                  <a:lnTo>
                    <a:pt x="8395" y="3956"/>
                  </a:lnTo>
                  <a:lnTo>
                    <a:pt x="8395" y="3956"/>
                  </a:lnTo>
                  <a:cubicBezTo>
                    <a:pt x="8352" y="4059"/>
                    <a:pt x="8400" y="4179"/>
                    <a:pt x="8504" y="4222"/>
                  </a:cubicBezTo>
                  <a:lnTo>
                    <a:pt x="8986" y="4427"/>
                  </a:lnTo>
                  <a:cubicBezTo>
                    <a:pt x="9012" y="4438"/>
                    <a:pt x="9039" y="4444"/>
                    <a:pt x="9066" y="4444"/>
                  </a:cubicBezTo>
                  <a:cubicBezTo>
                    <a:pt x="9144" y="4444"/>
                    <a:pt x="9219" y="4398"/>
                    <a:pt x="9251" y="4320"/>
                  </a:cubicBezTo>
                  <a:cubicBezTo>
                    <a:pt x="9296" y="4216"/>
                    <a:pt x="9247" y="4098"/>
                    <a:pt x="9145" y="4055"/>
                  </a:cubicBezTo>
                  <a:lnTo>
                    <a:pt x="8662" y="3849"/>
                  </a:lnTo>
                  <a:cubicBezTo>
                    <a:pt x="8636" y="3838"/>
                    <a:pt x="8609" y="3833"/>
                    <a:pt x="8583" y="3833"/>
                  </a:cubicBezTo>
                  <a:close/>
                  <a:moveTo>
                    <a:pt x="7838" y="2534"/>
                  </a:moveTo>
                  <a:cubicBezTo>
                    <a:pt x="8854" y="2580"/>
                    <a:pt x="9822" y="2979"/>
                    <a:pt x="10574" y="3662"/>
                  </a:cubicBezTo>
                  <a:lnTo>
                    <a:pt x="9810" y="4425"/>
                  </a:lnTo>
                  <a:cubicBezTo>
                    <a:pt x="9760" y="4409"/>
                    <a:pt x="9707" y="4400"/>
                    <a:pt x="9655" y="4400"/>
                  </a:cubicBezTo>
                  <a:cubicBezTo>
                    <a:pt x="9552" y="4400"/>
                    <a:pt x="9449" y="4433"/>
                    <a:pt x="9364" y="4497"/>
                  </a:cubicBezTo>
                  <a:lnTo>
                    <a:pt x="8671" y="5006"/>
                  </a:lnTo>
                  <a:cubicBezTo>
                    <a:pt x="8669" y="5006"/>
                    <a:pt x="8668" y="5005"/>
                    <a:pt x="8666" y="5005"/>
                  </a:cubicBezTo>
                  <a:cubicBezTo>
                    <a:pt x="8410" y="4866"/>
                    <a:pt x="8129" y="4781"/>
                    <a:pt x="7838" y="4754"/>
                  </a:cubicBezTo>
                  <a:lnTo>
                    <a:pt x="7838" y="2534"/>
                  </a:lnTo>
                  <a:close/>
                  <a:moveTo>
                    <a:pt x="7434" y="2534"/>
                  </a:moveTo>
                  <a:lnTo>
                    <a:pt x="7434" y="4754"/>
                  </a:lnTo>
                  <a:cubicBezTo>
                    <a:pt x="7007" y="4794"/>
                    <a:pt x="6600" y="4960"/>
                    <a:pt x="6269" y="5232"/>
                  </a:cubicBezTo>
                  <a:lnTo>
                    <a:pt x="4699" y="3662"/>
                  </a:lnTo>
                  <a:cubicBezTo>
                    <a:pt x="5451" y="2979"/>
                    <a:pt x="6419" y="2580"/>
                    <a:pt x="7434" y="2534"/>
                  </a:cubicBezTo>
                  <a:close/>
                  <a:moveTo>
                    <a:pt x="4521" y="5031"/>
                  </a:moveTo>
                  <a:cubicBezTo>
                    <a:pt x="4443" y="5031"/>
                    <a:pt x="4369" y="5076"/>
                    <a:pt x="4335" y="5152"/>
                  </a:cubicBezTo>
                  <a:lnTo>
                    <a:pt x="4122" y="5631"/>
                  </a:lnTo>
                  <a:cubicBezTo>
                    <a:pt x="4078" y="5732"/>
                    <a:pt x="4124" y="5852"/>
                    <a:pt x="4226" y="5898"/>
                  </a:cubicBezTo>
                  <a:cubicBezTo>
                    <a:pt x="4253" y="5910"/>
                    <a:pt x="4280" y="5916"/>
                    <a:pt x="4308" y="5916"/>
                  </a:cubicBezTo>
                  <a:cubicBezTo>
                    <a:pt x="4385" y="5916"/>
                    <a:pt x="4459" y="5871"/>
                    <a:pt x="4492" y="5796"/>
                  </a:cubicBezTo>
                  <a:lnTo>
                    <a:pt x="4706" y="5316"/>
                  </a:lnTo>
                  <a:cubicBezTo>
                    <a:pt x="4752" y="5213"/>
                    <a:pt x="4706" y="5094"/>
                    <a:pt x="4603" y="5049"/>
                  </a:cubicBezTo>
                  <a:cubicBezTo>
                    <a:pt x="4576" y="5037"/>
                    <a:pt x="4548" y="5031"/>
                    <a:pt x="4521" y="5031"/>
                  </a:cubicBezTo>
                  <a:close/>
                  <a:moveTo>
                    <a:pt x="10854" y="5197"/>
                  </a:moveTo>
                  <a:cubicBezTo>
                    <a:pt x="10831" y="5197"/>
                    <a:pt x="10806" y="5201"/>
                    <a:pt x="10783" y="5211"/>
                  </a:cubicBezTo>
                  <a:cubicBezTo>
                    <a:pt x="10678" y="5251"/>
                    <a:pt x="10626" y="5368"/>
                    <a:pt x="10666" y="5473"/>
                  </a:cubicBezTo>
                  <a:lnTo>
                    <a:pt x="10853" y="5961"/>
                  </a:lnTo>
                  <a:cubicBezTo>
                    <a:pt x="10884" y="6042"/>
                    <a:pt x="10961" y="6092"/>
                    <a:pt x="11042" y="6092"/>
                  </a:cubicBezTo>
                  <a:cubicBezTo>
                    <a:pt x="11067" y="6092"/>
                    <a:pt x="11091" y="6087"/>
                    <a:pt x="11116" y="6078"/>
                  </a:cubicBezTo>
                  <a:cubicBezTo>
                    <a:pt x="11219" y="6038"/>
                    <a:pt x="11271" y="5921"/>
                    <a:pt x="11232" y="5817"/>
                  </a:cubicBezTo>
                  <a:lnTo>
                    <a:pt x="11044" y="5327"/>
                  </a:lnTo>
                  <a:cubicBezTo>
                    <a:pt x="11012" y="5247"/>
                    <a:pt x="10936" y="5197"/>
                    <a:pt x="10854" y="5197"/>
                  </a:cubicBezTo>
                  <a:close/>
                  <a:moveTo>
                    <a:pt x="4999" y="5245"/>
                  </a:moveTo>
                  <a:cubicBezTo>
                    <a:pt x="4922" y="5245"/>
                    <a:pt x="4848" y="5289"/>
                    <a:pt x="4815" y="5365"/>
                  </a:cubicBezTo>
                  <a:lnTo>
                    <a:pt x="4602" y="5843"/>
                  </a:lnTo>
                  <a:cubicBezTo>
                    <a:pt x="4556" y="5945"/>
                    <a:pt x="4602" y="6065"/>
                    <a:pt x="4704" y="6111"/>
                  </a:cubicBezTo>
                  <a:cubicBezTo>
                    <a:pt x="4730" y="6123"/>
                    <a:pt x="4758" y="6128"/>
                    <a:pt x="4786" y="6128"/>
                  </a:cubicBezTo>
                  <a:cubicBezTo>
                    <a:pt x="4866" y="6128"/>
                    <a:pt x="4939" y="6081"/>
                    <a:pt x="4971" y="6009"/>
                  </a:cubicBezTo>
                  <a:lnTo>
                    <a:pt x="5184" y="5529"/>
                  </a:lnTo>
                  <a:cubicBezTo>
                    <a:pt x="5230" y="5427"/>
                    <a:pt x="5184" y="5307"/>
                    <a:pt x="5082" y="5262"/>
                  </a:cubicBezTo>
                  <a:cubicBezTo>
                    <a:pt x="5055" y="5250"/>
                    <a:pt x="5027" y="5245"/>
                    <a:pt x="4999" y="5245"/>
                  </a:cubicBezTo>
                  <a:close/>
                  <a:moveTo>
                    <a:pt x="10366" y="5386"/>
                  </a:moveTo>
                  <a:cubicBezTo>
                    <a:pt x="10341" y="5386"/>
                    <a:pt x="10317" y="5390"/>
                    <a:pt x="10293" y="5399"/>
                  </a:cubicBezTo>
                  <a:cubicBezTo>
                    <a:pt x="10189" y="5438"/>
                    <a:pt x="10136" y="5556"/>
                    <a:pt x="10176" y="5660"/>
                  </a:cubicBezTo>
                  <a:lnTo>
                    <a:pt x="10365" y="6150"/>
                  </a:lnTo>
                  <a:cubicBezTo>
                    <a:pt x="10395" y="6230"/>
                    <a:pt x="10473" y="6280"/>
                    <a:pt x="10555" y="6280"/>
                  </a:cubicBezTo>
                  <a:cubicBezTo>
                    <a:pt x="10578" y="6280"/>
                    <a:pt x="10602" y="6275"/>
                    <a:pt x="10626" y="6267"/>
                  </a:cubicBezTo>
                  <a:cubicBezTo>
                    <a:pt x="10731" y="6226"/>
                    <a:pt x="10783" y="6108"/>
                    <a:pt x="10742" y="6004"/>
                  </a:cubicBezTo>
                  <a:lnTo>
                    <a:pt x="10555" y="5515"/>
                  </a:lnTo>
                  <a:cubicBezTo>
                    <a:pt x="10524" y="5435"/>
                    <a:pt x="10447" y="5386"/>
                    <a:pt x="10366" y="5386"/>
                  </a:cubicBezTo>
                  <a:close/>
                  <a:moveTo>
                    <a:pt x="4420" y="3957"/>
                  </a:moveTo>
                  <a:lnTo>
                    <a:pt x="5989" y="5528"/>
                  </a:lnTo>
                  <a:cubicBezTo>
                    <a:pt x="5710" y="5857"/>
                    <a:pt x="5536" y="6265"/>
                    <a:pt x="5489" y="6695"/>
                  </a:cubicBezTo>
                  <a:lnTo>
                    <a:pt x="3268" y="6695"/>
                  </a:lnTo>
                  <a:cubicBezTo>
                    <a:pt x="3321" y="5676"/>
                    <a:pt x="3729" y="4708"/>
                    <a:pt x="4420" y="3957"/>
                  </a:cubicBezTo>
                  <a:close/>
                  <a:moveTo>
                    <a:pt x="3494" y="3032"/>
                  </a:moveTo>
                  <a:lnTo>
                    <a:pt x="4134" y="3673"/>
                  </a:lnTo>
                  <a:cubicBezTo>
                    <a:pt x="3367" y="4499"/>
                    <a:pt x="2916" y="5569"/>
                    <a:pt x="2863" y="6696"/>
                  </a:cubicBezTo>
                  <a:lnTo>
                    <a:pt x="1957" y="6696"/>
                  </a:lnTo>
                  <a:cubicBezTo>
                    <a:pt x="2016" y="5330"/>
                    <a:pt x="2560" y="4031"/>
                    <a:pt x="3494" y="3032"/>
                  </a:cubicBezTo>
                  <a:close/>
                  <a:moveTo>
                    <a:pt x="11799" y="3034"/>
                  </a:moveTo>
                  <a:cubicBezTo>
                    <a:pt x="12735" y="4029"/>
                    <a:pt x="13281" y="5330"/>
                    <a:pt x="13336" y="6696"/>
                  </a:cubicBezTo>
                  <a:lnTo>
                    <a:pt x="12430" y="6696"/>
                  </a:lnTo>
                  <a:cubicBezTo>
                    <a:pt x="12376" y="5569"/>
                    <a:pt x="11925" y="4499"/>
                    <a:pt x="11157" y="3673"/>
                  </a:cubicBezTo>
                  <a:lnTo>
                    <a:pt x="11799" y="3034"/>
                  </a:lnTo>
                  <a:close/>
                  <a:moveTo>
                    <a:pt x="10871" y="3960"/>
                  </a:moveTo>
                  <a:cubicBezTo>
                    <a:pt x="11568" y="4708"/>
                    <a:pt x="11980" y="5676"/>
                    <a:pt x="12033" y="6697"/>
                  </a:cubicBezTo>
                  <a:lnTo>
                    <a:pt x="9836" y="6696"/>
                  </a:lnTo>
                  <a:cubicBezTo>
                    <a:pt x="9820" y="6696"/>
                    <a:pt x="9806" y="6697"/>
                    <a:pt x="9792" y="6702"/>
                  </a:cubicBezTo>
                  <a:cubicBezTo>
                    <a:pt x="9761" y="6416"/>
                    <a:pt x="9675" y="6141"/>
                    <a:pt x="9538" y="5891"/>
                  </a:cubicBezTo>
                  <a:lnTo>
                    <a:pt x="10052" y="5198"/>
                  </a:lnTo>
                  <a:cubicBezTo>
                    <a:pt x="10156" y="5058"/>
                    <a:pt x="10179" y="4873"/>
                    <a:pt x="10110" y="4714"/>
                  </a:cubicBezTo>
                  <a:lnTo>
                    <a:pt x="10871" y="3960"/>
                  </a:lnTo>
                  <a:close/>
                  <a:moveTo>
                    <a:pt x="7646" y="5149"/>
                  </a:moveTo>
                  <a:cubicBezTo>
                    <a:pt x="7874" y="5149"/>
                    <a:pt x="8099" y="5193"/>
                    <a:pt x="8310" y="5278"/>
                  </a:cubicBezTo>
                  <a:lnTo>
                    <a:pt x="7011" y="6234"/>
                  </a:lnTo>
                  <a:cubicBezTo>
                    <a:pt x="6995" y="6246"/>
                    <a:pt x="6981" y="6261"/>
                    <a:pt x="6968" y="6277"/>
                  </a:cubicBezTo>
                  <a:lnTo>
                    <a:pt x="6012" y="7576"/>
                  </a:lnTo>
                  <a:cubicBezTo>
                    <a:pt x="5792" y="7033"/>
                    <a:pt x="5855" y="6415"/>
                    <a:pt x="6184" y="5928"/>
                  </a:cubicBezTo>
                  <a:cubicBezTo>
                    <a:pt x="6511" y="5441"/>
                    <a:pt x="7060" y="5149"/>
                    <a:pt x="7646" y="5149"/>
                  </a:cubicBezTo>
                  <a:close/>
                  <a:moveTo>
                    <a:pt x="4742" y="7551"/>
                  </a:moveTo>
                  <a:cubicBezTo>
                    <a:pt x="4718" y="7551"/>
                    <a:pt x="4693" y="7555"/>
                    <a:pt x="4668" y="7565"/>
                  </a:cubicBezTo>
                  <a:cubicBezTo>
                    <a:pt x="4566" y="7604"/>
                    <a:pt x="4514" y="7716"/>
                    <a:pt x="4550" y="7820"/>
                  </a:cubicBezTo>
                  <a:lnTo>
                    <a:pt x="4737" y="8310"/>
                  </a:lnTo>
                  <a:cubicBezTo>
                    <a:pt x="4769" y="8387"/>
                    <a:pt x="4845" y="8434"/>
                    <a:pt x="4924" y="8434"/>
                  </a:cubicBezTo>
                  <a:cubicBezTo>
                    <a:pt x="4949" y="8434"/>
                    <a:pt x="4973" y="8430"/>
                    <a:pt x="4997" y="8421"/>
                  </a:cubicBezTo>
                  <a:cubicBezTo>
                    <a:pt x="5099" y="8382"/>
                    <a:pt x="5152" y="8268"/>
                    <a:pt x="5116" y="8164"/>
                  </a:cubicBezTo>
                  <a:lnTo>
                    <a:pt x="4928" y="7676"/>
                  </a:lnTo>
                  <a:cubicBezTo>
                    <a:pt x="4896" y="7598"/>
                    <a:pt x="4821" y="7551"/>
                    <a:pt x="4742" y="7551"/>
                  </a:cubicBezTo>
                  <a:close/>
                  <a:moveTo>
                    <a:pt x="10507" y="7696"/>
                  </a:moveTo>
                  <a:cubicBezTo>
                    <a:pt x="10429" y="7696"/>
                    <a:pt x="10354" y="7741"/>
                    <a:pt x="10320" y="7817"/>
                  </a:cubicBezTo>
                  <a:lnTo>
                    <a:pt x="10107" y="8295"/>
                  </a:lnTo>
                  <a:cubicBezTo>
                    <a:pt x="10062" y="8398"/>
                    <a:pt x="10109" y="8517"/>
                    <a:pt x="10211" y="8562"/>
                  </a:cubicBezTo>
                  <a:cubicBezTo>
                    <a:pt x="10238" y="8574"/>
                    <a:pt x="10266" y="8580"/>
                    <a:pt x="10294" y="8580"/>
                  </a:cubicBezTo>
                  <a:cubicBezTo>
                    <a:pt x="10371" y="8580"/>
                    <a:pt x="10444" y="8535"/>
                    <a:pt x="10477" y="8459"/>
                  </a:cubicBezTo>
                  <a:lnTo>
                    <a:pt x="10691" y="7981"/>
                  </a:lnTo>
                  <a:cubicBezTo>
                    <a:pt x="10737" y="7879"/>
                    <a:pt x="10691" y="7759"/>
                    <a:pt x="10588" y="7713"/>
                  </a:cubicBezTo>
                  <a:cubicBezTo>
                    <a:pt x="10562" y="7702"/>
                    <a:pt x="10534" y="7696"/>
                    <a:pt x="10507" y="7696"/>
                  </a:cubicBezTo>
                  <a:close/>
                  <a:moveTo>
                    <a:pt x="4251" y="7739"/>
                  </a:moveTo>
                  <a:cubicBezTo>
                    <a:pt x="4227" y="7739"/>
                    <a:pt x="4202" y="7743"/>
                    <a:pt x="4178" y="7752"/>
                  </a:cubicBezTo>
                  <a:cubicBezTo>
                    <a:pt x="4076" y="7791"/>
                    <a:pt x="4024" y="7905"/>
                    <a:pt x="4060" y="8009"/>
                  </a:cubicBezTo>
                  <a:lnTo>
                    <a:pt x="4248" y="8497"/>
                  </a:lnTo>
                  <a:cubicBezTo>
                    <a:pt x="4281" y="8574"/>
                    <a:pt x="4355" y="8622"/>
                    <a:pt x="4434" y="8622"/>
                  </a:cubicBezTo>
                  <a:cubicBezTo>
                    <a:pt x="4458" y="8622"/>
                    <a:pt x="4483" y="8617"/>
                    <a:pt x="4507" y="8608"/>
                  </a:cubicBezTo>
                  <a:cubicBezTo>
                    <a:pt x="4609" y="8569"/>
                    <a:pt x="4663" y="8455"/>
                    <a:pt x="4626" y="8353"/>
                  </a:cubicBezTo>
                  <a:lnTo>
                    <a:pt x="4439" y="7863"/>
                  </a:lnTo>
                  <a:cubicBezTo>
                    <a:pt x="4406" y="7786"/>
                    <a:pt x="4330" y="7739"/>
                    <a:pt x="4251" y="7739"/>
                  </a:cubicBezTo>
                  <a:close/>
                  <a:moveTo>
                    <a:pt x="9279" y="6246"/>
                  </a:moveTo>
                  <a:cubicBezTo>
                    <a:pt x="9364" y="6458"/>
                    <a:pt x="9408" y="6684"/>
                    <a:pt x="9410" y="6912"/>
                  </a:cubicBezTo>
                  <a:lnTo>
                    <a:pt x="9408" y="6911"/>
                  </a:lnTo>
                  <a:cubicBezTo>
                    <a:pt x="9408" y="7497"/>
                    <a:pt x="9117" y="8046"/>
                    <a:pt x="8630" y="8373"/>
                  </a:cubicBezTo>
                  <a:cubicBezTo>
                    <a:pt x="8335" y="8572"/>
                    <a:pt x="7991" y="8674"/>
                    <a:pt x="7645" y="8674"/>
                  </a:cubicBezTo>
                  <a:cubicBezTo>
                    <a:pt x="7421" y="8674"/>
                    <a:pt x="7196" y="8631"/>
                    <a:pt x="6982" y="8544"/>
                  </a:cubicBezTo>
                  <a:lnTo>
                    <a:pt x="8280" y="7589"/>
                  </a:lnTo>
                  <a:cubicBezTo>
                    <a:pt x="8297" y="7576"/>
                    <a:pt x="8312" y="7562"/>
                    <a:pt x="8323" y="7546"/>
                  </a:cubicBezTo>
                  <a:lnTo>
                    <a:pt x="9279" y="6246"/>
                  </a:lnTo>
                  <a:close/>
                  <a:moveTo>
                    <a:pt x="10984" y="7909"/>
                  </a:moveTo>
                  <a:cubicBezTo>
                    <a:pt x="10907" y="7909"/>
                    <a:pt x="10833" y="7953"/>
                    <a:pt x="10800" y="8029"/>
                  </a:cubicBezTo>
                  <a:lnTo>
                    <a:pt x="10587" y="8508"/>
                  </a:lnTo>
                  <a:cubicBezTo>
                    <a:pt x="10541" y="8611"/>
                    <a:pt x="10587" y="8730"/>
                    <a:pt x="10689" y="8775"/>
                  </a:cubicBezTo>
                  <a:cubicBezTo>
                    <a:pt x="10715" y="8787"/>
                    <a:pt x="10742" y="8794"/>
                    <a:pt x="10771" y="8794"/>
                  </a:cubicBezTo>
                  <a:cubicBezTo>
                    <a:pt x="10852" y="8794"/>
                    <a:pt x="10924" y="8746"/>
                    <a:pt x="10956" y="8673"/>
                  </a:cubicBezTo>
                  <a:lnTo>
                    <a:pt x="11169" y="8194"/>
                  </a:lnTo>
                  <a:cubicBezTo>
                    <a:pt x="11215" y="8092"/>
                    <a:pt x="11169" y="7972"/>
                    <a:pt x="11067" y="7926"/>
                  </a:cubicBezTo>
                  <a:cubicBezTo>
                    <a:pt x="11040" y="7915"/>
                    <a:pt x="11012" y="7909"/>
                    <a:pt x="10984" y="7909"/>
                  </a:cubicBezTo>
                  <a:close/>
                  <a:moveTo>
                    <a:pt x="9664" y="4804"/>
                  </a:moveTo>
                  <a:cubicBezTo>
                    <a:pt x="9728" y="4804"/>
                    <a:pt x="9781" y="4880"/>
                    <a:pt x="9735" y="4944"/>
                  </a:cubicBezTo>
                  <a:lnTo>
                    <a:pt x="8017" y="7281"/>
                  </a:lnTo>
                  <a:lnTo>
                    <a:pt x="5680" y="9001"/>
                  </a:lnTo>
                  <a:cubicBezTo>
                    <a:pt x="5663" y="9013"/>
                    <a:pt x="5645" y="9018"/>
                    <a:pt x="5629" y="9018"/>
                  </a:cubicBezTo>
                  <a:cubicBezTo>
                    <a:pt x="5564" y="9018"/>
                    <a:pt x="5512" y="8943"/>
                    <a:pt x="5557" y="8879"/>
                  </a:cubicBezTo>
                  <a:lnTo>
                    <a:pt x="7276" y="6542"/>
                  </a:lnTo>
                  <a:lnTo>
                    <a:pt x="9613" y="4822"/>
                  </a:lnTo>
                  <a:cubicBezTo>
                    <a:pt x="9630" y="4810"/>
                    <a:pt x="9647" y="4804"/>
                    <a:pt x="9664" y="4804"/>
                  </a:cubicBezTo>
                  <a:close/>
                  <a:moveTo>
                    <a:pt x="5485" y="7101"/>
                  </a:moveTo>
                  <a:cubicBezTo>
                    <a:pt x="5510" y="7402"/>
                    <a:pt x="5596" y="7694"/>
                    <a:pt x="5740" y="7960"/>
                  </a:cubicBezTo>
                  <a:lnTo>
                    <a:pt x="5230" y="8653"/>
                  </a:lnTo>
                  <a:cubicBezTo>
                    <a:pt x="5135" y="8781"/>
                    <a:pt x="5108" y="8946"/>
                    <a:pt x="5160" y="9098"/>
                  </a:cubicBezTo>
                  <a:lnTo>
                    <a:pt x="4395" y="9863"/>
                  </a:lnTo>
                  <a:cubicBezTo>
                    <a:pt x="3706" y="9103"/>
                    <a:pt x="3307" y="8125"/>
                    <a:pt x="3266" y="7101"/>
                  </a:cubicBezTo>
                  <a:close/>
                  <a:moveTo>
                    <a:pt x="9806" y="7097"/>
                  </a:moveTo>
                  <a:cubicBezTo>
                    <a:pt x="9820" y="7099"/>
                    <a:pt x="9833" y="7101"/>
                    <a:pt x="9848" y="7101"/>
                  </a:cubicBezTo>
                  <a:lnTo>
                    <a:pt x="12026" y="7101"/>
                  </a:lnTo>
                  <a:cubicBezTo>
                    <a:pt x="11986" y="8125"/>
                    <a:pt x="11587" y="9103"/>
                    <a:pt x="10897" y="9863"/>
                  </a:cubicBezTo>
                  <a:lnTo>
                    <a:pt x="9326" y="8292"/>
                  </a:lnTo>
                  <a:cubicBezTo>
                    <a:pt x="9604" y="7952"/>
                    <a:pt x="9771" y="7535"/>
                    <a:pt x="9806" y="7097"/>
                  </a:cubicBezTo>
                  <a:close/>
                  <a:moveTo>
                    <a:pt x="6227" y="9381"/>
                  </a:moveTo>
                  <a:cubicBezTo>
                    <a:pt x="6148" y="9381"/>
                    <a:pt x="6074" y="9428"/>
                    <a:pt x="6041" y="9505"/>
                  </a:cubicBezTo>
                  <a:lnTo>
                    <a:pt x="6041" y="9504"/>
                  </a:lnTo>
                  <a:lnTo>
                    <a:pt x="6041" y="9504"/>
                  </a:lnTo>
                  <a:cubicBezTo>
                    <a:pt x="5998" y="9608"/>
                    <a:pt x="6046" y="9726"/>
                    <a:pt x="6148" y="9769"/>
                  </a:cubicBezTo>
                  <a:lnTo>
                    <a:pt x="6631" y="9975"/>
                  </a:lnTo>
                  <a:cubicBezTo>
                    <a:pt x="6656" y="9986"/>
                    <a:pt x="6683" y="9991"/>
                    <a:pt x="6709" y="9991"/>
                  </a:cubicBezTo>
                  <a:cubicBezTo>
                    <a:pt x="6788" y="9991"/>
                    <a:pt x="6863" y="9945"/>
                    <a:pt x="6896" y="9867"/>
                  </a:cubicBezTo>
                  <a:cubicBezTo>
                    <a:pt x="6940" y="9765"/>
                    <a:pt x="6891" y="9645"/>
                    <a:pt x="6789" y="9602"/>
                  </a:cubicBezTo>
                  <a:lnTo>
                    <a:pt x="6306" y="9397"/>
                  </a:lnTo>
                  <a:cubicBezTo>
                    <a:pt x="6280" y="9386"/>
                    <a:pt x="6253" y="9381"/>
                    <a:pt x="6227" y="9381"/>
                  </a:cubicBezTo>
                  <a:close/>
                  <a:moveTo>
                    <a:pt x="9018" y="9406"/>
                  </a:moveTo>
                  <a:cubicBezTo>
                    <a:pt x="8993" y="9406"/>
                    <a:pt x="8968" y="9410"/>
                    <a:pt x="8943" y="9420"/>
                  </a:cubicBezTo>
                  <a:lnTo>
                    <a:pt x="8456" y="9616"/>
                  </a:lnTo>
                  <a:cubicBezTo>
                    <a:pt x="8250" y="9700"/>
                    <a:pt x="8309" y="10007"/>
                    <a:pt x="8531" y="10007"/>
                  </a:cubicBezTo>
                  <a:cubicBezTo>
                    <a:pt x="8531" y="10007"/>
                    <a:pt x="8532" y="10007"/>
                    <a:pt x="8532" y="10007"/>
                  </a:cubicBezTo>
                  <a:cubicBezTo>
                    <a:pt x="8558" y="10007"/>
                    <a:pt x="8584" y="10002"/>
                    <a:pt x="8607" y="9992"/>
                  </a:cubicBezTo>
                  <a:lnTo>
                    <a:pt x="9094" y="9796"/>
                  </a:lnTo>
                  <a:cubicBezTo>
                    <a:pt x="9198" y="9755"/>
                    <a:pt x="9248" y="9637"/>
                    <a:pt x="9207" y="9533"/>
                  </a:cubicBezTo>
                  <a:cubicBezTo>
                    <a:pt x="9174" y="9454"/>
                    <a:pt x="9098" y="9406"/>
                    <a:pt x="9018" y="9406"/>
                  </a:cubicBezTo>
                  <a:close/>
                  <a:moveTo>
                    <a:pt x="6022" y="9863"/>
                  </a:moveTo>
                  <a:cubicBezTo>
                    <a:pt x="5943" y="9863"/>
                    <a:pt x="5869" y="9910"/>
                    <a:pt x="5837" y="9988"/>
                  </a:cubicBezTo>
                  <a:lnTo>
                    <a:pt x="5837" y="9987"/>
                  </a:lnTo>
                  <a:lnTo>
                    <a:pt x="5837" y="9987"/>
                  </a:lnTo>
                  <a:cubicBezTo>
                    <a:pt x="5792" y="10090"/>
                    <a:pt x="5841" y="10209"/>
                    <a:pt x="5943" y="10252"/>
                  </a:cubicBezTo>
                  <a:lnTo>
                    <a:pt x="6426" y="10456"/>
                  </a:lnTo>
                  <a:cubicBezTo>
                    <a:pt x="6452" y="10468"/>
                    <a:pt x="6479" y="10473"/>
                    <a:pt x="6505" y="10473"/>
                  </a:cubicBezTo>
                  <a:cubicBezTo>
                    <a:pt x="6584" y="10473"/>
                    <a:pt x="6659" y="10426"/>
                    <a:pt x="6691" y="10350"/>
                  </a:cubicBezTo>
                  <a:cubicBezTo>
                    <a:pt x="6736" y="10246"/>
                    <a:pt x="6687" y="10128"/>
                    <a:pt x="6584" y="10085"/>
                  </a:cubicBezTo>
                  <a:lnTo>
                    <a:pt x="6102" y="9880"/>
                  </a:lnTo>
                  <a:cubicBezTo>
                    <a:pt x="6076" y="9869"/>
                    <a:pt x="6049" y="9863"/>
                    <a:pt x="6022" y="9863"/>
                  </a:cubicBezTo>
                  <a:close/>
                  <a:moveTo>
                    <a:pt x="9214" y="9891"/>
                  </a:moveTo>
                  <a:cubicBezTo>
                    <a:pt x="9189" y="9891"/>
                    <a:pt x="9164" y="9896"/>
                    <a:pt x="9139" y="9906"/>
                  </a:cubicBezTo>
                  <a:lnTo>
                    <a:pt x="8652" y="10103"/>
                  </a:lnTo>
                  <a:cubicBezTo>
                    <a:pt x="8548" y="10145"/>
                    <a:pt x="8498" y="10263"/>
                    <a:pt x="8541" y="10367"/>
                  </a:cubicBezTo>
                  <a:cubicBezTo>
                    <a:pt x="8573" y="10446"/>
                    <a:pt x="8648" y="10493"/>
                    <a:pt x="8728" y="10493"/>
                  </a:cubicBezTo>
                  <a:cubicBezTo>
                    <a:pt x="8754" y="10493"/>
                    <a:pt x="8780" y="10488"/>
                    <a:pt x="8805" y="10478"/>
                  </a:cubicBezTo>
                  <a:lnTo>
                    <a:pt x="9290" y="10282"/>
                  </a:lnTo>
                  <a:cubicBezTo>
                    <a:pt x="9394" y="10240"/>
                    <a:pt x="9444" y="10122"/>
                    <a:pt x="9403" y="10018"/>
                  </a:cubicBezTo>
                  <a:cubicBezTo>
                    <a:pt x="9371" y="9939"/>
                    <a:pt x="9295" y="9891"/>
                    <a:pt x="9214" y="9891"/>
                  </a:cubicBezTo>
                  <a:close/>
                  <a:moveTo>
                    <a:pt x="2862" y="7101"/>
                  </a:moveTo>
                  <a:cubicBezTo>
                    <a:pt x="2902" y="8232"/>
                    <a:pt x="3344" y="9312"/>
                    <a:pt x="4109" y="10149"/>
                  </a:cubicBezTo>
                  <a:lnTo>
                    <a:pt x="3468" y="10789"/>
                  </a:lnTo>
                  <a:cubicBezTo>
                    <a:pt x="2535" y="9783"/>
                    <a:pt x="1997" y="8472"/>
                    <a:pt x="1955" y="7101"/>
                  </a:cubicBezTo>
                  <a:close/>
                  <a:moveTo>
                    <a:pt x="13337" y="7101"/>
                  </a:moveTo>
                  <a:cubicBezTo>
                    <a:pt x="13295" y="8472"/>
                    <a:pt x="12758" y="9783"/>
                    <a:pt x="11823" y="10789"/>
                  </a:cubicBezTo>
                  <a:lnTo>
                    <a:pt x="11183" y="10148"/>
                  </a:lnTo>
                  <a:cubicBezTo>
                    <a:pt x="11947" y="9312"/>
                    <a:pt x="12391" y="8232"/>
                    <a:pt x="12431" y="7101"/>
                  </a:cubicBezTo>
                  <a:close/>
                  <a:moveTo>
                    <a:pt x="6602" y="8817"/>
                  </a:moveTo>
                  <a:cubicBezTo>
                    <a:pt x="6860" y="8957"/>
                    <a:pt x="7142" y="9043"/>
                    <a:pt x="7434" y="9069"/>
                  </a:cubicBezTo>
                  <a:lnTo>
                    <a:pt x="7434" y="11289"/>
                  </a:lnTo>
                  <a:cubicBezTo>
                    <a:pt x="6406" y="11243"/>
                    <a:pt x="5428" y="10835"/>
                    <a:pt x="4671" y="10136"/>
                  </a:cubicBezTo>
                  <a:lnTo>
                    <a:pt x="5425" y="9384"/>
                  </a:lnTo>
                  <a:cubicBezTo>
                    <a:pt x="5486" y="9410"/>
                    <a:pt x="5551" y="9423"/>
                    <a:pt x="5616" y="9423"/>
                  </a:cubicBezTo>
                  <a:cubicBezTo>
                    <a:pt x="5720" y="9423"/>
                    <a:pt x="5823" y="9391"/>
                    <a:pt x="5909" y="9327"/>
                  </a:cubicBezTo>
                  <a:lnTo>
                    <a:pt x="6602" y="8817"/>
                  </a:lnTo>
                  <a:close/>
                  <a:moveTo>
                    <a:pt x="9032" y="8569"/>
                  </a:moveTo>
                  <a:lnTo>
                    <a:pt x="10601" y="10136"/>
                  </a:lnTo>
                  <a:cubicBezTo>
                    <a:pt x="9845" y="10835"/>
                    <a:pt x="8867" y="11243"/>
                    <a:pt x="7839" y="11289"/>
                  </a:cubicBezTo>
                  <a:lnTo>
                    <a:pt x="7839" y="9070"/>
                  </a:lnTo>
                  <a:cubicBezTo>
                    <a:pt x="8279" y="9029"/>
                    <a:pt x="8695" y="8854"/>
                    <a:pt x="9032" y="8569"/>
                  </a:cubicBezTo>
                  <a:close/>
                  <a:moveTo>
                    <a:pt x="4384" y="10423"/>
                  </a:moveTo>
                  <a:cubicBezTo>
                    <a:pt x="5216" y="11198"/>
                    <a:pt x="6298" y="11649"/>
                    <a:pt x="7434" y="11697"/>
                  </a:cubicBezTo>
                  <a:lnTo>
                    <a:pt x="7434" y="12602"/>
                  </a:lnTo>
                  <a:cubicBezTo>
                    <a:pt x="6059" y="12554"/>
                    <a:pt x="4748" y="12008"/>
                    <a:pt x="3745" y="11064"/>
                  </a:cubicBezTo>
                  <a:lnTo>
                    <a:pt x="4384" y="10423"/>
                  </a:lnTo>
                  <a:close/>
                  <a:moveTo>
                    <a:pt x="10888" y="10423"/>
                  </a:moveTo>
                  <a:lnTo>
                    <a:pt x="11528" y="11064"/>
                  </a:lnTo>
                  <a:cubicBezTo>
                    <a:pt x="10525" y="12008"/>
                    <a:pt x="9214" y="12554"/>
                    <a:pt x="7839" y="12602"/>
                  </a:cubicBezTo>
                  <a:lnTo>
                    <a:pt x="7839" y="11697"/>
                  </a:lnTo>
                  <a:cubicBezTo>
                    <a:pt x="8975" y="11649"/>
                    <a:pt x="10055" y="11198"/>
                    <a:pt x="10888" y="10423"/>
                  </a:cubicBezTo>
                  <a:close/>
                  <a:moveTo>
                    <a:pt x="7632" y="812"/>
                  </a:moveTo>
                  <a:cubicBezTo>
                    <a:pt x="6828" y="812"/>
                    <a:pt x="6020" y="971"/>
                    <a:pt x="5258" y="1293"/>
                  </a:cubicBezTo>
                  <a:cubicBezTo>
                    <a:pt x="5168" y="1331"/>
                    <a:pt x="5116" y="1424"/>
                    <a:pt x="5134" y="1518"/>
                  </a:cubicBezTo>
                  <a:cubicBezTo>
                    <a:pt x="5152" y="1618"/>
                    <a:pt x="5238" y="1685"/>
                    <a:pt x="5332" y="1685"/>
                  </a:cubicBezTo>
                  <a:cubicBezTo>
                    <a:pt x="5358" y="1685"/>
                    <a:pt x="5385" y="1679"/>
                    <a:pt x="5412" y="1668"/>
                  </a:cubicBezTo>
                  <a:cubicBezTo>
                    <a:pt x="6053" y="1396"/>
                    <a:pt x="6739" y="1244"/>
                    <a:pt x="7434" y="1221"/>
                  </a:cubicBezTo>
                  <a:lnTo>
                    <a:pt x="7434" y="2127"/>
                  </a:lnTo>
                  <a:cubicBezTo>
                    <a:pt x="6311" y="2174"/>
                    <a:pt x="5240" y="2616"/>
                    <a:pt x="4412" y="3374"/>
                  </a:cubicBezTo>
                  <a:lnTo>
                    <a:pt x="3771" y="2733"/>
                  </a:lnTo>
                  <a:cubicBezTo>
                    <a:pt x="4070" y="2453"/>
                    <a:pt x="4400" y="2208"/>
                    <a:pt x="4755" y="1999"/>
                  </a:cubicBezTo>
                  <a:cubicBezTo>
                    <a:pt x="4844" y="1949"/>
                    <a:pt x="4881" y="1838"/>
                    <a:pt x="4844" y="1743"/>
                  </a:cubicBezTo>
                  <a:cubicBezTo>
                    <a:pt x="4810" y="1665"/>
                    <a:pt x="4735" y="1620"/>
                    <a:pt x="4657" y="1620"/>
                  </a:cubicBezTo>
                  <a:cubicBezTo>
                    <a:pt x="4623" y="1620"/>
                    <a:pt x="4588" y="1629"/>
                    <a:pt x="4556" y="1648"/>
                  </a:cubicBezTo>
                  <a:cubicBezTo>
                    <a:pt x="2686" y="2741"/>
                    <a:pt x="1538" y="4745"/>
                    <a:pt x="1539" y="6911"/>
                  </a:cubicBezTo>
                  <a:cubicBezTo>
                    <a:pt x="1538" y="10270"/>
                    <a:pt x="4253" y="12998"/>
                    <a:pt x="7613" y="13011"/>
                  </a:cubicBezTo>
                  <a:cubicBezTo>
                    <a:pt x="7622" y="13011"/>
                    <a:pt x="7631" y="13011"/>
                    <a:pt x="7640" y="13011"/>
                  </a:cubicBezTo>
                  <a:cubicBezTo>
                    <a:pt x="10986" y="13011"/>
                    <a:pt x="13709" y="10311"/>
                    <a:pt x="13735" y="6960"/>
                  </a:cubicBezTo>
                  <a:cubicBezTo>
                    <a:pt x="13749" y="4907"/>
                    <a:pt x="12731" y="2982"/>
                    <a:pt x="11023" y="1841"/>
                  </a:cubicBezTo>
                  <a:cubicBezTo>
                    <a:pt x="10005" y="1160"/>
                    <a:pt x="8822" y="812"/>
                    <a:pt x="7632" y="812"/>
                  </a:cubicBezTo>
                  <a:close/>
                  <a:moveTo>
                    <a:pt x="7646" y="406"/>
                  </a:moveTo>
                  <a:cubicBezTo>
                    <a:pt x="11234" y="406"/>
                    <a:pt x="14153" y="3325"/>
                    <a:pt x="14153" y="6912"/>
                  </a:cubicBezTo>
                  <a:cubicBezTo>
                    <a:pt x="14153" y="10500"/>
                    <a:pt x="11234" y="13418"/>
                    <a:pt x="7646" y="13418"/>
                  </a:cubicBezTo>
                  <a:cubicBezTo>
                    <a:pt x="4059" y="13418"/>
                    <a:pt x="1140" y="10500"/>
                    <a:pt x="1140" y="6912"/>
                  </a:cubicBezTo>
                  <a:cubicBezTo>
                    <a:pt x="1140" y="3325"/>
                    <a:pt x="4059" y="406"/>
                    <a:pt x="7646" y="406"/>
                  </a:cubicBezTo>
                  <a:close/>
                  <a:moveTo>
                    <a:pt x="7644" y="1"/>
                  </a:moveTo>
                  <a:cubicBezTo>
                    <a:pt x="6314" y="1"/>
                    <a:pt x="4977" y="383"/>
                    <a:pt x="3807" y="1165"/>
                  </a:cubicBezTo>
                  <a:cubicBezTo>
                    <a:pt x="1065" y="2996"/>
                    <a:pt x="0" y="6510"/>
                    <a:pt x="1262" y="9556"/>
                  </a:cubicBezTo>
                  <a:cubicBezTo>
                    <a:pt x="2348" y="12176"/>
                    <a:pt x="4895" y="13824"/>
                    <a:pt x="7645" y="13824"/>
                  </a:cubicBezTo>
                  <a:cubicBezTo>
                    <a:pt x="8091" y="13824"/>
                    <a:pt x="8543" y="13781"/>
                    <a:pt x="8995" y="13691"/>
                  </a:cubicBezTo>
                  <a:cubicBezTo>
                    <a:pt x="12228" y="13047"/>
                    <a:pt x="14558" y="10209"/>
                    <a:pt x="14558" y="6912"/>
                  </a:cubicBezTo>
                  <a:cubicBezTo>
                    <a:pt x="14562" y="5078"/>
                    <a:pt x="13833" y="3319"/>
                    <a:pt x="12533" y="2025"/>
                  </a:cubicBezTo>
                  <a:cubicBezTo>
                    <a:pt x="11198" y="689"/>
                    <a:pt x="9427" y="1"/>
                    <a:pt x="7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96"/>
          <p:cNvGrpSpPr/>
          <p:nvPr/>
        </p:nvGrpSpPr>
        <p:grpSpPr>
          <a:xfrm>
            <a:off x="4789671" y="1463615"/>
            <a:ext cx="374112" cy="372953"/>
            <a:chOff x="4790345" y="1468536"/>
            <a:chExt cx="374112" cy="372953"/>
          </a:xfrm>
        </p:grpSpPr>
        <p:sp>
          <p:nvSpPr>
            <p:cNvPr id="1386" name="Google Shape;1386;p96"/>
            <p:cNvSpPr/>
            <p:nvPr/>
          </p:nvSpPr>
          <p:spPr>
            <a:xfrm>
              <a:off x="4797302" y="1474010"/>
              <a:ext cx="302466" cy="302466"/>
            </a:xfrm>
            <a:custGeom>
              <a:avLst/>
              <a:gdLst/>
              <a:ahLst/>
              <a:cxnLst/>
              <a:rect l="l" t="t" r="r" b="b"/>
              <a:pathLst>
                <a:path w="11217" h="11217" extrusionOk="0">
                  <a:moveTo>
                    <a:pt x="5610" y="0"/>
                  </a:moveTo>
                  <a:cubicBezTo>
                    <a:pt x="2512" y="0"/>
                    <a:pt x="1" y="2511"/>
                    <a:pt x="1" y="5609"/>
                  </a:cubicBezTo>
                  <a:cubicBezTo>
                    <a:pt x="1" y="8706"/>
                    <a:pt x="2512" y="11216"/>
                    <a:pt x="5610" y="11216"/>
                  </a:cubicBezTo>
                  <a:cubicBezTo>
                    <a:pt x="8706" y="11216"/>
                    <a:pt x="11217" y="8706"/>
                    <a:pt x="11217" y="5609"/>
                  </a:cubicBezTo>
                  <a:cubicBezTo>
                    <a:pt x="11217" y="2511"/>
                    <a:pt x="8706" y="0"/>
                    <a:pt x="5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96"/>
            <p:cNvSpPr/>
            <p:nvPr/>
          </p:nvSpPr>
          <p:spPr>
            <a:xfrm>
              <a:off x="4796763" y="1474010"/>
              <a:ext cx="162761" cy="197896"/>
            </a:xfrm>
            <a:custGeom>
              <a:avLst/>
              <a:gdLst/>
              <a:ahLst/>
              <a:cxnLst/>
              <a:rect l="l" t="t" r="r" b="b"/>
              <a:pathLst>
                <a:path w="6036" h="7339" extrusionOk="0">
                  <a:moveTo>
                    <a:pt x="1828" y="1"/>
                  </a:moveTo>
                  <a:cubicBezTo>
                    <a:pt x="1787" y="1"/>
                    <a:pt x="1746" y="22"/>
                    <a:pt x="1724" y="63"/>
                  </a:cubicBezTo>
                  <a:cubicBezTo>
                    <a:pt x="1345" y="756"/>
                    <a:pt x="776" y="1327"/>
                    <a:pt x="83" y="1706"/>
                  </a:cubicBezTo>
                  <a:cubicBezTo>
                    <a:pt x="1" y="1751"/>
                    <a:pt x="1" y="1870"/>
                    <a:pt x="83" y="1915"/>
                  </a:cubicBezTo>
                  <a:cubicBezTo>
                    <a:pt x="776" y="2295"/>
                    <a:pt x="1345" y="2866"/>
                    <a:pt x="1724" y="3559"/>
                  </a:cubicBezTo>
                  <a:cubicBezTo>
                    <a:pt x="1746" y="3600"/>
                    <a:pt x="1787" y="3620"/>
                    <a:pt x="1828" y="3620"/>
                  </a:cubicBezTo>
                  <a:cubicBezTo>
                    <a:pt x="1869" y="3620"/>
                    <a:pt x="1910" y="3600"/>
                    <a:pt x="1933" y="3559"/>
                  </a:cubicBezTo>
                  <a:cubicBezTo>
                    <a:pt x="2312" y="2866"/>
                    <a:pt x="2881" y="2295"/>
                    <a:pt x="3574" y="1915"/>
                  </a:cubicBezTo>
                  <a:cubicBezTo>
                    <a:pt x="3656" y="1870"/>
                    <a:pt x="3656" y="1751"/>
                    <a:pt x="3572" y="1706"/>
                  </a:cubicBezTo>
                  <a:cubicBezTo>
                    <a:pt x="2879" y="1327"/>
                    <a:pt x="2310" y="756"/>
                    <a:pt x="1933" y="63"/>
                  </a:cubicBezTo>
                  <a:cubicBezTo>
                    <a:pt x="1910" y="22"/>
                    <a:pt x="1868" y="1"/>
                    <a:pt x="1828" y="1"/>
                  </a:cubicBezTo>
                  <a:close/>
                  <a:moveTo>
                    <a:pt x="5248" y="5779"/>
                  </a:moveTo>
                  <a:cubicBezTo>
                    <a:pt x="5230" y="5779"/>
                    <a:pt x="5212" y="5788"/>
                    <a:pt x="5203" y="5806"/>
                  </a:cubicBezTo>
                  <a:cubicBezTo>
                    <a:pt x="5040" y="6104"/>
                    <a:pt x="4794" y="6349"/>
                    <a:pt x="4497" y="6514"/>
                  </a:cubicBezTo>
                  <a:cubicBezTo>
                    <a:pt x="4461" y="6534"/>
                    <a:pt x="4461" y="6584"/>
                    <a:pt x="4497" y="6604"/>
                  </a:cubicBezTo>
                  <a:cubicBezTo>
                    <a:pt x="4795" y="6767"/>
                    <a:pt x="5040" y="7014"/>
                    <a:pt x="5203" y="7312"/>
                  </a:cubicBezTo>
                  <a:cubicBezTo>
                    <a:pt x="5213" y="7330"/>
                    <a:pt x="5231" y="7339"/>
                    <a:pt x="5248" y="7339"/>
                  </a:cubicBezTo>
                  <a:cubicBezTo>
                    <a:pt x="5266" y="7339"/>
                    <a:pt x="5284" y="7330"/>
                    <a:pt x="5294" y="7312"/>
                  </a:cubicBezTo>
                  <a:cubicBezTo>
                    <a:pt x="5457" y="7014"/>
                    <a:pt x="5702" y="6767"/>
                    <a:pt x="6001" y="6604"/>
                  </a:cubicBezTo>
                  <a:cubicBezTo>
                    <a:pt x="6036" y="6584"/>
                    <a:pt x="6036" y="6532"/>
                    <a:pt x="6000" y="6514"/>
                  </a:cubicBezTo>
                  <a:cubicBezTo>
                    <a:pt x="5702" y="6351"/>
                    <a:pt x="5455" y="6104"/>
                    <a:pt x="5292" y="5806"/>
                  </a:cubicBezTo>
                  <a:cubicBezTo>
                    <a:pt x="5283" y="5788"/>
                    <a:pt x="5265" y="5779"/>
                    <a:pt x="5248" y="5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96"/>
            <p:cNvSpPr/>
            <p:nvPr/>
          </p:nvSpPr>
          <p:spPr>
            <a:xfrm>
              <a:off x="4827234" y="1551777"/>
              <a:ext cx="331939" cy="283888"/>
            </a:xfrm>
            <a:custGeom>
              <a:avLst/>
              <a:gdLst/>
              <a:ahLst/>
              <a:cxnLst/>
              <a:rect l="l" t="t" r="r" b="b"/>
              <a:pathLst>
                <a:path w="12310" h="10528" extrusionOk="0">
                  <a:moveTo>
                    <a:pt x="8649" y="0"/>
                  </a:moveTo>
                  <a:cubicBezTo>
                    <a:pt x="8359" y="0"/>
                    <a:pt x="8126" y="235"/>
                    <a:pt x="8126" y="525"/>
                  </a:cubicBezTo>
                  <a:lnTo>
                    <a:pt x="8126" y="1311"/>
                  </a:lnTo>
                  <a:cubicBezTo>
                    <a:pt x="8126" y="1600"/>
                    <a:pt x="8359" y="1834"/>
                    <a:pt x="8649" y="1836"/>
                  </a:cubicBezTo>
                  <a:lnTo>
                    <a:pt x="11787" y="1836"/>
                  </a:lnTo>
                  <a:cubicBezTo>
                    <a:pt x="12076" y="1834"/>
                    <a:pt x="12310" y="1600"/>
                    <a:pt x="12310" y="1311"/>
                  </a:cubicBezTo>
                  <a:lnTo>
                    <a:pt x="12310" y="525"/>
                  </a:lnTo>
                  <a:cubicBezTo>
                    <a:pt x="12310" y="235"/>
                    <a:pt x="12076" y="0"/>
                    <a:pt x="11787" y="0"/>
                  </a:cubicBezTo>
                  <a:close/>
                  <a:moveTo>
                    <a:pt x="525" y="6344"/>
                  </a:moveTo>
                  <a:cubicBezTo>
                    <a:pt x="235" y="6344"/>
                    <a:pt x="0" y="6577"/>
                    <a:pt x="0" y="6865"/>
                  </a:cubicBezTo>
                  <a:lnTo>
                    <a:pt x="0" y="10005"/>
                  </a:lnTo>
                  <a:cubicBezTo>
                    <a:pt x="0" y="10294"/>
                    <a:pt x="235" y="10528"/>
                    <a:pt x="525" y="10528"/>
                  </a:cubicBezTo>
                  <a:lnTo>
                    <a:pt x="1311" y="10528"/>
                  </a:lnTo>
                  <a:cubicBezTo>
                    <a:pt x="1599" y="10528"/>
                    <a:pt x="1834" y="10294"/>
                    <a:pt x="1836" y="10005"/>
                  </a:cubicBezTo>
                  <a:lnTo>
                    <a:pt x="1836" y="6867"/>
                  </a:lnTo>
                  <a:cubicBezTo>
                    <a:pt x="1834" y="6577"/>
                    <a:pt x="1599" y="6344"/>
                    <a:pt x="1311" y="63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96"/>
            <p:cNvSpPr/>
            <p:nvPr/>
          </p:nvSpPr>
          <p:spPr>
            <a:xfrm>
              <a:off x="4844950" y="1563075"/>
              <a:ext cx="314223" cy="272589"/>
            </a:xfrm>
            <a:custGeom>
              <a:avLst/>
              <a:gdLst/>
              <a:ahLst/>
              <a:cxnLst/>
              <a:rect l="l" t="t" r="r" b="b"/>
              <a:pathLst>
                <a:path w="11653" h="10109" extrusionOk="0">
                  <a:moveTo>
                    <a:pt x="7469" y="1"/>
                  </a:moveTo>
                  <a:cubicBezTo>
                    <a:pt x="7469" y="1"/>
                    <a:pt x="7454" y="68"/>
                    <a:pt x="7469" y="104"/>
                  </a:cubicBezTo>
                  <a:lnTo>
                    <a:pt x="7469" y="1"/>
                  </a:lnTo>
                  <a:close/>
                  <a:moveTo>
                    <a:pt x="7469" y="279"/>
                  </a:moveTo>
                  <a:lnTo>
                    <a:pt x="7469" y="891"/>
                  </a:lnTo>
                  <a:cubicBezTo>
                    <a:pt x="7454" y="1181"/>
                    <a:pt x="7977" y="1417"/>
                    <a:pt x="7977" y="1417"/>
                  </a:cubicBezTo>
                  <a:lnTo>
                    <a:pt x="11128" y="1417"/>
                  </a:lnTo>
                  <a:cubicBezTo>
                    <a:pt x="11129" y="1417"/>
                    <a:pt x="11130" y="1417"/>
                    <a:pt x="11131" y="1417"/>
                  </a:cubicBezTo>
                  <a:cubicBezTo>
                    <a:pt x="11418" y="1417"/>
                    <a:pt x="11651" y="1185"/>
                    <a:pt x="11653" y="900"/>
                  </a:cubicBezTo>
                  <a:lnTo>
                    <a:pt x="11653" y="381"/>
                  </a:lnTo>
                  <a:cubicBezTo>
                    <a:pt x="11601" y="622"/>
                    <a:pt x="11388" y="796"/>
                    <a:pt x="11142" y="796"/>
                  </a:cubicBezTo>
                  <a:cubicBezTo>
                    <a:pt x="11141" y="796"/>
                    <a:pt x="11139" y="796"/>
                    <a:pt x="11138" y="796"/>
                  </a:cubicBezTo>
                  <a:lnTo>
                    <a:pt x="7993" y="796"/>
                  </a:lnTo>
                  <a:cubicBezTo>
                    <a:pt x="7992" y="796"/>
                    <a:pt x="7992" y="796"/>
                    <a:pt x="7991" y="796"/>
                  </a:cubicBezTo>
                  <a:cubicBezTo>
                    <a:pt x="7704" y="796"/>
                    <a:pt x="7470" y="565"/>
                    <a:pt x="7469" y="279"/>
                  </a:cubicBezTo>
                  <a:close/>
                  <a:moveTo>
                    <a:pt x="3" y="5925"/>
                  </a:moveTo>
                  <a:cubicBezTo>
                    <a:pt x="2" y="5925"/>
                    <a:pt x="1" y="5925"/>
                    <a:pt x="0" y="5925"/>
                  </a:cubicBezTo>
                  <a:lnTo>
                    <a:pt x="5" y="5925"/>
                  </a:lnTo>
                  <a:cubicBezTo>
                    <a:pt x="5" y="5925"/>
                    <a:pt x="4" y="5925"/>
                    <a:pt x="3" y="5925"/>
                  </a:cubicBezTo>
                  <a:close/>
                  <a:moveTo>
                    <a:pt x="0" y="10109"/>
                  </a:moveTo>
                  <a:cubicBezTo>
                    <a:pt x="1" y="10109"/>
                    <a:pt x="2" y="10109"/>
                    <a:pt x="3" y="10109"/>
                  </a:cubicBezTo>
                  <a:cubicBezTo>
                    <a:pt x="4" y="10109"/>
                    <a:pt x="5" y="10109"/>
                    <a:pt x="5" y="10109"/>
                  </a:cubicBezTo>
                  <a:close/>
                  <a:moveTo>
                    <a:pt x="653" y="5925"/>
                  </a:moveTo>
                  <a:cubicBezTo>
                    <a:pt x="652" y="5925"/>
                    <a:pt x="651" y="5925"/>
                    <a:pt x="650" y="5925"/>
                  </a:cubicBezTo>
                  <a:lnTo>
                    <a:pt x="5" y="5925"/>
                  </a:lnTo>
                  <a:cubicBezTo>
                    <a:pt x="294" y="5926"/>
                    <a:pt x="527" y="6159"/>
                    <a:pt x="530" y="6448"/>
                  </a:cubicBezTo>
                  <a:lnTo>
                    <a:pt x="530" y="9586"/>
                  </a:lnTo>
                  <a:cubicBezTo>
                    <a:pt x="527" y="9874"/>
                    <a:pt x="294" y="10107"/>
                    <a:pt x="5" y="10109"/>
                  </a:cubicBezTo>
                  <a:lnTo>
                    <a:pt x="648" y="10109"/>
                  </a:lnTo>
                  <a:cubicBezTo>
                    <a:pt x="649" y="10109"/>
                    <a:pt x="650" y="10109"/>
                    <a:pt x="651" y="10109"/>
                  </a:cubicBezTo>
                  <a:cubicBezTo>
                    <a:pt x="941" y="10109"/>
                    <a:pt x="1176" y="9875"/>
                    <a:pt x="1179" y="9586"/>
                  </a:cubicBezTo>
                  <a:lnTo>
                    <a:pt x="1179" y="6448"/>
                  </a:lnTo>
                  <a:cubicBezTo>
                    <a:pt x="1176" y="6158"/>
                    <a:pt x="941" y="5925"/>
                    <a:pt x="653" y="5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96"/>
            <p:cNvSpPr/>
            <p:nvPr/>
          </p:nvSpPr>
          <p:spPr>
            <a:xfrm>
              <a:off x="4797356" y="1523383"/>
              <a:ext cx="267196" cy="240231"/>
            </a:xfrm>
            <a:custGeom>
              <a:avLst/>
              <a:gdLst/>
              <a:ahLst/>
              <a:cxnLst/>
              <a:rect l="l" t="t" r="r" b="b"/>
              <a:pathLst>
                <a:path w="9909" h="8909" extrusionOk="0">
                  <a:moveTo>
                    <a:pt x="5442" y="0"/>
                  </a:moveTo>
                  <a:cubicBezTo>
                    <a:pt x="5162" y="0"/>
                    <a:pt x="4926" y="229"/>
                    <a:pt x="4932" y="509"/>
                  </a:cubicBezTo>
                  <a:cubicBezTo>
                    <a:pt x="4938" y="781"/>
                    <a:pt x="5158" y="999"/>
                    <a:pt x="5430" y="999"/>
                  </a:cubicBezTo>
                  <a:lnTo>
                    <a:pt x="4430" y="999"/>
                  </a:lnTo>
                  <a:cubicBezTo>
                    <a:pt x="4151" y="999"/>
                    <a:pt x="3923" y="1223"/>
                    <a:pt x="3918" y="1501"/>
                  </a:cubicBezTo>
                  <a:cubicBezTo>
                    <a:pt x="3913" y="1790"/>
                    <a:pt x="4154" y="2024"/>
                    <a:pt x="4442" y="2024"/>
                  </a:cubicBezTo>
                  <a:lnTo>
                    <a:pt x="4821" y="2024"/>
                  </a:lnTo>
                  <a:cubicBezTo>
                    <a:pt x="4549" y="2024"/>
                    <a:pt x="4328" y="2242"/>
                    <a:pt x="4322" y="2514"/>
                  </a:cubicBezTo>
                  <a:cubicBezTo>
                    <a:pt x="4317" y="2794"/>
                    <a:pt x="4553" y="3023"/>
                    <a:pt x="4832" y="3023"/>
                  </a:cubicBezTo>
                  <a:lnTo>
                    <a:pt x="6695" y="3023"/>
                  </a:lnTo>
                  <a:lnTo>
                    <a:pt x="6695" y="3500"/>
                  </a:lnTo>
                  <a:cubicBezTo>
                    <a:pt x="6695" y="3788"/>
                    <a:pt x="6930" y="4021"/>
                    <a:pt x="7218" y="4021"/>
                  </a:cubicBezTo>
                  <a:lnTo>
                    <a:pt x="7920" y="4021"/>
                  </a:lnTo>
                  <a:cubicBezTo>
                    <a:pt x="9019" y="4021"/>
                    <a:pt x="9908" y="3129"/>
                    <a:pt x="9908" y="2030"/>
                  </a:cubicBezTo>
                  <a:lnTo>
                    <a:pt x="9908" y="1990"/>
                  </a:lnTo>
                  <a:cubicBezTo>
                    <a:pt x="9908" y="892"/>
                    <a:pt x="9019" y="2"/>
                    <a:pt x="7921" y="0"/>
                  </a:cubicBezTo>
                  <a:close/>
                  <a:moveTo>
                    <a:pt x="1500" y="2916"/>
                  </a:moveTo>
                  <a:cubicBezTo>
                    <a:pt x="1497" y="2916"/>
                    <a:pt x="1493" y="2916"/>
                    <a:pt x="1490" y="2916"/>
                  </a:cubicBezTo>
                  <a:cubicBezTo>
                    <a:pt x="1218" y="2922"/>
                    <a:pt x="999" y="3144"/>
                    <a:pt x="1000" y="3416"/>
                  </a:cubicBezTo>
                  <a:lnTo>
                    <a:pt x="1000" y="4415"/>
                  </a:lnTo>
                  <a:cubicBezTo>
                    <a:pt x="1000" y="4142"/>
                    <a:pt x="783" y="3919"/>
                    <a:pt x="510" y="3913"/>
                  </a:cubicBezTo>
                  <a:cubicBezTo>
                    <a:pt x="507" y="3913"/>
                    <a:pt x="504" y="3913"/>
                    <a:pt x="500" y="3913"/>
                  </a:cubicBezTo>
                  <a:cubicBezTo>
                    <a:pt x="224" y="3913"/>
                    <a:pt x="0" y="4149"/>
                    <a:pt x="0" y="4426"/>
                  </a:cubicBezTo>
                  <a:lnTo>
                    <a:pt x="0" y="6922"/>
                  </a:lnTo>
                  <a:cubicBezTo>
                    <a:pt x="0" y="8019"/>
                    <a:pt x="886" y="8908"/>
                    <a:pt x="1978" y="8908"/>
                  </a:cubicBezTo>
                  <a:lnTo>
                    <a:pt x="2046" y="8908"/>
                  </a:lnTo>
                  <a:cubicBezTo>
                    <a:pt x="3138" y="8908"/>
                    <a:pt x="4023" y="8018"/>
                    <a:pt x="4023" y="6920"/>
                  </a:cubicBezTo>
                  <a:lnTo>
                    <a:pt x="4023" y="6218"/>
                  </a:lnTo>
                  <a:cubicBezTo>
                    <a:pt x="4024" y="5930"/>
                    <a:pt x="3791" y="5695"/>
                    <a:pt x="3503" y="5695"/>
                  </a:cubicBezTo>
                  <a:lnTo>
                    <a:pt x="3024" y="5695"/>
                  </a:lnTo>
                  <a:lnTo>
                    <a:pt x="3024" y="3835"/>
                  </a:lnTo>
                  <a:cubicBezTo>
                    <a:pt x="3024" y="3551"/>
                    <a:pt x="2795" y="3309"/>
                    <a:pt x="2511" y="3309"/>
                  </a:cubicBezTo>
                  <a:cubicBezTo>
                    <a:pt x="2508" y="3309"/>
                    <a:pt x="2505" y="3310"/>
                    <a:pt x="2501" y="3310"/>
                  </a:cubicBezTo>
                  <a:cubicBezTo>
                    <a:pt x="2222" y="3315"/>
                    <a:pt x="1998" y="3544"/>
                    <a:pt x="1998" y="3824"/>
                  </a:cubicBezTo>
                  <a:lnTo>
                    <a:pt x="1998" y="3428"/>
                  </a:lnTo>
                  <a:cubicBezTo>
                    <a:pt x="1998" y="3150"/>
                    <a:pt x="1775" y="2916"/>
                    <a:pt x="1500" y="29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96"/>
            <p:cNvSpPr/>
            <p:nvPr/>
          </p:nvSpPr>
          <p:spPr>
            <a:xfrm>
              <a:off x="4823809" y="1550294"/>
              <a:ext cx="209194" cy="178535"/>
            </a:xfrm>
            <a:custGeom>
              <a:avLst/>
              <a:gdLst/>
              <a:ahLst/>
              <a:cxnLst/>
              <a:rect l="l" t="t" r="r" b="b"/>
              <a:pathLst>
                <a:path w="7758" h="6621" extrusionOk="0">
                  <a:moveTo>
                    <a:pt x="3386" y="1"/>
                  </a:moveTo>
                  <a:cubicBezTo>
                    <a:pt x="3170" y="31"/>
                    <a:pt x="2999" y="194"/>
                    <a:pt x="2957" y="405"/>
                  </a:cubicBezTo>
                  <a:lnTo>
                    <a:pt x="6149" y="405"/>
                  </a:lnTo>
                  <a:cubicBezTo>
                    <a:pt x="6260" y="401"/>
                    <a:pt x="6345" y="309"/>
                    <a:pt x="6344" y="199"/>
                  </a:cubicBezTo>
                  <a:cubicBezTo>
                    <a:pt x="6341" y="89"/>
                    <a:pt x="6252" y="1"/>
                    <a:pt x="6142" y="1"/>
                  </a:cubicBezTo>
                  <a:close/>
                  <a:moveTo>
                    <a:pt x="6145" y="999"/>
                  </a:moveTo>
                  <a:cubicBezTo>
                    <a:pt x="6144" y="999"/>
                    <a:pt x="6143" y="999"/>
                    <a:pt x="6142" y="999"/>
                  </a:cubicBezTo>
                  <a:lnTo>
                    <a:pt x="3785" y="999"/>
                  </a:lnTo>
                  <a:cubicBezTo>
                    <a:pt x="3570" y="1029"/>
                    <a:pt x="3398" y="1192"/>
                    <a:pt x="3356" y="1404"/>
                  </a:cubicBezTo>
                  <a:lnTo>
                    <a:pt x="6149" y="1404"/>
                  </a:lnTo>
                  <a:cubicBezTo>
                    <a:pt x="6262" y="1402"/>
                    <a:pt x="6350" y="1310"/>
                    <a:pt x="6348" y="1198"/>
                  </a:cubicBezTo>
                  <a:cubicBezTo>
                    <a:pt x="6345" y="1088"/>
                    <a:pt x="6255" y="999"/>
                    <a:pt x="6145" y="999"/>
                  </a:cubicBezTo>
                  <a:close/>
                  <a:moveTo>
                    <a:pt x="7517" y="1481"/>
                  </a:moveTo>
                  <a:cubicBezTo>
                    <a:pt x="7464" y="1481"/>
                    <a:pt x="7411" y="1502"/>
                    <a:pt x="7373" y="1542"/>
                  </a:cubicBezTo>
                  <a:lnTo>
                    <a:pt x="6917" y="1999"/>
                  </a:lnTo>
                  <a:lnTo>
                    <a:pt x="5742" y="1999"/>
                  </a:lnTo>
                  <a:lnTo>
                    <a:pt x="5742" y="2404"/>
                  </a:lnTo>
                  <a:lnTo>
                    <a:pt x="7001" y="2404"/>
                  </a:lnTo>
                  <a:cubicBezTo>
                    <a:pt x="7054" y="2404"/>
                    <a:pt x="7106" y="2382"/>
                    <a:pt x="7144" y="2345"/>
                  </a:cubicBezTo>
                  <a:lnTo>
                    <a:pt x="7659" y="1827"/>
                  </a:lnTo>
                  <a:cubicBezTo>
                    <a:pt x="7757" y="1730"/>
                    <a:pt x="7730" y="1564"/>
                    <a:pt x="7606" y="1502"/>
                  </a:cubicBezTo>
                  <a:cubicBezTo>
                    <a:pt x="7578" y="1488"/>
                    <a:pt x="7547" y="1481"/>
                    <a:pt x="7517" y="1481"/>
                  </a:cubicBezTo>
                  <a:close/>
                  <a:moveTo>
                    <a:pt x="1422" y="2335"/>
                  </a:moveTo>
                  <a:cubicBezTo>
                    <a:pt x="1198" y="2389"/>
                    <a:pt x="1038" y="2588"/>
                    <a:pt x="1035" y="2820"/>
                  </a:cubicBezTo>
                  <a:lnTo>
                    <a:pt x="1017" y="5127"/>
                  </a:lnTo>
                  <a:cubicBezTo>
                    <a:pt x="1017" y="5236"/>
                    <a:pt x="1107" y="5324"/>
                    <a:pt x="1219" y="5324"/>
                  </a:cubicBezTo>
                  <a:cubicBezTo>
                    <a:pt x="1240" y="5324"/>
                    <a:pt x="1262" y="5321"/>
                    <a:pt x="1284" y="5314"/>
                  </a:cubicBezTo>
                  <a:cubicBezTo>
                    <a:pt x="1368" y="5288"/>
                    <a:pt x="1424" y="5209"/>
                    <a:pt x="1422" y="5121"/>
                  </a:cubicBezTo>
                  <a:lnTo>
                    <a:pt x="1422" y="2335"/>
                  </a:lnTo>
                  <a:close/>
                  <a:moveTo>
                    <a:pt x="394" y="1920"/>
                  </a:moveTo>
                  <a:cubicBezTo>
                    <a:pt x="173" y="1979"/>
                    <a:pt x="19" y="2179"/>
                    <a:pt x="19" y="2408"/>
                  </a:cubicBezTo>
                  <a:lnTo>
                    <a:pt x="19" y="3420"/>
                  </a:lnTo>
                  <a:cubicBezTo>
                    <a:pt x="19" y="3419"/>
                    <a:pt x="19" y="3419"/>
                    <a:pt x="19" y="3419"/>
                  </a:cubicBezTo>
                  <a:cubicBezTo>
                    <a:pt x="19" y="3419"/>
                    <a:pt x="0" y="5140"/>
                    <a:pt x="0" y="5140"/>
                  </a:cubicBezTo>
                  <a:cubicBezTo>
                    <a:pt x="2" y="5248"/>
                    <a:pt x="90" y="5336"/>
                    <a:pt x="198" y="5336"/>
                  </a:cubicBezTo>
                  <a:cubicBezTo>
                    <a:pt x="199" y="5336"/>
                    <a:pt x="200" y="5336"/>
                    <a:pt x="201" y="5336"/>
                  </a:cubicBezTo>
                  <a:cubicBezTo>
                    <a:pt x="310" y="5336"/>
                    <a:pt x="398" y="5245"/>
                    <a:pt x="397" y="5135"/>
                  </a:cubicBezTo>
                  <a:lnTo>
                    <a:pt x="397" y="1953"/>
                  </a:lnTo>
                  <a:cubicBezTo>
                    <a:pt x="397" y="1941"/>
                    <a:pt x="395" y="1931"/>
                    <a:pt x="394" y="1920"/>
                  </a:cubicBezTo>
                  <a:close/>
                  <a:moveTo>
                    <a:pt x="2042" y="4697"/>
                  </a:moveTo>
                  <a:lnTo>
                    <a:pt x="2026" y="5841"/>
                  </a:lnTo>
                  <a:lnTo>
                    <a:pt x="1585" y="6278"/>
                  </a:lnTo>
                  <a:cubicBezTo>
                    <a:pt x="1506" y="6357"/>
                    <a:pt x="1500" y="6490"/>
                    <a:pt x="1582" y="6566"/>
                  </a:cubicBezTo>
                  <a:cubicBezTo>
                    <a:pt x="1620" y="6602"/>
                    <a:pt x="1669" y="6620"/>
                    <a:pt x="1718" y="6620"/>
                  </a:cubicBezTo>
                  <a:cubicBezTo>
                    <a:pt x="1769" y="6620"/>
                    <a:pt x="1819" y="6601"/>
                    <a:pt x="1857" y="6562"/>
                  </a:cubicBezTo>
                  <a:lnTo>
                    <a:pt x="2362" y="6060"/>
                  </a:lnTo>
                  <a:cubicBezTo>
                    <a:pt x="2402" y="6021"/>
                    <a:pt x="2422" y="5967"/>
                    <a:pt x="2419" y="5911"/>
                  </a:cubicBezTo>
                  <a:lnTo>
                    <a:pt x="2419" y="5900"/>
                  </a:lnTo>
                  <a:lnTo>
                    <a:pt x="2419" y="469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96"/>
            <p:cNvSpPr/>
            <p:nvPr/>
          </p:nvSpPr>
          <p:spPr>
            <a:xfrm>
              <a:off x="5081109" y="1537566"/>
              <a:ext cx="39234" cy="233274"/>
            </a:xfrm>
            <a:custGeom>
              <a:avLst/>
              <a:gdLst/>
              <a:ahLst/>
              <a:cxnLst/>
              <a:rect l="l" t="t" r="r" b="b"/>
              <a:pathLst>
                <a:path w="1455" h="8651" extrusionOk="0">
                  <a:moveTo>
                    <a:pt x="731" y="1"/>
                  </a:moveTo>
                  <a:cubicBezTo>
                    <a:pt x="462" y="1"/>
                    <a:pt x="204" y="210"/>
                    <a:pt x="204" y="526"/>
                  </a:cubicBezTo>
                  <a:cubicBezTo>
                    <a:pt x="204" y="816"/>
                    <a:pt x="437" y="1050"/>
                    <a:pt x="727" y="1050"/>
                  </a:cubicBezTo>
                  <a:cubicBezTo>
                    <a:pt x="938" y="1050"/>
                    <a:pt x="1130" y="922"/>
                    <a:pt x="1212" y="726"/>
                  </a:cubicBezTo>
                  <a:cubicBezTo>
                    <a:pt x="1293" y="532"/>
                    <a:pt x="1248" y="306"/>
                    <a:pt x="1098" y="156"/>
                  </a:cubicBezTo>
                  <a:cubicBezTo>
                    <a:pt x="991" y="48"/>
                    <a:pt x="860" y="1"/>
                    <a:pt x="731" y="1"/>
                  </a:cubicBezTo>
                  <a:close/>
                  <a:moveTo>
                    <a:pt x="731" y="1573"/>
                  </a:moveTo>
                  <a:cubicBezTo>
                    <a:pt x="462" y="1573"/>
                    <a:pt x="204" y="1782"/>
                    <a:pt x="204" y="2098"/>
                  </a:cubicBezTo>
                  <a:cubicBezTo>
                    <a:pt x="204" y="2387"/>
                    <a:pt x="437" y="2622"/>
                    <a:pt x="727" y="2622"/>
                  </a:cubicBezTo>
                  <a:cubicBezTo>
                    <a:pt x="938" y="2622"/>
                    <a:pt x="1130" y="2495"/>
                    <a:pt x="1212" y="2299"/>
                  </a:cubicBezTo>
                  <a:cubicBezTo>
                    <a:pt x="1293" y="2104"/>
                    <a:pt x="1248" y="1877"/>
                    <a:pt x="1098" y="1728"/>
                  </a:cubicBezTo>
                  <a:cubicBezTo>
                    <a:pt x="991" y="1621"/>
                    <a:pt x="860" y="1573"/>
                    <a:pt x="731" y="1573"/>
                  </a:cubicBezTo>
                  <a:close/>
                  <a:moveTo>
                    <a:pt x="730" y="3147"/>
                  </a:moveTo>
                  <a:cubicBezTo>
                    <a:pt x="462" y="3147"/>
                    <a:pt x="204" y="3356"/>
                    <a:pt x="204" y="3671"/>
                  </a:cubicBezTo>
                  <a:cubicBezTo>
                    <a:pt x="204" y="3959"/>
                    <a:pt x="437" y="4194"/>
                    <a:pt x="727" y="4194"/>
                  </a:cubicBezTo>
                  <a:cubicBezTo>
                    <a:pt x="938" y="4194"/>
                    <a:pt x="1130" y="4067"/>
                    <a:pt x="1211" y="3871"/>
                  </a:cubicBezTo>
                  <a:cubicBezTo>
                    <a:pt x="1291" y="3677"/>
                    <a:pt x="1247" y="3451"/>
                    <a:pt x="1097" y="3302"/>
                  </a:cubicBezTo>
                  <a:cubicBezTo>
                    <a:pt x="990" y="3195"/>
                    <a:pt x="859" y="3147"/>
                    <a:pt x="730" y="3147"/>
                  </a:cubicBezTo>
                  <a:close/>
                  <a:moveTo>
                    <a:pt x="727" y="6502"/>
                  </a:moveTo>
                  <a:cubicBezTo>
                    <a:pt x="715" y="6502"/>
                    <a:pt x="704" y="6502"/>
                    <a:pt x="692" y="6504"/>
                  </a:cubicBezTo>
                  <a:cubicBezTo>
                    <a:pt x="549" y="6521"/>
                    <a:pt x="433" y="6626"/>
                    <a:pt x="401" y="6766"/>
                  </a:cubicBezTo>
                  <a:lnTo>
                    <a:pt x="15" y="8351"/>
                  </a:lnTo>
                  <a:cubicBezTo>
                    <a:pt x="0" y="8410"/>
                    <a:pt x="29" y="8472"/>
                    <a:pt x="84" y="8499"/>
                  </a:cubicBezTo>
                  <a:cubicBezTo>
                    <a:pt x="286" y="8600"/>
                    <a:pt x="506" y="8650"/>
                    <a:pt x="727" y="8650"/>
                  </a:cubicBezTo>
                  <a:cubicBezTo>
                    <a:pt x="947" y="8650"/>
                    <a:pt x="1167" y="8600"/>
                    <a:pt x="1369" y="8499"/>
                  </a:cubicBezTo>
                  <a:cubicBezTo>
                    <a:pt x="1425" y="8472"/>
                    <a:pt x="1454" y="8410"/>
                    <a:pt x="1438" y="8349"/>
                  </a:cubicBezTo>
                  <a:lnTo>
                    <a:pt x="1051" y="6756"/>
                  </a:lnTo>
                  <a:cubicBezTo>
                    <a:pt x="1013" y="6604"/>
                    <a:pt x="879" y="6502"/>
                    <a:pt x="727" y="65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6"/>
            <p:cNvSpPr/>
            <p:nvPr/>
          </p:nvSpPr>
          <p:spPr>
            <a:xfrm>
              <a:off x="4790345" y="1468536"/>
              <a:ext cx="374112" cy="372953"/>
            </a:xfrm>
            <a:custGeom>
              <a:avLst/>
              <a:gdLst/>
              <a:ahLst/>
              <a:cxnLst/>
              <a:rect l="l" t="t" r="r" b="b"/>
              <a:pathLst>
                <a:path w="13874" h="13831" extrusionOk="0">
                  <a:moveTo>
                    <a:pt x="12084" y="1704"/>
                  </a:moveTo>
                  <a:cubicBezTo>
                    <a:pt x="12293" y="1704"/>
                    <a:pt x="12463" y="1848"/>
                    <a:pt x="12463" y="2026"/>
                  </a:cubicBezTo>
                  <a:lnTo>
                    <a:pt x="12463" y="2871"/>
                  </a:lnTo>
                  <a:lnTo>
                    <a:pt x="12200" y="2871"/>
                  </a:lnTo>
                  <a:cubicBezTo>
                    <a:pt x="12130" y="2634"/>
                    <a:pt x="11945" y="2448"/>
                    <a:pt x="11707" y="2377"/>
                  </a:cubicBezTo>
                  <a:lnTo>
                    <a:pt x="11707" y="2026"/>
                  </a:lnTo>
                  <a:cubicBezTo>
                    <a:pt x="11707" y="1848"/>
                    <a:pt x="11877" y="1704"/>
                    <a:pt x="12084" y="1704"/>
                  </a:cubicBezTo>
                  <a:close/>
                  <a:moveTo>
                    <a:pt x="11510" y="2765"/>
                  </a:moveTo>
                  <a:cubicBezTo>
                    <a:pt x="11796" y="2765"/>
                    <a:pt x="11940" y="3110"/>
                    <a:pt x="11739" y="3314"/>
                  </a:cubicBezTo>
                  <a:cubicBezTo>
                    <a:pt x="11673" y="3379"/>
                    <a:pt x="11592" y="3409"/>
                    <a:pt x="11513" y="3409"/>
                  </a:cubicBezTo>
                  <a:cubicBezTo>
                    <a:pt x="11348" y="3409"/>
                    <a:pt x="11190" y="3280"/>
                    <a:pt x="11190" y="3086"/>
                  </a:cubicBezTo>
                  <a:cubicBezTo>
                    <a:pt x="11190" y="2909"/>
                    <a:pt x="11332" y="2765"/>
                    <a:pt x="11510" y="2765"/>
                  </a:cubicBezTo>
                  <a:close/>
                  <a:moveTo>
                    <a:pt x="2065" y="491"/>
                  </a:moveTo>
                  <a:cubicBezTo>
                    <a:pt x="2436" y="1118"/>
                    <a:pt x="2959" y="1642"/>
                    <a:pt x="3585" y="2013"/>
                  </a:cubicBezTo>
                  <a:cubicBezTo>
                    <a:pt x="2959" y="2384"/>
                    <a:pt x="2436" y="2907"/>
                    <a:pt x="2065" y="3535"/>
                  </a:cubicBezTo>
                  <a:cubicBezTo>
                    <a:pt x="1695" y="2907"/>
                    <a:pt x="1172" y="2384"/>
                    <a:pt x="545" y="2013"/>
                  </a:cubicBezTo>
                  <a:cubicBezTo>
                    <a:pt x="1172" y="1642"/>
                    <a:pt x="1695" y="1119"/>
                    <a:pt x="2065" y="491"/>
                  </a:cubicBezTo>
                  <a:close/>
                  <a:moveTo>
                    <a:pt x="2065" y="1"/>
                  </a:moveTo>
                  <a:cubicBezTo>
                    <a:pt x="1955" y="1"/>
                    <a:pt x="1844" y="57"/>
                    <a:pt x="1783" y="168"/>
                  </a:cubicBezTo>
                  <a:cubicBezTo>
                    <a:pt x="1424" y="828"/>
                    <a:pt x="883" y="1370"/>
                    <a:pt x="223" y="1730"/>
                  </a:cubicBezTo>
                  <a:cubicBezTo>
                    <a:pt x="1" y="1853"/>
                    <a:pt x="1" y="2173"/>
                    <a:pt x="223" y="2295"/>
                  </a:cubicBezTo>
                  <a:cubicBezTo>
                    <a:pt x="883" y="2655"/>
                    <a:pt x="1424" y="3198"/>
                    <a:pt x="1783" y="3858"/>
                  </a:cubicBezTo>
                  <a:cubicBezTo>
                    <a:pt x="1844" y="3970"/>
                    <a:pt x="1955" y="4026"/>
                    <a:pt x="2065" y="4026"/>
                  </a:cubicBezTo>
                  <a:cubicBezTo>
                    <a:pt x="2176" y="4026"/>
                    <a:pt x="2287" y="3970"/>
                    <a:pt x="2348" y="3858"/>
                  </a:cubicBezTo>
                  <a:cubicBezTo>
                    <a:pt x="2707" y="3198"/>
                    <a:pt x="3248" y="2657"/>
                    <a:pt x="3908" y="2295"/>
                  </a:cubicBezTo>
                  <a:cubicBezTo>
                    <a:pt x="4130" y="2173"/>
                    <a:pt x="4130" y="1853"/>
                    <a:pt x="3908" y="1730"/>
                  </a:cubicBezTo>
                  <a:cubicBezTo>
                    <a:pt x="3248" y="1370"/>
                    <a:pt x="2707" y="828"/>
                    <a:pt x="2348" y="168"/>
                  </a:cubicBezTo>
                  <a:cubicBezTo>
                    <a:pt x="2287" y="57"/>
                    <a:pt x="2176" y="1"/>
                    <a:pt x="2065" y="1"/>
                  </a:cubicBezTo>
                  <a:close/>
                  <a:moveTo>
                    <a:pt x="10801" y="3275"/>
                  </a:moveTo>
                  <a:cubicBezTo>
                    <a:pt x="10873" y="3515"/>
                    <a:pt x="11061" y="3701"/>
                    <a:pt x="11302" y="3770"/>
                  </a:cubicBezTo>
                  <a:lnTo>
                    <a:pt x="11302" y="3949"/>
                  </a:lnTo>
                  <a:cubicBezTo>
                    <a:pt x="10989" y="4037"/>
                    <a:pt x="10773" y="4322"/>
                    <a:pt x="10772" y="4646"/>
                  </a:cubicBezTo>
                  <a:cubicBezTo>
                    <a:pt x="10772" y="4666"/>
                    <a:pt x="10772" y="4687"/>
                    <a:pt x="10775" y="4707"/>
                  </a:cubicBezTo>
                  <a:lnTo>
                    <a:pt x="10256" y="4705"/>
                  </a:lnTo>
                  <a:cubicBezTo>
                    <a:pt x="10324" y="4495"/>
                    <a:pt x="10357" y="4275"/>
                    <a:pt x="10357" y="4053"/>
                  </a:cubicBezTo>
                  <a:lnTo>
                    <a:pt x="10357" y="4011"/>
                  </a:lnTo>
                  <a:cubicBezTo>
                    <a:pt x="10357" y="3760"/>
                    <a:pt x="10314" y="3511"/>
                    <a:pt x="10229" y="3275"/>
                  </a:cubicBezTo>
                  <a:close/>
                  <a:moveTo>
                    <a:pt x="11507" y="4336"/>
                  </a:moveTo>
                  <a:cubicBezTo>
                    <a:pt x="11672" y="4336"/>
                    <a:pt x="11830" y="4464"/>
                    <a:pt x="11831" y="4658"/>
                  </a:cubicBezTo>
                  <a:cubicBezTo>
                    <a:pt x="11831" y="4835"/>
                    <a:pt x="11687" y="4979"/>
                    <a:pt x="11510" y="4981"/>
                  </a:cubicBezTo>
                  <a:cubicBezTo>
                    <a:pt x="11223" y="4981"/>
                    <a:pt x="11079" y="4633"/>
                    <a:pt x="11280" y="4432"/>
                  </a:cubicBezTo>
                  <a:cubicBezTo>
                    <a:pt x="11346" y="4366"/>
                    <a:pt x="11427" y="4336"/>
                    <a:pt x="11507" y="4336"/>
                  </a:cubicBezTo>
                  <a:close/>
                  <a:moveTo>
                    <a:pt x="8194" y="2224"/>
                  </a:moveTo>
                  <a:cubicBezTo>
                    <a:pt x="9178" y="2224"/>
                    <a:pt x="9979" y="3025"/>
                    <a:pt x="9979" y="4012"/>
                  </a:cubicBezTo>
                  <a:lnTo>
                    <a:pt x="9979" y="4053"/>
                  </a:lnTo>
                  <a:cubicBezTo>
                    <a:pt x="9979" y="5038"/>
                    <a:pt x="9178" y="5841"/>
                    <a:pt x="8194" y="5841"/>
                  </a:cubicBezTo>
                  <a:lnTo>
                    <a:pt x="7491" y="5841"/>
                  </a:lnTo>
                  <a:cubicBezTo>
                    <a:pt x="7314" y="5841"/>
                    <a:pt x="7171" y="5697"/>
                    <a:pt x="7171" y="5521"/>
                  </a:cubicBezTo>
                  <a:lnTo>
                    <a:pt x="7171" y="5247"/>
                  </a:lnTo>
                  <a:lnTo>
                    <a:pt x="8191" y="5247"/>
                  </a:lnTo>
                  <a:cubicBezTo>
                    <a:pt x="8245" y="5247"/>
                    <a:pt x="8297" y="5225"/>
                    <a:pt x="8336" y="5187"/>
                  </a:cubicBezTo>
                  <a:lnTo>
                    <a:pt x="8831" y="4691"/>
                  </a:lnTo>
                  <a:cubicBezTo>
                    <a:pt x="8906" y="4619"/>
                    <a:pt x="8915" y="4502"/>
                    <a:pt x="8853" y="4419"/>
                  </a:cubicBezTo>
                  <a:cubicBezTo>
                    <a:pt x="8813" y="4367"/>
                    <a:pt x="8753" y="4340"/>
                    <a:pt x="8693" y="4340"/>
                  </a:cubicBezTo>
                  <a:cubicBezTo>
                    <a:pt x="8641" y="4340"/>
                    <a:pt x="8590" y="4360"/>
                    <a:pt x="8550" y="4400"/>
                  </a:cubicBezTo>
                  <a:lnTo>
                    <a:pt x="8108" y="4842"/>
                  </a:lnTo>
                  <a:lnTo>
                    <a:pt x="5103" y="4842"/>
                  </a:lnTo>
                  <a:cubicBezTo>
                    <a:pt x="5019" y="4841"/>
                    <a:pt x="4938" y="4808"/>
                    <a:pt x="4879" y="4747"/>
                  </a:cubicBezTo>
                  <a:cubicBezTo>
                    <a:pt x="4824" y="4692"/>
                    <a:pt x="4794" y="4617"/>
                    <a:pt x="4796" y="4538"/>
                  </a:cubicBezTo>
                  <a:cubicBezTo>
                    <a:pt x="4799" y="4378"/>
                    <a:pt x="4930" y="4249"/>
                    <a:pt x="5091" y="4247"/>
                  </a:cubicBezTo>
                  <a:lnTo>
                    <a:pt x="7382" y="4247"/>
                  </a:lnTo>
                  <a:cubicBezTo>
                    <a:pt x="7384" y="4247"/>
                    <a:pt x="7386" y="4247"/>
                    <a:pt x="7387" y="4247"/>
                  </a:cubicBezTo>
                  <a:cubicBezTo>
                    <a:pt x="7489" y="4247"/>
                    <a:pt x="7575" y="4172"/>
                    <a:pt x="7591" y="4070"/>
                  </a:cubicBezTo>
                  <a:cubicBezTo>
                    <a:pt x="7605" y="3950"/>
                    <a:pt x="7511" y="3842"/>
                    <a:pt x="7389" y="3842"/>
                  </a:cubicBezTo>
                  <a:lnTo>
                    <a:pt x="4696" y="3842"/>
                  </a:lnTo>
                  <a:cubicBezTo>
                    <a:pt x="4613" y="3842"/>
                    <a:pt x="4532" y="3809"/>
                    <a:pt x="4474" y="3749"/>
                  </a:cubicBezTo>
                  <a:cubicBezTo>
                    <a:pt x="4418" y="3694"/>
                    <a:pt x="4388" y="3619"/>
                    <a:pt x="4389" y="3540"/>
                  </a:cubicBezTo>
                  <a:cubicBezTo>
                    <a:pt x="4392" y="3378"/>
                    <a:pt x="4523" y="3250"/>
                    <a:pt x="4685" y="3249"/>
                  </a:cubicBezTo>
                  <a:lnTo>
                    <a:pt x="7382" y="3249"/>
                  </a:lnTo>
                  <a:cubicBezTo>
                    <a:pt x="7383" y="3249"/>
                    <a:pt x="7384" y="3249"/>
                    <a:pt x="7385" y="3249"/>
                  </a:cubicBezTo>
                  <a:cubicBezTo>
                    <a:pt x="7487" y="3249"/>
                    <a:pt x="7575" y="3174"/>
                    <a:pt x="7591" y="3072"/>
                  </a:cubicBezTo>
                  <a:cubicBezTo>
                    <a:pt x="7605" y="2951"/>
                    <a:pt x="7513" y="2845"/>
                    <a:pt x="7391" y="2845"/>
                  </a:cubicBezTo>
                  <a:cubicBezTo>
                    <a:pt x="7391" y="2845"/>
                    <a:pt x="7390" y="2845"/>
                    <a:pt x="7389" y="2845"/>
                  </a:cubicBezTo>
                  <a:lnTo>
                    <a:pt x="5692" y="2845"/>
                  </a:lnTo>
                  <a:cubicBezTo>
                    <a:pt x="5523" y="2844"/>
                    <a:pt x="5386" y="2708"/>
                    <a:pt x="5382" y="2540"/>
                  </a:cubicBezTo>
                  <a:cubicBezTo>
                    <a:pt x="5381" y="2459"/>
                    <a:pt x="5412" y="2380"/>
                    <a:pt x="5471" y="2322"/>
                  </a:cubicBezTo>
                  <a:cubicBezTo>
                    <a:pt x="5532" y="2259"/>
                    <a:pt x="5615" y="2224"/>
                    <a:pt x="5703" y="2224"/>
                  </a:cubicBezTo>
                  <a:close/>
                  <a:moveTo>
                    <a:pt x="11510" y="5908"/>
                  </a:moveTo>
                  <a:cubicBezTo>
                    <a:pt x="11687" y="5910"/>
                    <a:pt x="11831" y="6052"/>
                    <a:pt x="11831" y="6231"/>
                  </a:cubicBezTo>
                  <a:cubicBezTo>
                    <a:pt x="11830" y="6424"/>
                    <a:pt x="11672" y="6551"/>
                    <a:pt x="11507" y="6551"/>
                  </a:cubicBezTo>
                  <a:cubicBezTo>
                    <a:pt x="11428" y="6551"/>
                    <a:pt x="11347" y="6522"/>
                    <a:pt x="11282" y="6456"/>
                  </a:cubicBezTo>
                  <a:cubicBezTo>
                    <a:pt x="11080" y="6254"/>
                    <a:pt x="11223" y="5908"/>
                    <a:pt x="11510" y="5908"/>
                  </a:cubicBezTo>
                  <a:close/>
                  <a:moveTo>
                    <a:pt x="5484" y="6316"/>
                  </a:moveTo>
                  <a:cubicBezTo>
                    <a:pt x="5608" y="6486"/>
                    <a:pt x="5758" y="6637"/>
                    <a:pt x="5930" y="6761"/>
                  </a:cubicBezTo>
                  <a:cubicBezTo>
                    <a:pt x="5758" y="6885"/>
                    <a:pt x="5608" y="7035"/>
                    <a:pt x="5486" y="7206"/>
                  </a:cubicBezTo>
                  <a:lnTo>
                    <a:pt x="5484" y="7206"/>
                  </a:lnTo>
                  <a:cubicBezTo>
                    <a:pt x="5360" y="7035"/>
                    <a:pt x="5211" y="6885"/>
                    <a:pt x="5039" y="6761"/>
                  </a:cubicBezTo>
                  <a:cubicBezTo>
                    <a:pt x="5211" y="6637"/>
                    <a:pt x="5360" y="6486"/>
                    <a:pt x="5484" y="6316"/>
                  </a:cubicBezTo>
                  <a:close/>
                  <a:moveTo>
                    <a:pt x="5484" y="5778"/>
                  </a:moveTo>
                  <a:cubicBezTo>
                    <a:pt x="5397" y="5778"/>
                    <a:pt x="5309" y="5823"/>
                    <a:pt x="5261" y="5911"/>
                  </a:cubicBezTo>
                  <a:cubicBezTo>
                    <a:pt x="5117" y="6175"/>
                    <a:pt x="4899" y="6394"/>
                    <a:pt x="4636" y="6538"/>
                  </a:cubicBezTo>
                  <a:cubicBezTo>
                    <a:pt x="4459" y="6634"/>
                    <a:pt x="4459" y="6887"/>
                    <a:pt x="4636" y="6983"/>
                  </a:cubicBezTo>
                  <a:cubicBezTo>
                    <a:pt x="4899" y="7129"/>
                    <a:pt x="5117" y="7346"/>
                    <a:pt x="5261" y="7611"/>
                  </a:cubicBezTo>
                  <a:cubicBezTo>
                    <a:pt x="5309" y="7699"/>
                    <a:pt x="5397" y="7743"/>
                    <a:pt x="5484" y="7743"/>
                  </a:cubicBezTo>
                  <a:cubicBezTo>
                    <a:pt x="5572" y="7743"/>
                    <a:pt x="5659" y="7699"/>
                    <a:pt x="5708" y="7611"/>
                  </a:cubicBezTo>
                  <a:cubicBezTo>
                    <a:pt x="5852" y="7346"/>
                    <a:pt x="6069" y="7129"/>
                    <a:pt x="6333" y="6983"/>
                  </a:cubicBezTo>
                  <a:cubicBezTo>
                    <a:pt x="6509" y="6887"/>
                    <a:pt x="6509" y="6634"/>
                    <a:pt x="6333" y="6538"/>
                  </a:cubicBezTo>
                  <a:cubicBezTo>
                    <a:pt x="6069" y="6394"/>
                    <a:pt x="5852" y="6175"/>
                    <a:pt x="5708" y="5911"/>
                  </a:cubicBezTo>
                  <a:cubicBezTo>
                    <a:pt x="5659" y="5823"/>
                    <a:pt x="5572" y="5778"/>
                    <a:pt x="5484" y="5778"/>
                  </a:cubicBezTo>
                  <a:close/>
                  <a:moveTo>
                    <a:pt x="1824" y="5155"/>
                  </a:moveTo>
                  <a:cubicBezTo>
                    <a:pt x="1900" y="5155"/>
                    <a:pt x="1973" y="5186"/>
                    <a:pt x="2027" y="5240"/>
                  </a:cubicBezTo>
                  <a:cubicBezTo>
                    <a:pt x="2087" y="5299"/>
                    <a:pt x="2122" y="5380"/>
                    <a:pt x="2122" y="5463"/>
                  </a:cubicBezTo>
                  <a:lnTo>
                    <a:pt x="2122" y="8152"/>
                  </a:lnTo>
                  <a:cubicBezTo>
                    <a:pt x="2120" y="8255"/>
                    <a:pt x="2197" y="8345"/>
                    <a:pt x="2299" y="8360"/>
                  </a:cubicBezTo>
                  <a:cubicBezTo>
                    <a:pt x="2307" y="8361"/>
                    <a:pt x="2315" y="8362"/>
                    <a:pt x="2323" y="8362"/>
                  </a:cubicBezTo>
                  <a:cubicBezTo>
                    <a:pt x="2434" y="8362"/>
                    <a:pt x="2526" y="8273"/>
                    <a:pt x="2526" y="8159"/>
                  </a:cubicBezTo>
                  <a:lnTo>
                    <a:pt x="2526" y="5852"/>
                  </a:lnTo>
                  <a:cubicBezTo>
                    <a:pt x="2528" y="5691"/>
                    <a:pt x="2656" y="5558"/>
                    <a:pt x="2817" y="5554"/>
                  </a:cubicBezTo>
                  <a:cubicBezTo>
                    <a:pt x="2895" y="5554"/>
                    <a:pt x="2970" y="5584"/>
                    <a:pt x="3026" y="5639"/>
                  </a:cubicBezTo>
                  <a:cubicBezTo>
                    <a:pt x="3087" y="5698"/>
                    <a:pt x="3120" y="5779"/>
                    <a:pt x="3120" y="5864"/>
                  </a:cubicBezTo>
                  <a:lnTo>
                    <a:pt x="3120" y="8878"/>
                  </a:lnTo>
                  <a:lnTo>
                    <a:pt x="2649" y="9320"/>
                  </a:lnTo>
                  <a:cubicBezTo>
                    <a:pt x="2565" y="9396"/>
                    <a:pt x="2565" y="9529"/>
                    <a:pt x="2649" y="9607"/>
                  </a:cubicBezTo>
                  <a:cubicBezTo>
                    <a:pt x="2693" y="9646"/>
                    <a:pt x="2748" y="9666"/>
                    <a:pt x="2803" y="9666"/>
                  </a:cubicBezTo>
                  <a:cubicBezTo>
                    <a:pt x="2858" y="9666"/>
                    <a:pt x="2913" y="9646"/>
                    <a:pt x="2956" y="9607"/>
                  </a:cubicBezTo>
                  <a:lnTo>
                    <a:pt x="3490" y="9105"/>
                  </a:lnTo>
                  <a:cubicBezTo>
                    <a:pt x="3532" y="9065"/>
                    <a:pt x="3555" y="9009"/>
                    <a:pt x="3552" y="8951"/>
                  </a:cubicBezTo>
                  <a:lnTo>
                    <a:pt x="3552" y="8941"/>
                  </a:lnTo>
                  <a:lnTo>
                    <a:pt x="3552" y="7946"/>
                  </a:lnTo>
                  <a:lnTo>
                    <a:pt x="3829" y="7946"/>
                  </a:lnTo>
                  <a:cubicBezTo>
                    <a:pt x="4005" y="7947"/>
                    <a:pt x="4147" y="8090"/>
                    <a:pt x="4146" y="8265"/>
                  </a:cubicBezTo>
                  <a:lnTo>
                    <a:pt x="4146" y="8971"/>
                  </a:lnTo>
                  <a:lnTo>
                    <a:pt x="4147" y="8971"/>
                  </a:lnTo>
                  <a:cubicBezTo>
                    <a:pt x="4147" y="9954"/>
                    <a:pt x="3349" y="10754"/>
                    <a:pt x="2368" y="10754"/>
                  </a:cubicBezTo>
                  <a:lnTo>
                    <a:pt x="2309" y="10754"/>
                  </a:lnTo>
                  <a:cubicBezTo>
                    <a:pt x="1328" y="10754"/>
                    <a:pt x="530" y="9954"/>
                    <a:pt x="530" y="8970"/>
                  </a:cubicBezTo>
                  <a:lnTo>
                    <a:pt x="530" y="6475"/>
                  </a:lnTo>
                  <a:cubicBezTo>
                    <a:pt x="530" y="6390"/>
                    <a:pt x="564" y="6309"/>
                    <a:pt x="625" y="6250"/>
                  </a:cubicBezTo>
                  <a:cubicBezTo>
                    <a:pt x="678" y="6195"/>
                    <a:pt x="751" y="6165"/>
                    <a:pt x="828" y="6165"/>
                  </a:cubicBezTo>
                  <a:lnTo>
                    <a:pt x="831" y="6165"/>
                  </a:lnTo>
                  <a:cubicBezTo>
                    <a:pt x="994" y="6169"/>
                    <a:pt x="1123" y="6302"/>
                    <a:pt x="1123" y="6463"/>
                  </a:cubicBezTo>
                  <a:lnTo>
                    <a:pt x="1123" y="8162"/>
                  </a:lnTo>
                  <a:cubicBezTo>
                    <a:pt x="1122" y="8265"/>
                    <a:pt x="1197" y="8355"/>
                    <a:pt x="1300" y="8371"/>
                  </a:cubicBezTo>
                  <a:cubicBezTo>
                    <a:pt x="1309" y="8372"/>
                    <a:pt x="1317" y="8372"/>
                    <a:pt x="1325" y="8372"/>
                  </a:cubicBezTo>
                  <a:cubicBezTo>
                    <a:pt x="1435" y="8372"/>
                    <a:pt x="1528" y="8283"/>
                    <a:pt x="1528" y="8169"/>
                  </a:cubicBezTo>
                  <a:lnTo>
                    <a:pt x="1528" y="5453"/>
                  </a:lnTo>
                  <a:cubicBezTo>
                    <a:pt x="1528" y="5290"/>
                    <a:pt x="1658" y="5159"/>
                    <a:pt x="1819" y="5155"/>
                  </a:cubicBezTo>
                  <a:cubicBezTo>
                    <a:pt x="1821" y="5155"/>
                    <a:pt x="1822" y="5155"/>
                    <a:pt x="1824" y="5155"/>
                  </a:cubicBezTo>
                  <a:close/>
                  <a:moveTo>
                    <a:pt x="11505" y="9263"/>
                  </a:moveTo>
                  <a:cubicBezTo>
                    <a:pt x="11566" y="9263"/>
                    <a:pt x="11619" y="9305"/>
                    <a:pt x="11632" y="9365"/>
                  </a:cubicBezTo>
                  <a:lnTo>
                    <a:pt x="12007" y="10900"/>
                  </a:lnTo>
                  <a:cubicBezTo>
                    <a:pt x="11910" y="10944"/>
                    <a:pt x="11811" y="10974"/>
                    <a:pt x="11707" y="10991"/>
                  </a:cubicBezTo>
                  <a:lnTo>
                    <a:pt x="11707" y="10379"/>
                  </a:lnTo>
                  <a:cubicBezTo>
                    <a:pt x="11708" y="10275"/>
                    <a:pt x="11633" y="10186"/>
                    <a:pt x="11530" y="10170"/>
                  </a:cubicBezTo>
                  <a:cubicBezTo>
                    <a:pt x="11521" y="10169"/>
                    <a:pt x="11513" y="10169"/>
                    <a:pt x="11505" y="10169"/>
                  </a:cubicBezTo>
                  <a:cubicBezTo>
                    <a:pt x="11395" y="10169"/>
                    <a:pt x="11302" y="10258"/>
                    <a:pt x="11302" y="10372"/>
                  </a:cubicBezTo>
                  <a:lnTo>
                    <a:pt x="11302" y="10991"/>
                  </a:lnTo>
                  <a:cubicBezTo>
                    <a:pt x="11198" y="10974"/>
                    <a:pt x="11099" y="10944"/>
                    <a:pt x="11004" y="10900"/>
                  </a:cubicBezTo>
                  <a:lnTo>
                    <a:pt x="11376" y="9373"/>
                  </a:lnTo>
                  <a:cubicBezTo>
                    <a:pt x="11387" y="9316"/>
                    <a:pt x="11433" y="9272"/>
                    <a:pt x="11491" y="9264"/>
                  </a:cubicBezTo>
                  <a:cubicBezTo>
                    <a:pt x="11496" y="9263"/>
                    <a:pt x="11500" y="9263"/>
                    <a:pt x="11505" y="9263"/>
                  </a:cubicBezTo>
                  <a:close/>
                  <a:moveTo>
                    <a:pt x="12086" y="1318"/>
                  </a:moveTo>
                  <a:cubicBezTo>
                    <a:pt x="11654" y="1318"/>
                    <a:pt x="11303" y="1647"/>
                    <a:pt x="11303" y="2049"/>
                  </a:cubicBezTo>
                  <a:lnTo>
                    <a:pt x="11303" y="2400"/>
                  </a:lnTo>
                  <a:cubicBezTo>
                    <a:pt x="11064" y="2472"/>
                    <a:pt x="10878" y="2659"/>
                    <a:pt x="10809" y="2899"/>
                  </a:cubicBezTo>
                  <a:lnTo>
                    <a:pt x="10053" y="2899"/>
                  </a:lnTo>
                  <a:cubicBezTo>
                    <a:pt x="9670" y="2268"/>
                    <a:pt x="8980" y="1845"/>
                    <a:pt x="8193" y="1845"/>
                  </a:cubicBezTo>
                  <a:lnTo>
                    <a:pt x="5696" y="1845"/>
                  </a:lnTo>
                  <a:cubicBezTo>
                    <a:pt x="5504" y="1845"/>
                    <a:pt x="5320" y="1923"/>
                    <a:pt x="5185" y="2060"/>
                  </a:cubicBezTo>
                  <a:cubicBezTo>
                    <a:pt x="4980" y="2268"/>
                    <a:pt x="4927" y="2580"/>
                    <a:pt x="5052" y="2844"/>
                  </a:cubicBezTo>
                  <a:lnTo>
                    <a:pt x="4693" y="2844"/>
                  </a:lnTo>
                  <a:cubicBezTo>
                    <a:pt x="4312" y="2847"/>
                    <a:pt x="4002" y="3151"/>
                    <a:pt x="3993" y="3533"/>
                  </a:cubicBezTo>
                  <a:cubicBezTo>
                    <a:pt x="3989" y="3718"/>
                    <a:pt x="4061" y="3899"/>
                    <a:pt x="4193" y="4033"/>
                  </a:cubicBezTo>
                  <a:cubicBezTo>
                    <a:pt x="4273" y="4113"/>
                    <a:pt x="4371" y="4174"/>
                    <a:pt x="4477" y="4210"/>
                  </a:cubicBezTo>
                  <a:cubicBezTo>
                    <a:pt x="4329" y="4479"/>
                    <a:pt x="4376" y="4813"/>
                    <a:pt x="4592" y="5031"/>
                  </a:cubicBezTo>
                  <a:cubicBezTo>
                    <a:pt x="4726" y="5169"/>
                    <a:pt x="4911" y="5247"/>
                    <a:pt x="5104" y="5247"/>
                  </a:cubicBezTo>
                  <a:lnTo>
                    <a:pt x="6767" y="5247"/>
                  </a:lnTo>
                  <a:lnTo>
                    <a:pt x="6767" y="5519"/>
                  </a:lnTo>
                  <a:cubicBezTo>
                    <a:pt x="6767" y="5920"/>
                    <a:pt x="7092" y="6245"/>
                    <a:pt x="7493" y="6247"/>
                  </a:cubicBezTo>
                  <a:lnTo>
                    <a:pt x="8196" y="6247"/>
                  </a:lnTo>
                  <a:cubicBezTo>
                    <a:pt x="8994" y="6245"/>
                    <a:pt x="9729" y="5812"/>
                    <a:pt x="10115" y="5113"/>
                  </a:cubicBezTo>
                  <a:lnTo>
                    <a:pt x="10946" y="5113"/>
                  </a:lnTo>
                  <a:cubicBezTo>
                    <a:pt x="11038" y="5224"/>
                    <a:pt x="11162" y="5306"/>
                    <a:pt x="11302" y="5346"/>
                  </a:cubicBezTo>
                  <a:lnTo>
                    <a:pt x="11302" y="5524"/>
                  </a:lnTo>
                  <a:cubicBezTo>
                    <a:pt x="10992" y="5614"/>
                    <a:pt x="10779" y="5898"/>
                    <a:pt x="10779" y="6221"/>
                  </a:cubicBezTo>
                  <a:cubicBezTo>
                    <a:pt x="10779" y="6544"/>
                    <a:pt x="10992" y="6829"/>
                    <a:pt x="11302" y="6918"/>
                  </a:cubicBezTo>
                  <a:lnTo>
                    <a:pt x="11302" y="8889"/>
                  </a:lnTo>
                  <a:cubicBezTo>
                    <a:pt x="11141" y="8958"/>
                    <a:pt x="11023" y="9098"/>
                    <a:pt x="10982" y="9268"/>
                  </a:cubicBezTo>
                  <a:lnTo>
                    <a:pt x="10596" y="10853"/>
                  </a:lnTo>
                  <a:cubicBezTo>
                    <a:pt x="10559" y="11004"/>
                    <a:pt x="10632" y="11161"/>
                    <a:pt x="10772" y="11230"/>
                  </a:cubicBezTo>
                  <a:cubicBezTo>
                    <a:pt x="11002" y="11346"/>
                    <a:pt x="11253" y="11403"/>
                    <a:pt x="11504" y="11403"/>
                  </a:cubicBezTo>
                  <a:cubicBezTo>
                    <a:pt x="11756" y="11403"/>
                    <a:pt x="12007" y="11346"/>
                    <a:pt x="12237" y="11230"/>
                  </a:cubicBezTo>
                  <a:cubicBezTo>
                    <a:pt x="12378" y="11161"/>
                    <a:pt x="12450" y="11004"/>
                    <a:pt x="12413" y="10853"/>
                  </a:cubicBezTo>
                  <a:lnTo>
                    <a:pt x="12025" y="9257"/>
                  </a:lnTo>
                  <a:cubicBezTo>
                    <a:pt x="11984" y="9089"/>
                    <a:pt x="11865" y="8953"/>
                    <a:pt x="11707" y="8888"/>
                  </a:cubicBezTo>
                  <a:lnTo>
                    <a:pt x="11707" y="6917"/>
                  </a:lnTo>
                  <a:cubicBezTo>
                    <a:pt x="12017" y="6826"/>
                    <a:pt x="12230" y="6542"/>
                    <a:pt x="12230" y="6220"/>
                  </a:cubicBezTo>
                  <a:cubicBezTo>
                    <a:pt x="12230" y="5897"/>
                    <a:pt x="12017" y="5612"/>
                    <a:pt x="11707" y="5522"/>
                  </a:cubicBezTo>
                  <a:lnTo>
                    <a:pt x="11707" y="5345"/>
                  </a:lnTo>
                  <a:cubicBezTo>
                    <a:pt x="11845" y="5303"/>
                    <a:pt x="11969" y="5223"/>
                    <a:pt x="12061" y="5112"/>
                  </a:cubicBezTo>
                  <a:lnTo>
                    <a:pt x="13148" y="5112"/>
                  </a:lnTo>
                  <a:cubicBezTo>
                    <a:pt x="13548" y="5112"/>
                    <a:pt x="13874" y="4786"/>
                    <a:pt x="13874" y="4385"/>
                  </a:cubicBezTo>
                  <a:cubicBezTo>
                    <a:pt x="13874" y="4269"/>
                    <a:pt x="13778" y="4182"/>
                    <a:pt x="13671" y="4182"/>
                  </a:cubicBezTo>
                  <a:cubicBezTo>
                    <a:pt x="13647" y="4182"/>
                    <a:pt x="13623" y="4186"/>
                    <a:pt x="13599" y="4195"/>
                  </a:cubicBezTo>
                  <a:cubicBezTo>
                    <a:pt x="13518" y="4224"/>
                    <a:pt x="13470" y="4305"/>
                    <a:pt x="13469" y="4390"/>
                  </a:cubicBezTo>
                  <a:cubicBezTo>
                    <a:pt x="13466" y="4566"/>
                    <a:pt x="13323" y="4707"/>
                    <a:pt x="13148" y="4707"/>
                  </a:cubicBezTo>
                  <a:lnTo>
                    <a:pt x="12228" y="4707"/>
                  </a:lnTo>
                  <a:cubicBezTo>
                    <a:pt x="12230" y="4687"/>
                    <a:pt x="12230" y="4668"/>
                    <a:pt x="12230" y="4648"/>
                  </a:cubicBezTo>
                  <a:cubicBezTo>
                    <a:pt x="12230" y="4325"/>
                    <a:pt x="12018" y="4041"/>
                    <a:pt x="11708" y="3950"/>
                  </a:cubicBezTo>
                  <a:lnTo>
                    <a:pt x="11708" y="3772"/>
                  </a:lnTo>
                  <a:cubicBezTo>
                    <a:pt x="11946" y="3701"/>
                    <a:pt x="12132" y="3514"/>
                    <a:pt x="12201" y="3276"/>
                  </a:cubicBezTo>
                  <a:lnTo>
                    <a:pt x="13145" y="3276"/>
                  </a:lnTo>
                  <a:cubicBezTo>
                    <a:pt x="13322" y="3276"/>
                    <a:pt x="13465" y="3422"/>
                    <a:pt x="13465" y="3599"/>
                  </a:cubicBezTo>
                  <a:cubicBezTo>
                    <a:pt x="13462" y="3675"/>
                    <a:pt x="13505" y="3747"/>
                    <a:pt x="13576" y="3780"/>
                  </a:cubicBezTo>
                  <a:cubicBezTo>
                    <a:pt x="13605" y="3794"/>
                    <a:pt x="13635" y="3801"/>
                    <a:pt x="13664" y="3801"/>
                  </a:cubicBezTo>
                  <a:cubicBezTo>
                    <a:pt x="13771" y="3801"/>
                    <a:pt x="13868" y="3715"/>
                    <a:pt x="13868" y="3597"/>
                  </a:cubicBezTo>
                  <a:cubicBezTo>
                    <a:pt x="13868" y="3197"/>
                    <a:pt x="13544" y="2873"/>
                    <a:pt x="13145" y="2871"/>
                  </a:cubicBezTo>
                  <a:lnTo>
                    <a:pt x="12868" y="2871"/>
                  </a:lnTo>
                  <a:lnTo>
                    <a:pt x="12868" y="2049"/>
                  </a:lnTo>
                  <a:cubicBezTo>
                    <a:pt x="12868" y="1647"/>
                    <a:pt x="12518" y="1318"/>
                    <a:pt x="12086" y="1318"/>
                  </a:cubicBezTo>
                  <a:close/>
                  <a:moveTo>
                    <a:pt x="1829" y="4754"/>
                  </a:moveTo>
                  <a:cubicBezTo>
                    <a:pt x="1824" y="4754"/>
                    <a:pt x="1819" y="4754"/>
                    <a:pt x="1813" y="4754"/>
                  </a:cubicBezTo>
                  <a:cubicBezTo>
                    <a:pt x="1432" y="4763"/>
                    <a:pt x="1126" y="5076"/>
                    <a:pt x="1125" y="5457"/>
                  </a:cubicBezTo>
                  <a:lnTo>
                    <a:pt x="1125" y="5819"/>
                  </a:lnTo>
                  <a:cubicBezTo>
                    <a:pt x="1030" y="5774"/>
                    <a:pt x="929" y="5752"/>
                    <a:pt x="829" y="5752"/>
                  </a:cubicBezTo>
                  <a:cubicBezTo>
                    <a:pt x="650" y="5752"/>
                    <a:pt x="474" y="5821"/>
                    <a:pt x="342" y="5953"/>
                  </a:cubicBezTo>
                  <a:cubicBezTo>
                    <a:pt x="204" y="6088"/>
                    <a:pt x="126" y="6273"/>
                    <a:pt x="126" y="6466"/>
                  </a:cubicBezTo>
                  <a:lnTo>
                    <a:pt x="126" y="8968"/>
                  </a:lnTo>
                  <a:cubicBezTo>
                    <a:pt x="126" y="9741"/>
                    <a:pt x="538" y="10457"/>
                    <a:pt x="1207" y="10846"/>
                  </a:cubicBezTo>
                  <a:lnTo>
                    <a:pt x="1207" y="13105"/>
                  </a:lnTo>
                  <a:cubicBezTo>
                    <a:pt x="1207" y="13500"/>
                    <a:pt x="1524" y="13824"/>
                    <a:pt x="1920" y="13831"/>
                  </a:cubicBezTo>
                  <a:cubicBezTo>
                    <a:pt x="1921" y="13831"/>
                    <a:pt x="1922" y="13831"/>
                    <a:pt x="1923" y="13831"/>
                  </a:cubicBezTo>
                  <a:cubicBezTo>
                    <a:pt x="2021" y="13831"/>
                    <a:pt x="2113" y="13765"/>
                    <a:pt x="2130" y="13668"/>
                  </a:cubicBezTo>
                  <a:cubicBezTo>
                    <a:pt x="2156" y="13544"/>
                    <a:pt x="2060" y="13428"/>
                    <a:pt x="1933" y="13428"/>
                  </a:cubicBezTo>
                  <a:cubicBezTo>
                    <a:pt x="1756" y="13426"/>
                    <a:pt x="1612" y="13282"/>
                    <a:pt x="1612" y="13105"/>
                  </a:cubicBezTo>
                  <a:lnTo>
                    <a:pt x="1612" y="11045"/>
                  </a:lnTo>
                  <a:cubicBezTo>
                    <a:pt x="1835" y="11121"/>
                    <a:pt x="2070" y="11158"/>
                    <a:pt x="2305" y="11158"/>
                  </a:cubicBezTo>
                  <a:lnTo>
                    <a:pt x="2349" y="11158"/>
                  </a:lnTo>
                  <a:cubicBezTo>
                    <a:pt x="2586" y="11158"/>
                    <a:pt x="2819" y="11121"/>
                    <a:pt x="3042" y="11045"/>
                  </a:cubicBezTo>
                  <a:lnTo>
                    <a:pt x="3042" y="13105"/>
                  </a:lnTo>
                  <a:cubicBezTo>
                    <a:pt x="3042" y="13282"/>
                    <a:pt x="2900" y="13426"/>
                    <a:pt x="2721" y="13426"/>
                  </a:cubicBezTo>
                  <a:cubicBezTo>
                    <a:pt x="2720" y="13426"/>
                    <a:pt x="2718" y="13426"/>
                    <a:pt x="2717" y="13426"/>
                  </a:cubicBezTo>
                  <a:cubicBezTo>
                    <a:pt x="2642" y="13426"/>
                    <a:pt x="2572" y="13469"/>
                    <a:pt x="2539" y="13538"/>
                  </a:cubicBezTo>
                  <a:cubicBezTo>
                    <a:pt x="2473" y="13674"/>
                    <a:pt x="2571" y="13831"/>
                    <a:pt x="2722" y="13831"/>
                  </a:cubicBezTo>
                  <a:cubicBezTo>
                    <a:pt x="3123" y="13831"/>
                    <a:pt x="3447" y="13505"/>
                    <a:pt x="3447" y="13105"/>
                  </a:cubicBezTo>
                  <a:lnTo>
                    <a:pt x="3447" y="10859"/>
                  </a:lnTo>
                  <a:cubicBezTo>
                    <a:pt x="4117" y="10464"/>
                    <a:pt x="4529" y="9745"/>
                    <a:pt x="4528" y="8968"/>
                  </a:cubicBezTo>
                  <a:lnTo>
                    <a:pt x="4528" y="8265"/>
                  </a:lnTo>
                  <a:cubicBezTo>
                    <a:pt x="4529" y="7866"/>
                    <a:pt x="4206" y="7542"/>
                    <a:pt x="3807" y="7541"/>
                  </a:cubicBezTo>
                  <a:lnTo>
                    <a:pt x="3528" y="7541"/>
                  </a:lnTo>
                  <a:lnTo>
                    <a:pt x="3528" y="5871"/>
                  </a:lnTo>
                  <a:cubicBezTo>
                    <a:pt x="3528" y="5676"/>
                    <a:pt x="3450" y="5492"/>
                    <a:pt x="3312" y="5357"/>
                  </a:cubicBezTo>
                  <a:cubicBezTo>
                    <a:pt x="3179" y="5224"/>
                    <a:pt x="3003" y="5155"/>
                    <a:pt x="2825" y="5155"/>
                  </a:cubicBezTo>
                  <a:cubicBezTo>
                    <a:pt x="2711" y="5155"/>
                    <a:pt x="2596" y="5183"/>
                    <a:pt x="2490" y="5241"/>
                  </a:cubicBezTo>
                  <a:cubicBezTo>
                    <a:pt x="2454" y="5133"/>
                    <a:pt x="2394" y="5035"/>
                    <a:pt x="2312" y="4955"/>
                  </a:cubicBezTo>
                  <a:cubicBezTo>
                    <a:pt x="2184" y="4826"/>
                    <a:pt x="2011" y="4754"/>
                    <a:pt x="1829" y="47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394;p96"/>
          <p:cNvGrpSpPr/>
          <p:nvPr/>
        </p:nvGrpSpPr>
        <p:grpSpPr>
          <a:xfrm>
            <a:off x="4834635" y="2066094"/>
            <a:ext cx="284184" cy="372953"/>
            <a:chOff x="4832950" y="2065244"/>
            <a:chExt cx="284184" cy="372953"/>
          </a:xfrm>
        </p:grpSpPr>
        <p:sp>
          <p:nvSpPr>
            <p:cNvPr id="1395" name="Google Shape;1395;p96"/>
            <p:cNvSpPr/>
            <p:nvPr/>
          </p:nvSpPr>
          <p:spPr>
            <a:xfrm>
              <a:off x="4902358" y="2190658"/>
              <a:ext cx="146339" cy="240231"/>
            </a:xfrm>
            <a:custGeom>
              <a:avLst/>
              <a:gdLst/>
              <a:ahLst/>
              <a:cxnLst/>
              <a:rect l="l" t="t" r="r" b="b"/>
              <a:pathLst>
                <a:path w="5427" h="8909" extrusionOk="0">
                  <a:moveTo>
                    <a:pt x="1081" y="0"/>
                  </a:moveTo>
                  <a:lnTo>
                    <a:pt x="1081" y="3671"/>
                  </a:lnTo>
                  <a:lnTo>
                    <a:pt x="4347" y="3671"/>
                  </a:lnTo>
                  <a:lnTo>
                    <a:pt x="4347" y="0"/>
                  </a:lnTo>
                  <a:close/>
                  <a:moveTo>
                    <a:pt x="1" y="5237"/>
                  </a:moveTo>
                  <a:lnTo>
                    <a:pt x="1" y="8908"/>
                  </a:lnTo>
                  <a:lnTo>
                    <a:pt x="5426" y="8908"/>
                  </a:lnTo>
                  <a:lnTo>
                    <a:pt x="5426" y="52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96"/>
            <p:cNvSpPr/>
            <p:nvPr/>
          </p:nvSpPr>
          <p:spPr>
            <a:xfrm>
              <a:off x="4945313" y="2190658"/>
              <a:ext cx="60456" cy="240231"/>
            </a:xfrm>
            <a:custGeom>
              <a:avLst/>
              <a:gdLst/>
              <a:ahLst/>
              <a:cxnLst/>
              <a:rect l="l" t="t" r="r" b="b"/>
              <a:pathLst>
                <a:path w="2242" h="8909" extrusionOk="0">
                  <a:moveTo>
                    <a:pt x="512" y="0"/>
                  </a:moveTo>
                  <a:lnTo>
                    <a:pt x="512" y="3779"/>
                  </a:lnTo>
                  <a:lnTo>
                    <a:pt x="1" y="3779"/>
                  </a:lnTo>
                  <a:lnTo>
                    <a:pt x="1" y="8908"/>
                  </a:lnTo>
                  <a:lnTo>
                    <a:pt x="2241" y="8908"/>
                  </a:lnTo>
                  <a:lnTo>
                    <a:pt x="2241" y="3779"/>
                  </a:lnTo>
                  <a:lnTo>
                    <a:pt x="1701" y="3779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6"/>
            <p:cNvSpPr/>
            <p:nvPr/>
          </p:nvSpPr>
          <p:spPr>
            <a:xfrm>
              <a:off x="4866656" y="2325295"/>
              <a:ext cx="217014" cy="85937"/>
            </a:xfrm>
            <a:custGeom>
              <a:avLst/>
              <a:gdLst/>
              <a:ahLst/>
              <a:cxnLst/>
              <a:rect l="l" t="t" r="r" b="b"/>
              <a:pathLst>
                <a:path w="8048" h="3187" extrusionOk="0">
                  <a:moveTo>
                    <a:pt x="914" y="1"/>
                  </a:moveTo>
                  <a:cubicBezTo>
                    <a:pt x="842" y="2"/>
                    <a:pt x="784" y="61"/>
                    <a:pt x="784" y="133"/>
                  </a:cubicBezTo>
                  <a:lnTo>
                    <a:pt x="784" y="976"/>
                  </a:lnTo>
                  <a:cubicBezTo>
                    <a:pt x="784" y="1048"/>
                    <a:pt x="842" y="1107"/>
                    <a:pt x="914" y="1109"/>
                  </a:cubicBezTo>
                  <a:lnTo>
                    <a:pt x="7161" y="1109"/>
                  </a:lnTo>
                  <a:cubicBezTo>
                    <a:pt x="7233" y="1107"/>
                    <a:pt x="7291" y="1048"/>
                    <a:pt x="7291" y="976"/>
                  </a:cubicBezTo>
                  <a:lnTo>
                    <a:pt x="7291" y="133"/>
                  </a:lnTo>
                  <a:cubicBezTo>
                    <a:pt x="7291" y="61"/>
                    <a:pt x="7233" y="2"/>
                    <a:pt x="7161" y="1"/>
                  </a:cubicBezTo>
                  <a:close/>
                  <a:moveTo>
                    <a:pt x="130" y="2351"/>
                  </a:moveTo>
                  <a:cubicBezTo>
                    <a:pt x="58" y="2351"/>
                    <a:pt x="0" y="2410"/>
                    <a:pt x="2" y="2480"/>
                  </a:cubicBezTo>
                  <a:lnTo>
                    <a:pt x="2" y="3057"/>
                  </a:lnTo>
                  <a:cubicBezTo>
                    <a:pt x="0" y="3127"/>
                    <a:pt x="58" y="3186"/>
                    <a:pt x="130" y="3186"/>
                  </a:cubicBezTo>
                  <a:lnTo>
                    <a:pt x="7917" y="3186"/>
                  </a:lnTo>
                  <a:cubicBezTo>
                    <a:pt x="7989" y="3186"/>
                    <a:pt x="8047" y="3127"/>
                    <a:pt x="8047" y="3057"/>
                  </a:cubicBezTo>
                  <a:lnTo>
                    <a:pt x="8047" y="2480"/>
                  </a:lnTo>
                  <a:cubicBezTo>
                    <a:pt x="8047" y="2410"/>
                    <a:pt x="7989" y="2351"/>
                    <a:pt x="7917" y="23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96"/>
            <p:cNvSpPr/>
            <p:nvPr/>
          </p:nvSpPr>
          <p:spPr>
            <a:xfrm>
              <a:off x="4859349" y="2134598"/>
              <a:ext cx="232277" cy="190022"/>
            </a:xfrm>
            <a:custGeom>
              <a:avLst/>
              <a:gdLst/>
              <a:ahLst/>
              <a:cxnLst/>
              <a:rect l="l" t="t" r="r" b="b"/>
              <a:pathLst>
                <a:path w="8614" h="7047" extrusionOk="0">
                  <a:moveTo>
                    <a:pt x="3859" y="0"/>
                  </a:moveTo>
                  <a:cubicBezTo>
                    <a:pt x="3353" y="688"/>
                    <a:pt x="2689" y="1244"/>
                    <a:pt x="1923" y="1621"/>
                  </a:cubicBezTo>
                  <a:lnTo>
                    <a:pt x="1057" y="2048"/>
                  </a:lnTo>
                  <a:lnTo>
                    <a:pt x="1057" y="2754"/>
                  </a:lnTo>
                  <a:lnTo>
                    <a:pt x="7563" y="2754"/>
                  </a:lnTo>
                  <a:lnTo>
                    <a:pt x="7562" y="2048"/>
                  </a:lnTo>
                  <a:lnTo>
                    <a:pt x="6696" y="1621"/>
                  </a:lnTo>
                  <a:cubicBezTo>
                    <a:pt x="5931" y="1244"/>
                    <a:pt x="5267" y="688"/>
                    <a:pt x="4759" y="0"/>
                  </a:cubicBezTo>
                  <a:close/>
                  <a:moveTo>
                    <a:pt x="2510" y="4699"/>
                  </a:moveTo>
                  <a:cubicBezTo>
                    <a:pt x="2467" y="4699"/>
                    <a:pt x="2427" y="4720"/>
                    <a:pt x="2404" y="4756"/>
                  </a:cubicBezTo>
                  <a:cubicBezTo>
                    <a:pt x="2095" y="5226"/>
                    <a:pt x="1650" y="5592"/>
                    <a:pt x="1130" y="5805"/>
                  </a:cubicBezTo>
                  <a:lnTo>
                    <a:pt x="1" y="6263"/>
                  </a:lnTo>
                  <a:cubicBezTo>
                    <a:pt x="1" y="6695"/>
                    <a:pt x="346" y="7047"/>
                    <a:pt x="773" y="7047"/>
                  </a:cubicBezTo>
                  <a:lnTo>
                    <a:pt x="7843" y="7047"/>
                  </a:lnTo>
                  <a:cubicBezTo>
                    <a:pt x="8268" y="7047"/>
                    <a:pt x="8613" y="6695"/>
                    <a:pt x="8613" y="6263"/>
                  </a:cubicBezTo>
                  <a:lnTo>
                    <a:pt x="7484" y="5805"/>
                  </a:lnTo>
                  <a:cubicBezTo>
                    <a:pt x="6964" y="5592"/>
                    <a:pt x="6520" y="5226"/>
                    <a:pt x="6212" y="4756"/>
                  </a:cubicBezTo>
                  <a:cubicBezTo>
                    <a:pt x="6187" y="4720"/>
                    <a:pt x="6147" y="4699"/>
                    <a:pt x="6104" y="46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96"/>
            <p:cNvSpPr/>
            <p:nvPr/>
          </p:nvSpPr>
          <p:spPr>
            <a:xfrm>
              <a:off x="4838990" y="2325295"/>
              <a:ext cx="273075" cy="107078"/>
            </a:xfrm>
            <a:custGeom>
              <a:avLst/>
              <a:gdLst/>
              <a:ahLst/>
              <a:cxnLst/>
              <a:rect l="l" t="t" r="r" b="b"/>
              <a:pathLst>
                <a:path w="10127" h="3971" extrusionOk="0">
                  <a:moveTo>
                    <a:pt x="7542" y="1"/>
                  </a:moveTo>
                  <a:cubicBezTo>
                    <a:pt x="7612" y="2"/>
                    <a:pt x="7670" y="61"/>
                    <a:pt x="7668" y="133"/>
                  </a:cubicBezTo>
                  <a:lnTo>
                    <a:pt x="7668" y="976"/>
                  </a:lnTo>
                  <a:cubicBezTo>
                    <a:pt x="7670" y="1048"/>
                    <a:pt x="7612" y="1107"/>
                    <a:pt x="7542" y="1109"/>
                  </a:cubicBezTo>
                  <a:lnTo>
                    <a:pt x="8190" y="1109"/>
                  </a:lnTo>
                  <a:cubicBezTo>
                    <a:pt x="8260" y="1107"/>
                    <a:pt x="8318" y="1048"/>
                    <a:pt x="8317" y="976"/>
                  </a:cubicBezTo>
                  <a:lnTo>
                    <a:pt x="8317" y="133"/>
                  </a:lnTo>
                  <a:cubicBezTo>
                    <a:pt x="8318" y="61"/>
                    <a:pt x="8260" y="2"/>
                    <a:pt x="8190" y="1"/>
                  </a:cubicBezTo>
                  <a:close/>
                  <a:moveTo>
                    <a:pt x="8324" y="2349"/>
                  </a:moveTo>
                  <a:cubicBezTo>
                    <a:pt x="8394" y="2351"/>
                    <a:pt x="8452" y="2410"/>
                    <a:pt x="8452" y="2480"/>
                  </a:cubicBezTo>
                  <a:lnTo>
                    <a:pt x="8452" y="3055"/>
                  </a:lnTo>
                  <a:cubicBezTo>
                    <a:pt x="8452" y="3083"/>
                    <a:pt x="8442" y="3110"/>
                    <a:pt x="8425" y="3133"/>
                  </a:cubicBezTo>
                  <a:lnTo>
                    <a:pt x="130" y="3133"/>
                  </a:lnTo>
                  <a:cubicBezTo>
                    <a:pt x="60" y="3133"/>
                    <a:pt x="1" y="3192"/>
                    <a:pt x="2" y="3264"/>
                  </a:cubicBezTo>
                  <a:lnTo>
                    <a:pt x="2" y="3839"/>
                  </a:lnTo>
                  <a:cubicBezTo>
                    <a:pt x="1" y="3911"/>
                    <a:pt x="60" y="3970"/>
                    <a:pt x="130" y="3970"/>
                  </a:cubicBezTo>
                  <a:lnTo>
                    <a:pt x="9997" y="3970"/>
                  </a:lnTo>
                  <a:cubicBezTo>
                    <a:pt x="10069" y="3970"/>
                    <a:pt x="10126" y="3911"/>
                    <a:pt x="10125" y="3839"/>
                  </a:cubicBezTo>
                  <a:lnTo>
                    <a:pt x="10125" y="3264"/>
                  </a:lnTo>
                  <a:cubicBezTo>
                    <a:pt x="10126" y="3192"/>
                    <a:pt x="10069" y="3133"/>
                    <a:pt x="9997" y="3133"/>
                  </a:cubicBezTo>
                  <a:lnTo>
                    <a:pt x="9073" y="3133"/>
                  </a:lnTo>
                  <a:cubicBezTo>
                    <a:pt x="9090" y="3110"/>
                    <a:pt x="9100" y="3083"/>
                    <a:pt x="9100" y="3055"/>
                  </a:cubicBezTo>
                  <a:lnTo>
                    <a:pt x="9100" y="2480"/>
                  </a:lnTo>
                  <a:cubicBezTo>
                    <a:pt x="9100" y="2410"/>
                    <a:pt x="9043" y="2351"/>
                    <a:pt x="8972" y="2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96"/>
            <p:cNvSpPr/>
            <p:nvPr/>
          </p:nvSpPr>
          <p:spPr>
            <a:xfrm>
              <a:off x="5091086" y="2409776"/>
              <a:ext cx="20979" cy="22597"/>
            </a:xfrm>
            <a:custGeom>
              <a:avLst/>
              <a:gdLst/>
              <a:ahLst/>
              <a:cxnLst/>
              <a:rect l="l" t="t" r="r" b="b"/>
              <a:pathLst>
                <a:path w="778" h="838" extrusionOk="0">
                  <a:moveTo>
                    <a:pt x="1" y="0"/>
                  </a:moveTo>
                  <a:cubicBezTo>
                    <a:pt x="71" y="1"/>
                    <a:pt x="129" y="59"/>
                    <a:pt x="127" y="131"/>
                  </a:cubicBezTo>
                  <a:lnTo>
                    <a:pt x="127" y="706"/>
                  </a:lnTo>
                  <a:cubicBezTo>
                    <a:pt x="129" y="778"/>
                    <a:pt x="71" y="836"/>
                    <a:pt x="1" y="837"/>
                  </a:cubicBezTo>
                  <a:lnTo>
                    <a:pt x="649" y="837"/>
                  </a:lnTo>
                  <a:cubicBezTo>
                    <a:pt x="720" y="836"/>
                    <a:pt x="777" y="778"/>
                    <a:pt x="776" y="706"/>
                  </a:cubicBezTo>
                  <a:lnTo>
                    <a:pt x="776" y="131"/>
                  </a:lnTo>
                  <a:cubicBezTo>
                    <a:pt x="777" y="59"/>
                    <a:pt x="720" y="1"/>
                    <a:pt x="649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96"/>
            <p:cNvSpPr/>
            <p:nvPr/>
          </p:nvSpPr>
          <p:spPr>
            <a:xfrm>
              <a:off x="4980260" y="2134625"/>
              <a:ext cx="111662" cy="189995"/>
            </a:xfrm>
            <a:custGeom>
              <a:avLst/>
              <a:gdLst/>
              <a:ahLst/>
              <a:cxnLst/>
              <a:rect l="l" t="t" r="r" b="b"/>
              <a:pathLst>
                <a:path w="4141" h="7046" extrusionOk="0">
                  <a:moveTo>
                    <a:pt x="92" y="1"/>
                  </a:moveTo>
                  <a:cubicBezTo>
                    <a:pt x="32" y="256"/>
                    <a:pt x="2" y="518"/>
                    <a:pt x="2" y="780"/>
                  </a:cubicBezTo>
                  <a:cubicBezTo>
                    <a:pt x="0" y="1489"/>
                    <a:pt x="225" y="2181"/>
                    <a:pt x="643" y="2753"/>
                  </a:cubicBezTo>
                  <a:lnTo>
                    <a:pt x="3078" y="2753"/>
                  </a:lnTo>
                  <a:lnTo>
                    <a:pt x="3078" y="2048"/>
                  </a:lnTo>
                  <a:lnTo>
                    <a:pt x="2210" y="1622"/>
                  </a:lnTo>
                  <a:cubicBezTo>
                    <a:pt x="1445" y="1243"/>
                    <a:pt x="780" y="688"/>
                    <a:pt x="273" y="1"/>
                  </a:cubicBezTo>
                  <a:close/>
                  <a:moveTo>
                    <a:pt x="1095" y="4698"/>
                  </a:moveTo>
                  <a:cubicBezTo>
                    <a:pt x="1087" y="4794"/>
                    <a:pt x="1082" y="4892"/>
                    <a:pt x="1082" y="4990"/>
                  </a:cubicBezTo>
                  <a:cubicBezTo>
                    <a:pt x="1079" y="5735"/>
                    <a:pt x="1329" y="6460"/>
                    <a:pt x="1790" y="7046"/>
                  </a:cubicBezTo>
                  <a:lnTo>
                    <a:pt x="3370" y="7046"/>
                  </a:lnTo>
                  <a:cubicBezTo>
                    <a:pt x="3797" y="7046"/>
                    <a:pt x="4141" y="6694"/>
                    <a:pt x="4141" y="6262"/>
                  </a:cubicBezTo>
                  <a:lnTo>
                    <a:pt x="3011" y="5804"/>
                  </a:lnTo>
                  <a:cubicBezTo>
                    <a:pt x="2491" y="5591"/>
                    <a:pt x="2047" y="5225"/>
                    <a:pt x="1739" y="4755"/>
                  </a:cubicBezTo>
                  <a:cubicBezTo>
                    <a:pt x="1715" y="4719"/>
                    <a:pt x="1674" y="4698"/>
                    <a:pt x="1631" y="46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96"/>
            <p:cNvSpPr/>
            <p:nvPr/>
          </p:nvSpPr>
          <p:spPr>
            <a:xfrm>
              <a:off x="4839422" y="2182596"/>
              <a:ext cx="272104" cy="150734"/>
            </a:xfrm>
            <a:custGeom>
              <a:avLst/>
              <a:gdLst/>
              <a:ahLst/>
              <a:cxnLst/>
              <a:rect l="l" t="t" r="r" b="b"/>
              <a:pathLst>
                <a:path w="10091" h="5590" extrusionOk="0">
                  <a:moveTo>
                    <a:pt x="967" y="0"/>
                  </a:moveTo>
                  <a:cubicBezTo>
                    <a:pt x="873" y="0"/>
                    <a:pt x="804" y="103"/>
                    <a:pt x="853" y="196"/>
                  </a:cubicBezTo>
                  <a:lnTo>
                    <a:pt x="1032" y="528"/>
                  </a:lnTo>
                  <a:cubicBezTo>
                    <a:pt x="1301" y="1034"/>
                    <a:pt x="1827" y="1351"/>
                    <a:pt x="2399" y="1352"/>
                  </a:cubicBezTo>
                  <a:lnTo>
                    <a:pt x="7694" y="1352"/>
                  </a:lnTo>
                  <a:cubicBezTo>
                    <a:pt x="8266" y="1350"/>
                    <a:pt x="8790" y="1034"/>
                    <a:pt x="9060" y="528"/>
                  </a:cubicBezTo>
                  <a:lnTo>
                    <a:pt x="9240" y="196"/>
                  </a:lnTo>
                  <a:cubicBezTo>
                    <a:pt x="9289" y="103"/>
                    <a:pt x="9220" y="0"/>
                    <a:pt x="9127" y="0"/>
                  </a:cubicBezTo>
                  <a:cubicBezTo>
                    <a:pt x="9114" y="0"/>
                    <a:pt x="9100" y="2"/>
                    <a:pt x="9086" y="7"/>
                  </a:cubicBezTo>
                  <a:cubicBezTo>
                    <a:pt x="8502" y="200"/>
                    <a:pt x="7890" y="299"/>
                    <a:pt x="7275" y="299"/>
                  </a:cubicBezTo>
                  <a:lnTo>
                    <a:pt x="2819" y="299"/>
                  </a:lnTo>
                  <a:cubicBezTo>
                    <a:pt x="2203" y="299"/>
                    <a:pt x="1591" y="200"/>
                    <a:pt x="1008" y="7"/>
                  </a:cubicBezTo>
                  <a:cubicBezTo>
                    <a:pt x="994" y="2"/>
                    <a:pt x="980" y="0"/>
                    <a:pt x="967" y="0"/>
                  </a:cubicBezTo>
                  <a:close/>
                  <a:moveTo>
                    <a:pt x="162" y="4239"/>
                  </a:moveTo>
                  <a:cubicBezTo>
                    <a:pt x="70" y="4239"/>
                    <a:pt x="0" y="4342"/>
                    <a:pt x="49" y="4434"/>
                  </a:cubicBezTo>
                  <a:lnTo>
                    <a:pt x="230" y="4767"/>
                  </a:lnTo>
                  <a:cubicBezTo>
                    <a:pt x="499" y="5273"/>
                    <a:pt x="1025" y="5588"/>
                    <a:pt x="1597" y="5590"/>
                  </a:cubicBezTo>
                  <a:lnTo>
                    <a:pt x="8495" y="5590"/>
                  </a:lnTo>
                  <a:cubicBezTo>
                    <a:pt x="9067" y="5588"/>
                    <a:pt x="9593" y="5273"/>
                    <a:pt x="9861" y="4767"/>
                  </a:cubicBezTo>
                  <a:lnTo>
                    <a:pt x="10041" y="4434"/>
                  </a:lnTo>
                  <a:cubicBezTo>
                    <a:pt x="10090" y="4342"/>
                    <a:pt x="10022" y="4239"/>
                    <a:pt x="9929" y="4239"/>
                  </a:cubicBezTo>
                  <a:cubicBezTo>
                    <a:pt x="9915" y="4239"/>
                    <a:pt x="9901" y="4241"/>
                    <a:pt x="9887" y="4245"/>
                  </a:cubicBezTo>
                  <a:cubicBezTo>
                    <a:pt x="9303" y="4439"/>
                    <a:pt x="8691" y="4538"/>
                    <a:pt x="8076" y="4538"/>
                  </a:cubicBezTo>
                  <a:lnTo>
                    <a:pt x="2015" y="4538"/>
                  </a:lnTo>
                  <a:cubicBezTo>
                    <a:pt x="1399" y="4538"/>
                    <a:pt x="789" y="4439"/>
                    <a:pt x="204" y="4245"/>
                  </a:cubicBezTo>
                  <a:cubicBezTo>
                    <a:pt x="190" y="4241"/>
                    <a:pt x="176" y="4239"/>
                    <a:pt x="162" y="4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96"/>
            <p:cNvSpPr/>
            <p:nvPr/>
          </p:nvSpPr>
          <p:spPr>
            <a:xfrm>
              <a:off x="4957340" y="2084470"/>
              <a:ext cx="36295" cy="52312"/>
            </a:xfrm>
            <a:custGeom>
              <a:avLst/>
              <a:gdLst/>
              <a:ahLst/>
              <a:cxnLst/>
              <a:rect l="l" t="t" r="r" b="b"/>
              <a:pathLst>
                <a:path w="1346" h="1940" extrusionOk="0">
                  <a:moveTo>
                    <a:pt x="673" y="1"/>
                  </a:moveTo>
                  <a:cubicBezTo>
                    <a:pt x="303" y="1"/>
                    <a:pt x="2" y="306"/>
                    <a:pt x="2" y="682"/>
                  </a:cubicBezTo>
                  <a:cubicBezTo>
                    <a:pt x="2" y="877"/>
                    <a:pt x="82" y="1061"/>
                    <a:pt x="226" y="1191"/>
                  </a:cubicBezTo>
                  <a:cubicBezTo>
                    <a:pt x="88" y="1256"/>
                    <a:pt x="2" y="1395"/>
                    <a:pt x="2" y="1548"/>
                  </a:cubicBezTo>
                  <a:cubicBezTo>
                    <a:pt x="0" y="1763"/>
                    <a:pt x="173" y="1939"/>
                    <a:pt x="389" y="1940"/>
                  </a:cubicBezTo>
                  <a:lnTo>
                    <a:pt x="957" y="1940"/>
                  </a:lnTo>
                  <a:cubicBezTo>
                    <a:pt x="1173" y="1939"/>
                    <a:pt x="1346" y="1763"/>
                    <a:pt x="1344" y="1548"/>
                  </a:cubicBezTo>
                  <a:cubicBezTo>
                    <a:pt x="1344" y="1395"/>
                    <a:pt x="1258" y="1256"/>
                    <a:pt x="1120" y="1191"/>
                  </a:cubicBezTo>
                  <a:cubicBezTo>
                    <a:pt x="1264" y="1061"/>
                    <a:pt x="1344" y="877"/>
                    <a:pt x="1344" y="682"/>
                  </a:cubicBezTo>
                  <a:cubicBezTo>
                    <a:pt x="1344" y="306"/>
                    <a:pt x="1043" y="1"/>
                    <a:pt x="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96"/>
            <p:cNvSpPr/>
            <p:nvPr/>
          </p:nvSpPr>
          <p:spPr>
            <a:xfrm>
              <a:off x="4832950" y="2065244"/>
              <a:ext cx="284184" cy="372953"/>
            </a:xfrm>
            <a:custGeom>
              <a:avLst/>
              <a:gdLst/>
              <a:ahLst/>
              <a:cxnLst/>
              <a:rect l="l" t="t" r="r" b="b"/>
              <a:pathLst>
                <a:path w="10539" h="13831" extrusionOk="0">
                  <a:moveTo>
                    <a:pt x="5287" y="925"/>
                  </a:moveTo>
                  <a:cubicBezTo>
                    <a:pt x="5328" y="925"/>
                    <a:pt x="5370" y="930"/>
                    <a:pt x="5411" y="941"/>
                  </a:cubicBezTo>
                  <a:cubicBezTo>
                    <a:pt x="5604" y="992"/>
                    <a:pt x="5760" y="1204"/>
                    <a:pt x="5760" y="1402"/>
                  </a:cubicBezTo>
                  <a:lnTo>
                    <a:pt x="5760" y="1411"/>
                  </a:lnTo>
                  <a:cubicBezTo>
                    <a:pt x="5760" y="1623"/>
                    <a:pt x="5591" y="1839"/>
                    <a:pt x="5384" y="1881"/>
                  </a:cubicBezTo>
                  <a:cubicBezTo>
                    <a:pt x="5351" y="1887"/>
                    <a:pt x="5319" y="1891"/>
                    <a:pt x="5287" y="1891"/>
                  </a:cubicBezTo>
                  <a:cubicBezTo>
                    <a:pt x="5032" y="1891"/>
                    <a:pt x="4815" y="1685"/>
                    <a:pt x="4815" y="1418"/>
                  </a:cubicBezTo>
                  <a:lnTo>
                    <a:pt x="4815" y="1398"/>
                  </a:lnTo>
                  <a:cubicBezTo>
                    <a:pt x="4815" y="1130"/>
                    <a:pt x="5034" y="925"/>
                    <a:pt x="5287" y="925"/>
                  </a:cubicBezTo>
                  <a:close/>
                  <a:moveTo>
                    <a:pt x="5725" y="2173"/>
                  </a:moveTo>
                  <a:cubicBezTo>
                    <a:pt x="5744" y="2203"/>
                    <a:pt x="5754" y="2238"/>
                    <a:pt x="5754" y="2274"/>
                  </a:cubicBezTo>
                  <a:cubicBezTo>
                    <a:pt x="5756" y="2378"/>
                    <a:pt x="5674" y="2463"/>
                    <a:pt x="5570" y="2464"/>
                  </a:cubicBezTo>
                  <a:lnTo>
                    <a:pt x="5002" y="2464"/>
                  </a:lnTo>
                  <a:cubicBezTo>
                    <a:pt x="4898" y="2463"/>
                    <a:pt x="4815" y="2378"/>
                    <a:pt x="4818" y="2274"/>
                  </a:cubicBezTo>
                  <a:lnTo>
                    <a:pt x="4816" y="2274"/>
                  </a:lnTo>
                  <a:cubicBezTo>
                    <a:pt x="4816" y="2238"/>
                    <a:pt x="4826" y="2203"/>
                    <a:pt x="4845" y="2173"/>
                  </a:cubicBezTo>
                  <a:cubicBezTo>
                    <a:pt x="4981" y="2253"/>
                    <a:pt x="5134" y="2293"/>
                    <a:pt x="5286" y="2293"/>
                  </a:cubicBezTo>
                  <a:cubicBezTo>
                    <a:pt x="5438" y="2293"/>
                    <a:pt x="5590" y="2253"/>
                    <a:pt x="5725" y="2173"/>
                  </a:cubicBezTo>
                  <a:close/>
                  <a:moveTo>
                    <a:pt x="5708" y="2853"/>
                  </a:moveTo>
                  <a:cubicBezTo>
                    <a:pt x="6220" y="3490"/>
                    <a:pt x="6862" y="4007"/>
                    <a:pt x="7594" y="4369"/>
                  </a:cubicBezTo>
                  <a:lnTo>
                    <a:pt x="7770" y="4457"/>
                  </a:lnTo>
                  <a:cubicBezTo>
                    <a:pt x="7685" y="4460"/>
                    <a:pt x="7598" y="4463"/>
                    <a:pt x="7513" y="4463"/>
                  </a:cubicBezTo>
                  <a:lnTo>
                    <a:pt x="3060" y="4463"/>
                  </a:lnTo>
                  <a:cubicBezTo>
                    <a:pt x="2974" y="4463"/>
                    <a:pt x="2889" y="4460"/>
                    <a:pt x="2804" y="4457"/>
                  </a:cubicBezTo>
                  <a:lnTo>
                    <a:pt x="2978" y="4370"/>
                  </a:lnTo>
                  <a:cubicBezTo>
                    <a:pt x="3711" y="4007"/>
                    <a:pt x="4355" y="3490"/>
                    <a:pt x="4865" y="2853"/>
                  </a:cubicBezTo>
                  <a:cubicBezTo>
                    <a:pt x="4910" y="2863"/>
                    <a:pt x="4956" y="2869"/>
                    <a:pt x="5002" y="2869"/>
                  </a:cubicBezTo>
                  <a:lnTo>
                    <a:pt x="5573" y="2869"/>
                  </a:lnTo>
                  <a:cubicBezTo>
                    <a:pt x="5617" y="2869"/>
                    <a:pt x="5663" y="2863"/>
                    <a:pt x="5708" y="2853"/>
                  </a:cubicBezTo>
                  <a:close/>
                  <a:moveTo>
                    <a:pt x="1344" y="4618"/>
                  </a:moveTo>
                  <a:cubicBezTo>
                    <a:pt x="1899" y="4784"/>
                    <a:pt x="2474" y="4867"/>
                    <a:pt x="3051" y="4867"/>
                  </a:cubicBezTo>
                  <a:lnTo>
                    <a:pt x="7518" y="4867"/>
                  </a:lnTo>
                  <a:cubicBezTo>
                    <a:pt x="8097" y="4867"/>
                    <a:pt x="8672" y="4784"/>
                    <a:pt x="9225" y="4618"/>
                  </a:cubicBezTo>
                  <a:lnTo>
                    <a:pt x="9225" y="4618"/>
                  </a:lnTo>
                  <a:lnTo>
                    <a:pt x="9130" y="4797"/>
                  </a:lnTo>
                  <a:cubicBezTo>
                    <a:pt x="8895" y="5238"/>
                    <a:pt x="8438" y="5514"/>
                    <a:pt x="7938" y="5516"/>
                  </a:cubicBezTo>
                  <a:lnTo>
                    <a:pt x="2632" y="5516"/>
                  </a:lnTo>
                  <a:cubicBezTo>
                    <a:pt x="2134" y="5514"/>
                    <a:pt x="1675" y="5238"/>
                    <a:pt x="1441" y="4797"/>
                  </a:cubicBezTo>
                  <a:lnTo>
                    <a:pt x="1344" y="4618"/>
                  </a:lnTo>
                  <a:close/>
                  <a:moveTo>
                    <a:pt x="4491" y="5921"/>
                  </a:moveTo>
                  <a:lnTo>
                    <a:pt x="4491" y="7082"/>
                  </a:lnTo>
                  <a:lnTo>
                    <a:pt x="3870" y="7082"/>
                  </a:lnTo>
                  <a:lnTo>
                    <a:pt x="3870" y="5921"/>
                  </a:lnTo>
                  <a:close/>
                  <a:moveTo>
                    <a:pt x="5678" y="5921"/>
                  </a:moveTo>
                  <a:lnTo>
                    <a:pt x="5678" y="7082"/>
                  </a:lnTo>
                  <a:lnTo>
                    <a:pt x="4896" y="7082"/>
                  </a:lnTo>
                  <a:lnTo>
                    <a:pt x="4896" y="5921"/>
                  </a:lnTo>
                  <a:close/>
                  <a:moveTo>
                    <a:pt x="6705" y="5921"/>
                  </a:moveTo>
                  <a:lnTo>
                    <a:pt x="6705" y="7082"/>
                  </a:lnTo>
                  <a:lnTo>
                    <a:pt x="6084" y="7082"/>
                  </a:lnTo>
                  <a:lnTo>
                    <a:pt x="6084" y="5921"/>
                  </a:lnTo>
                  <a:close/>
                  <a:moveTo>
                    <a:pt x="7068" y="7487"/>
                  </a:moveTo>
                  <a:cubicBezTo>
                    <a:pt x="7402" y="7984"/>
                    <a:pt x="7876" y="8368"/>
                    <a:pt x="8431" y="8595"/>
                  </a:cubicBezTo>
                  <a:lnTo>
                    <a:pt x="8670" y="8691"/>
                  </a:lnTo>
                  <a:cubicBezTo>
                    <a:pt x="8558" y="8698"/>
                    <a:pt x="8446" y="8701"/>
                    <a:pt x="8333" y="8701"/>
                  </a:cubicBezTo>
                  <a:lnTo>
                    <a:pt x="2240" y="8701"/>
                  </a:lnTo>
                  <a:cubicBezTo>
                    <a:pt x="2126" y="8701"/>
                    <a:pt x="2014" y="8698"/>
                    <a:pt x="1902" y="8691"/>
                  </a:cubicBezTo>
                  <a:lnTo>
                    <a:pt x="2141" y="8595"/>
                  </a:lnTo>
                  <a:cubicBezTo>
                    <a:pt x="2696" y="8368"/>
                    <a:pt x="3170" y="7984"/>
                    <a:pt x="3504" y="7487"/>
                  </a:cubicBezTo>
                  <a:close/>
                  <a:moveTo>
                    <a:pt x="540" y="8829"/>
                  </a:moveTo>
                  <a:cubicBezTo>
                    <a:pt x="1095" y="8995"/>
                    <a:pt x="1670" y="9079"/>
                    <a:pt x="2247" y="9079"/>
                  </a:cubicBezTo>
                  <a:lnTo>
                    <a:pt x="8325" y="9079"/>
                  </a:lnTo>
                  <a:cubicBezTo>
                    <a:pt x="8902" y="9079"/>
                    <a:pt x="9477" y="8995"/>
                    <a:pt x="10032" y="8829"/>
                  </a:cubicBezTo>
                  <a:lnTo>
                    <a:pt x="10032" y="8829"/>
                  </a:lnTo>
                  <a:lnTo>
                    <a:pt x="9935" y="9008"/>
                  </a:lnTo>
                  <a:cubicBezTo>
                    <a:pt x="9702" y="9449"/>
                    <a:pt x="9244" y="9724"/>
                    <a:pt x="8745" y="9726"/>
                  </a:cubicBezTo>
                  <a:lnTo>
                    <a:pt x="1827" y="9726"/>
                  </a:lnTo>
                  <a:cubicBezTo>
                    <a:pt x="1328" y="9724"/>
                    <a:pt x="870" y="9449"/>
                    <a:pt x="637" y="9008"/>
                  </a:cubicBezTo>
                  <a:lnTo>
                    <a:pt x="540" y="8829"/>
                  </a:lnTo>
                  <a:close/>
                  <a:moveTo>
                    <a:pt x="8325" y="10130"/>
                  </a:moveTo>
                  <a:lnTo>
                    <a:pt x="8325" y="10537"/>
                  </a:lnTo>
                  <a:lnTo>
                    <a:pt x="2223" y="10537"/>
                  </a:lnTo>
                  <a:lnTo>
                    <a:pt x="2223" y="10130"/>
                  </a:lnTo>
                  <a:close/>
                  <a:moveTo>
                    <a:pt x="6192" y="10940"/>
                  </a:moveTo>
                  <a:lnTo>
                    <a:pt x="6192" y="11805"/>
                  </a:lnTo>
                  <a:lnTo>
                    <a:pt x="4357" y="11805"/>
                  </a:lnTo>
                  <a:lnTo>
                    <a:pt x="4357" y="10940"/>
                  </a:lnTo>
                  <a:close/>
                  <a:moveTo>
                    <a:pt x="7784" y="10940"/>
                  </a:moveTo>
                  <a:lnTo>
                    <a:pt x="7784" y="11805"/>
                  </a:lnTo>
                  <a:lnTo>
                    <a:pt x="6596" y="11805"/>
                  </a:lnTo>
                  <a:lnTo>
                    <a:pt x="6596" y="10940"/>
                  </a:lnTo>
                  <a:close/>
                  <a:moveTo>
                    <a:pt x="3979" y="10942"/>
                  </a:moveTo>
                  <a:lnTo>
                    <a:pt x="3979" y="11806"/>
                  </a:lnTo>
                  <a:lnTo>
                    <a:pt x="2791" y="11806"/>
                  </a:lnTo>
                  <a:lnTo>
                    <a:pt x="2791" y="10942"/>
                  </a:lnTo>
                  <a:close/>
                  <a:moveTo>
                    <a:pt x="9108" y="12209"/>
                  </a:moveTo>
                  <a:lnTo>
                    <a:pt x="9108" y="12588"/>
                  </a:lnTo>
                  <a:lnTo>
                    <a:pt x="7535" y="12588"/>
                  </a:lnTo>
                  <a:cubicBezTo>
                    <a:pt x="7533" y="12588"/>
                    <a:pt x="7531" y="12588"/>
                    <a:pt x="7529" y="12588"/>
                  </a:cubicBezTo>
                  <a:cubicBezTo>
                    <a:pt x="7427" y="12588"/>
                    <a:pt x="7340" y="12664"/>
                    <a:pt x="7326" y="12766"/>
                  </a:cubicBezTo>
                  <a:cubicBezTo>
                    <a:pt x="7310" y="12887"/>
                    <a:pt x="7405" y="12993"/>
                    <a:pt x="7526" y="12993"/>
                  </a:cubicBezTo>
                  <a:lnTo>
                    <a:pt x="10134" y="12993"/>
                  </a:lnTo>
                  <a:lnTo>
                    <a:pt x="10134" y="13425"/>
                  </a:lnTo>
                  <a:lnTo>
                    <a:pt x="415" y="13425"/>
                  </a:lnTo>
                  <a:lnTo>
                    <a:pt x="415" y="12993"/>
                  </a:lnTo>
                  <a:lnTo>
                    <a:pt x="6682" y="12993"/>
                  </a:lnTo>
                  <a:cubicBezTo>
                    <a:pt x="6683" y="12993"/>
                    <a:pt x="6684" y="12993"/>
                    <a:pt x="6685" y="12993"/>
                  </a:cubicBezTo>
                  <a:cubicBezTo>
                    <a:pt x="6787" y="12993"/>
                    <a:pt x="6875" y="12917"/>
                    <a:pt x="6891" y="12816"/>
                  </a:cubicBezTo>
                  <a:cubicBezTo>
                    <a:pt x="6905" y="12695"/>
                    <a:pt x="6812" y="12588"/>
                    <a:pt x="6689" y="12588"/>
                  </a:cubicBezTo>
                  <a:lnTo>
                    <a:pt x="1468" y="12588"/>
                  </a:lnTo>
                  <a:lnTo>
                    <a:pt x="1468" y="12209"/>
                  </a:lnTo>
                  <a:close/>
                  <a:moveTo>
                    <a:pt x="5287" y="0"/>
                  </a:moveTo>
                  <a:cubicBezTo>
                    <a:pt x="5177" y="0"/>
                    <a:pt x="5086" y="89"/>
                    <a:pt x="5084" y="202"/>
                  </a:cubicBezTo>
                  <a:lnTo>
                    <a:pt x="5084" y="560"/>
                  </a:lnTo>
                  <a:cubicBezTo>
                    <a:pt x="4691" y="653"/>
                    <a:pt x="4411" y="1005"/>
                    <a:pt x="4410" y="1410"/>
                  </a:cubicBezTo>
                  <a:lnTo>
                    <a:pt x="4410" y="1430"/>
                  </a:lnTo>
                  <a:cubicBezTo>
                    <a:pt x="4410" y="1597"/>
                    <a:pt x="4459" y="1761"/>
                    <a:pt x="4550" y="1901"/>
                  </a:cubicBezTo>
                  <a:cubicBezTo>
                    <a:pt x="4373" y="2113"/>
                    <a:pt x="4362" y="2417"/>
                    <a:pt x="4527" y="2639"/>
                  </a:cubicBezTo>
                  <a:cubicBezTo>
                    <a:pt x="4056" y="3215"/>
                    <a:pt x="3466" y="3683"/>
                    <a:pt x="2799" y="4012"/>
                  </a:cubicBezTo>
                  <a:lnTo>
                    <a:pt x="2075" y="4366"/>
                  </a:lnTo>
                  <a:cubicBezTo>
                    <a:pt x="2069" y="4369"/>
                    <a:pt x="2062" y="4372"/>
                    <a:pt x="2057" y="4376"/>
                  </a:cubicBezTo>
                  <a:cubicBezTo>
                    <a:pt x="1805" y="4330"/>
                    <a:pt x="1556" y="4267"/>
                    <a:pt x="1311" y="4186"/>
                  </a:cubicBezTo>
                  <a:cubicBezTo>
                    <a:pt x="1275" y="4174"/>
                    <a:pt x="1239" y="4169"/>
                    <a:pt x="1205" y="4169"/>
                  </a:cubicBezTo>
                  <a:cubicBezTo>
                    <a:pt x="968" y="4169"/>
                    <a:pt x="789" y="4430"/>
                    <a:pt x="915" y="4661"/>
                  </a:cubicBezTo>
                  <a:lnTo>
                    <a:pt x="1095" y="4994"/>
                  </a:lnTo>
                  <a:cubicBezTo>
                    <a:pt x="1400" y="5563"/>
                    <a:pt x="1994" y="5919"/>
                    <a:pt x="2641" y="5921"/>
                  </a:cubicBezTo>
                  <a:lnTo>
                    <a:pt x="3440" y="5921"/>
                  </a:lnTo>
                  <a:lnTo>
                    <a:pt x="3440" y="7088"/>
                  </a:lnTo>
                  <a:cubicBezTo>
                    <a:pt x="3340" y="7096"/>
                    <a:pt x="3249" y="7151"/>
                    <a:pt x="3194" y="7235"/>
                  </a:cubicBezTo>
                  <a:cubicBezTo>
                    <a:pt x="2907" y="7673"/>
                    <a:pt x="2494" y="8013"/>
                    <a:pt x="2010" y="8208"/>
                  </a:cubicBezTo>
                  <a:lnTo>
                    <a:pt x="1119" y="8570"/>
                  </a:lnTo>
                  <a:cubicBezTo>
                    <a:pt x="916" y="8528"/>
                    <a:pt x="717" y="8475"/>
                    <a:pt x="521" y="8410"/>
                  </a:cubicBezTo>
                  <a:cubicBezTo>
                    <a:pt x="485" y="8398"/>
                    <a:pt x="449" y="8393"/>
                    <a:pt x="415" y="8393"/>
                  </a:cubicBezTo>
                  <a:cubicBezTo>
                    <a:pt x="177" y="8393"/>
                    <a:pt x="1" y="8654"/>
                    <a:pt x="125" y="8884"/>
                  </a:cubicBezTo>
                  <a:lnTo>
                    <a:pt x="304" y="9216"/>
                  </a:lnTo>
                  <a:cubicBezTo>
                    <a:pt x="604" y="9776"/>
                    <a:pt x="1184" y="10130"/>
                    <a:pt x="1820" y="10139"/>
                  </a:cubicBezTo>
                  <a:lnTo>
                    <a:pt x="1820" y="10607"/>
                  </a:lnTo>
                  <a:cubicBezTo>
                    <a:pt x="1820" y="10790"/>
                    <a:pt x="1968" y="10940"/>
                    <a:pt x="2151" y="10940"/>
                  </a:cubicBezTo>
                  <a:lnTo>
                    <a:pt x="2387" y="10940"/>
                  </a:lnTo>
                  <a:lnTo>
                    <a:pt x="2387" y="11805"/>
                  </a:lnTo>
                  <a:lnTo>
                    <a:pt x="1396" y="11805"/>
                  </a:lnTo>
                  <a:cubicBezTo>
                    <a:pt x="1212" y="11806"/>
                    <a:pt x="1062" y="11957"/>
                    <a:pt x="1063" y="12143"/>
                  </a:cubicBezTo>
                  <a:lnTo>
                    <a:pt x="1063" y="12588"/>
                  </a:lnTo>
                  <a:lnTo>
                    <a:pt x="367" y="12588"/>
                  </a:lnTo>
                  <a:cubicBezTo>
                    <a:pt x="184" y="12588"/>
                    <a:pt x="37" y="12738"/>
                    <a:pt x="37" y="12921"/>
                  </a:cubicBezTo>
                  <a:lnTo>
                    <a:pt x="37" y="13497"/>
                  </a:lnTo>
                  <a:cubicBezTo>
                    <a:pt x="37" y="13680"/>
                    <a:pt x="184" y="13829"/>
                    <a:pt x="367" y="13830"/>
                  </a:cubicBezTo>
                  <a:lnTo>
                    <a:pt x="10209" y="13830"/>
                  </a:lnTo>
                  <a:cubicBezTo>
                    <a:pt x="10392" y="13829"/>
                    <a:pt x="10539" y="13680"/>
                    <a:pt x="10539" y="13497"/>
                  </a:cubicBezTo>
                  <a:lnTo>
                    <a:pt x="10539" y="12921"/>
                  </a:lnTo>
                  <a:cubicBezTo>
                    <a:pt x="10539" y="12738"/>
                    <a:pt x="10392" y="12588"/>
                    <a:pt x="10209" y="12588"/>
                  </a:cubicBezTo>
                  <a:lnTo>
                    <a:pt x="9512" y="12588"/>
                  </a:lnTo>
                  <a:lnTo>
                    <a:pt x="9512" y="12143"/>
                  </a:lnTo>
                  <a:cubicBezTo>
                    <a:pt x="9513" y="11957"/>
                    <a:pt x="9363" y="11806"/>
                    <a:pt x="9179" y="11805"/>
                  </a:cubicBezTo>
                  <a:lnTo>
                    <a:pt x="8188" y="11805"/>
                  </a:lnTo>
                  <a:lnTo>
                    <a:pt x="8188" y="10940"/>
                  </a:lnTo>
                  <a:lnTo>
                    <a:pt x="8397" y="10940"/>
                  </a:lnTo>
                  <a:cubicBezTo>
                    <a:pt x="8580" y="10940"/>
                    <a:pt x="8728" y="10792"/>
                    <a:pt x="8728" y="10607"/>
                  </a:cubicBezTo>
                  <a:lnTo>
                    <a:pt x="8728" y="10139"/>
                  </a:lnTo>
                  <a:cubicBezTo>
                    <a:pt x="9363" y="10130"/>
                    <a:pt x="9944" y="9776"/>
                    <a:pt x="10244" y="9216"/>
                  </a:cubicBezTo>
                  <a:lnTo>
                    <a:pt x="10418" y="8893"/>
                  </a:lnTo>
                  <a:cubicBezTo>
                    <a:pt x="10477" y="8786"/>
                    <a:pt x="10476" y="8658"/>
                    <a:pt x="10414" y="8553"/>
                  </a:cubicBezTo>
                  <a:cubicBezTo>
                    <a:pt x="10353" y="8451"/>
                    <a:pt x="10244" y="8393"/>
                    <a:pt x="10132" y="8393"/>
                  </a:cubicBezTo>
                  <a:cubicBezTo>
                    <a:pt x="10097" y="8393"/>
                    <a:pt x="10062" y="8399"/>
                    <a:pt x="10027" y="8410"/>
                  </a:cubicBezTo>
                  <a:cubicBezTo>
                    <a:pt x="9830" y="8475"/>
                    <a:pt x="9630" y="8528"/>
                    <a:pt x="9428" y="8572"/>
                  </a:cubicBezTo>
                  <a:lnTo>
                    <a:pt x="9415" y="8564"/>
                  </a:lnTo>
                  <a:lnTo>
                    <a:pt x="8539" y="8208"/>
                  </a:lnTo>
                  <a:cubicBezTo>
                    <a:pt x="8054" y="8013"/>
                    <a:pt x="7642" y="7673"/>
                    <a:pt x="7355" y="7235"/>
                  </a:cubicBezTo>
                  <a:cubicBezTo>
                    <a:pt x="7300" y="7151"/>
                    <a:pt x="7209" y="7096"/>
                    <a:pt x="7109" y="7088"/>
                  </a:cubicBezTo>
                  <a:lnTo>
                    <a:pt x="7109" y="5921"/>
                  </a:lnTo>
                  <a:lnTo>
                    <a:pt x="7936" y="5921"/>
                  </a:lnTo>
                  <a:cubicBezTo>
                    <a:pt x="8581" y="5919"/>
                    <a:pt x="9176" y="5563"/>
                    <a:pt x="9481" y="4994"/>
                  </a:cubicBezTo>
                  <a:lnTo>
                    <a:pt x="9662" y="4661"/>
                  </a:lnTo>
                  <a:cubicBezTo>
                    <a:pt x="9786" y="4430"/>
                    <a:pt x="9608" y="4169"/>
                    <a:pt x="9370" y="4169"/>
                  </a:cubicBezTo>
                  <a:cubicBezTo>
                    <a:pt x="9336" y="4169"/>
                    <a:pt x="9300" y="4174"/>
                    <a:pt x="9264" y="4186"/>
                  </a:cubicBezTo>
                  <a:cubicBezTo>
                    <a:pt x="9020" y="4267"/>
                    <a:pt x="8773" y="4330"/>
                    <a:pt x="8520" y="4376"/>
                  </a:cubicBezTo>
                  <a:lnTo>
                    <a:pt x="7776" y="4012"/>
                  </a:lnTo>
                  <a:cubicBezTo>
                    <a:pt x="7109" y="3683"/>
                    <a:pt x="6519" y="3215"/>
                    <a:pt x="6048" y="2639"/>
                  </a:cubicBezTo>
                  <a:cubicBezTo>
                    <a:pt x="6212" y="2417"/>
                    <a:pt x="6202" y="2113"/>
                    <a:pt x="6025" y="1901"/>
                  </a:cubicBezTo>
                  <a:cubicBezTo>
                    <a:pt x="6116" y="1761"/>
                    <a:pt x="6165" y="1597"/>
                    <a:pt x="6165" y="1430"/>
                  </a:cubicBezTo>
                  <a:lnTo>
                    <a:pt x="6165" y="1410"/>
                  </a:lnTo>
                  <a:cubicBezTo>
                    <a:pt x="6163" y="1005"/>
                    <a:pt x="5884" y="653"/>
                    <a:pt x="5489" y="560"/>
                  </a:cubicBezTo>
                  <a:lnTo>
                    <a:pt x="5489" y="210"/>
                  </a:lnTo>
                  <a:cubicBezTo>
                    <a:pt x="5492" y="106"/>
                    <a:pt x="5416" y="16"/>
                    <a:pt x="5313" y="2"/>
                  </a:cubicBezTo>
                  <a:cubicBezTo>
                    <a:pt x="5304" y="1"/>
                    <a:pt x="5295" y="0"/>
                    <a:pt x="5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96"/>
          <p:cNvGrpSpPr/>
          <p:nvPr/>
        </p:nvGrpSpPr>
        <p:grpSpPr>
          <a:xfrm>
            <a:off x="3153071" y="2066215"/>
            <a:ext cx="373492" cy="372710"/>
            <a:chOff x="3157938" y="2070529"/>
            <a:chExt cx="373492" cy="372710"/>
          </a:xfrm>
        </p:grpSpPr>
        <p:sp>
          <p:nvSpPr>
            <p:cNvPr id="1406" name="Google Shape;1406;p96"/>
            <p:cNvSpPr/>
            <p:nvPr/>
          </p:nvSpPr>
          <p:spPr>
            <a:xfrm>
              <a:off x="3208201" y="2099625"/>
              <a:ext cx="272293" cy="103357"/>
            </a:xfrm>
            <a:custGeom>
              <a:avLst/>
              <a:gdLst/>
              <a:ahLst/>
              <a:cxnLst/>
              <a:rect l="l" t="t" r="r" b="b"/>
              <a:pathLst>
                <a:path w="10098" h="3833" extrusionOk="0">
                  <a:moveTo>
                    <a:pt x="1" y="1"/>
                  </a:moveTo>
                  <a:lnTo>
                    <a:pt x="1" y="884"/>
                  </a:lnTo>
                  <a:cubicBezTo>
                    <a:pt x="1" y="1353"/>
                    <a:pt x="111" y="1817"/>
                    <a:pt x="325" y="2237"/>
                  </a:cubicBezTo>
                  <a:lnTo>
                    <a:pt x="325" y="3833"/>
                  </a:lnTo>
                  <a:lnTo>
                    <a:pt x="1620" y="3833"/>
                  </a:lnTo>
                  <a:lnTo>
                    <a:pt x="1620" y="2237"/>
                  </a:lnTo>
                  <a:cubicBezTo>
                    <a:pt x="1833" y="1817"/>
                    <a:pt x="1944" y="1353"/>
                    <a:pt x="1944" y="884"/>
                  </a:cubicBezTo>
                  <a:lnTo>
                    <a:pt x="1944" y="1"/>
                  </a:lnTo>
                  <a:close/>
                  <a:moveTo>
                    <a:pt x="8180" y="1"/>
                  </a:moveTo>
                  <a:lnTo>
                    <a:pt x="8180" y="884"/>
                  </a:lnTo>
                  <a:cubicBezTo>
                    <a:pt x="8181" y="1353"/>
                    <a:pt x="8292" y="1817"/>
                    <a:pt x="8504" y="2237"/>
                  </a:cubicBezTo>
                  <a:lnTo>
                    <a:pt x="8504" y="3833"/>
                  </a:lnTo>
                  <a:lnTo>
                    <a:pt x="9773" y="3833"/>
                  </a:lnTo>
                  <a:lnTo>
                    <a:pt x="9773" y="2237"/>
                  </a:lnTo>
                  <a:cubicBezTo>
                    <a:pt x="9986" y="1817"/>
                    <a:pt x="10097" y="1353"/>
                    <a:pt x="10097" y="884"/>
                  </a:cubicBezTo>
                  <a:lnTo>
                    <a:pt x="100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6"/>
            <p:cNvSpPr/>
            <p:nvPr/>
          </p:nvSpPr>
          <p:spPr>
            <a:xfrm>
              <a:off x="3188544" y="2330391"/>
              <a:ext cx="312309" cy="91762"/>
            </a:xfrm>
            <a:custGeom>
              <a:avLst/>
              <a:gdLst/>
              <a:ahLst/>
              <a:cxnLst/>
              <a:rect l="l" t="t" r="r" b="b"/>
              <a:pathLst>
                <a:path w="11582" h="3403" extrusionOk="0">
                  <a:moveTo>
                    <a:pt x="263" y="1"/>
                  </a:moveTo>
                  <a:cubicBezTo>
                    <a:pt x="117" y="1"/>
                    <a:pt x="1" y="117"/>
                    <a:pt x="1" y="263"/>
                  </a:cubicBezTo>
                  <a:lnTo>
                    <a:pt x="1" y="2087"/>
                  </a:lnTo>
                  <a:cubicBezTo>
                    <a:pt x="1" y="2232"/>
                    <a:pt x="117" y="2349"/>
                    <a:pt x="263" y="2349"/>
                  </a:cubicBezTo>
                  <a:lnTo>
                    <a:pt x="1061" y="2349"/>
                  </a:lnTo>
                  <a:cubicBezTo>
                    <a:pt x="1206" y="2349"/>
                    <a:pt x="1323" y="2232"/>
                    <a:pt x="1323" y="2087"/>
                  </a:cubicBezTo>
                  <a:lnTo>
                    <a:pt x="1323" y="263"/>
                  </a:lnTo>
                  <a:cubicBezTo>
                    <a:pt x="1323" y="117"/>
                    <a:pt x="1206" y="1"/>
                    <a:pt x="1061" y="1"/>
                  </a:cubicBezTo>
                  <a:close/>
                  <a:moveTo>
                    <a:pt x="9241" y="1"/>
                  </a:moveTo>
                  <a:cubicBezTo>
                    <a:pt x="9240" y="1"/>
                    <a:pt x="9239" y="1"/>
                    <a:pt x="9239" y="1"/>
                  </a:cubicBezTo>
                  <a:lnTo>
                    <a:pt x="8442" y="1"/>
                  </a:lnTo>
                  <a:cubicBezTo>
                    <a:pt x="8298" y="1"/>
                    <a:pt x="8180" y="117"/>
                    <a:pt x="8181" y="263"/>
                  </a:cubicBezTo>
                  <a:lnTo>
                    <a:pt x="8181" y="2087"/>
                  </a:lnTo>
                  <a:cubicBezTo>
                    <a:pt x="8181" y="2232"/>
                    <a:pt x="8298" y="2349"/>
                    <a:pt x="8442" y="2349"/>
                  </a:cubicBezTo>
                  <a:lnTo>
                    <a:pt x="9241" y="2349"/>
                  </a:lnTo>
                  <a:cubicBezTo>
                    <a:pt x="9386" y="2349"/>
                    <a:pt x="9504" y="2232"/>
                    <a:pt x="9504" y="2087"/>
                  </a:cubicBezTo>
                  <a:lnTo>
                    <a:pt x="9504" y="261"/>
                  </a:lnTo>
                  <a:cubicBezTo>
                    <a:pt x="9502" y="117"/>
                    <a:pt x="9386" y="1"/>
                    <a:pt x="9241" y="1"/>
                  </a:cubicBezTo>
                  <a:close/>
                  <a:moveTo>
                    <a:pt x="10521" y="1"/>
                  </a:moveTo>
                  <a:cubicBezTo>
                    <a:pt x="10377" y="1"/>
                    <a:pt x="10259" y="117"/>
                    <a:pt x="10259" y="263"/>
                  </a:cubicBezTo>
                  <a:lnTo>
                    <a:pt x="10259" y="2087"/>
                  </a:lnTo>
                  <a:cubicBezTo>
                    <a:pt x="10259" y="2232"/>
                    <a:pt x="10377" y="2349"/>
                    <a:pt x="10521" y="2349"/>
                  </a:cubicBezTo>
                  <a:lnTo>
                    <a:pt x="11320" y="2349"/>
                  </a:lnTo>
                  <a:cubicBezTo>
                    <a:pt x="11465" y="2349"/>
                    <a:pt x="11581" y="2232"/>
                    <a:pt x="11581" y="2087"/>
                  </a:cubicBezTo>
                  <a:lnTo>
                    <a:pt x="11581" y="263"/>
                  </a:lnTo>
                  <a:cubicBezTo>
                    <a:pt x="11581" y="117"/>
                    <a:pt x="11465" y="1"/>
                    <a:pt x="11320" y="1"/>
                  </a:cubicBezTo>
                  <a:close/>
                  <a:moveTo>
                    <a:pt x="662" y="2349"/>
                  </a:moveTo>
                  <a:cubicBezTo>
                    <a:pt x="297" y="2349"/>
                    <a:pt x="2" y="2643"/>
                    <a:pt x="1" y="3007"/>
                  </a:cubicBezTo>
                  <a:lnTo>
                    <a:pt x="1" y="3402"/>
                  </a:lnTo>
                  <a:lnTo>
                    <a:pt x="1323" y="3402"/>
                  </a:lnTo>
                  <a:lnTo>
                    <a:pt x="1323" y="3002"/>
                  </a:lnTo>
                  <a:cubicBezTo>
                    <a:pt x="1323" y="2641"/>
                    <a:pt x="1028" y="2349"/>
                    <a:pt x="662" y="2349"/>
                  </a:cubicBezTo>
                  <a:close/>
                  <a:moveTo>
                    <a:pt x="3140" y="1"/>
                  </a:moveTo>
                  <a:cubicBezTo>
                    <a:pt x="3139" y="1"/>
                    <a:pt x="3138" y="1"/>
                    <a:pt x="3137" y="1"/>
                  </a:cubicBezTo>
                  <a:lnTo>
                    <a:pt x="2342" y="1"/>
                  </a:lnTo>
                  <a:cubicBezTo>
                    <a:pt x="2196" y="1"/>
                    <a:pt x="2080" y="117"/>
                    <a:pt x="2080" y="263"/>
                  </a:cubicBezTo>
                  <a:lnTo>
                    <a:pt x="2080" y="2087"/>
                  </a:lnTo>
                  <a:cubicBezTo>
                    <a:pt x="2080" y="2232"/>
                    <a:pt x="2196" y="2349"/>
                    <a:pt x="2342" y="2349"/>
                  </a:cubicBezTo>
                  <a:lnTo>
                    <a:pt x="2736" y="2349"/>
                  </a:lnTo>
                  <a:cubicBezTo>
                    <a:pt x="2373" y="2350"/>
                    <a:pt x="2080" y="2645"/>
                    <a:pt x="2080" y="3007"/>
                  </a:cubicBezTo>
                  <a:lnTo>
                    <a:pt x="2080" y="3402"/>
                  </a:lnTo>
                  <a:lnTo>
                    <a:pt x="3402" y="3402"/>
                  </a:lnTo>
                  <a:lnTo>
                    <a:pt x="3402" y="3002"/>
                  </a:lnTo>
                  <a:cubicBezTo>
                    <a:pt x="3402" y="2641"/>
                    <a:pt x="3105" y="2349"/>
                    <a:pt x="2741" y="2349"/>
                  </a:cubicBezTo>
                  <a:lnTo>
                    <a:pt x="3140" y="2349"/>
                  </a:lnTo>
                  <a:cubicBezTo>
                    <a:pt x="3284" y="2349"/>
                    <a:pt x="3402" y="2232"/>
                    <a:pt x="3402" y="2087"/>
                  </a:cubicBezTo>
                  <a:lnTo>
                    <a:pt x="3402" y="261"/>
                  </a:lnTo>
                  <a:cubicBezTo>
                    <a:pt x="3401" y="117"/>
                    <a:pt x="3284" y="1"/>
                    <a:pt x="3140" y="1"/>
                  </a:cubicBezTo>
                  <a:close/>
                  <a:moveTo>
                    <a:pt x="8842" y="2354"/>
                  </a:moveTo>
                  <a:cubicBezTo>
                    <a:pt x="8477" y="2354"/>
                    <a:pt x="8181" y="2647"/>
                    <a:pt x="8181" y="3009"/>
                  </a:cubicBezTo>
                  <a:lnTo>
                    <a:pt x="8181" y="3402"/>
                  </a:lnTo>
                  <a:lnTo>
                    <a:pt x="9504" y="3402"/>
                  </a:lnTo>
                  <a:lnTo>
                    <a:pt x="9504" y="3022"/>
                  </a:lnTo>
                  <a:cubicBezTo>
                    <a:pt x="9504" y="2715"/>
                    <a:pt x="9257" y="2414"/>
                    <a:pt x="8956" y="2363"/>
                  </a:cubicBezTo>
                  <a:cubicBezTo>
                    <a:pt x="8917" y="2357"/>
                    <a:pt x="8879" y="2354"/>
                    <a:pt x="8842" y="2354"/>
                  </a:cubicBezTo>
                  <a:close/>
                  <a:moveTo>
                    <a:pt x="10921" y="2354"/>
                  </a:moveTo>
                  <a:cubicBezTo>
                    <a:pt x="10883" y="2354"/>
                    <a:pt x="10845" y="2357"/>
                    <a:pt x="10806" y="2363"/>
                  </a:cubicBezTo>
                  <a:cubicBezTo>
                    <a:pt x="10505" y="2414"/>
                    <a:pt x="10259" y="2715"/>
                    <a:pt x="10259" y="3022"/>
                  </a:cubicBezTo>
                  <a:lnTo>
                    <a:pt x="10259" y="3402"/>
                  </a:lnTo>
                  <a:lnTo>
                    <a:pt x="11581" y="3402"/>
                  </a:lnTo>
                  <a:lnTo>
                    <a:pt x="11581" y="3009"/>
                  </a:lnTo>
                  <a:cubicBezTo>
                    <a:pt x="11581" y="2647"/>
                    <a:pt x="11285" y="2354"/>
                    <a:pt x="10921" y="235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96"/>
            <p:cNvSpPr/>
            <p:nvPr/>
          </p:nvSpPr>
          <p:spPr>
            <a:xfrm>
              <a:off x="3481896" y="2330391"/>
              <a:ext cx="18956" cy="91762"/>
            </a:xfrm>
            <a:custGeom>
              <a:avLst/>
              <a:gdLst/>
              <a:ahLst/>
              <a:cxnLst/>
              <a:rect l="l" t="t" r="r" b="b"/>
              <a:pathLst>
                <a:path w="703" h="3403" extrusionOk="0">
                  <a:moveTo>
                    <a:pt x="1" y="1"/>
                  </a:moveTo>
                  <a:lnTo>
                    <a:pt x="1" y="2349"/>
                  </a:lnTo>
                  <a:lnTo>
                    <a:pt x="441" y="2349"/>
                  </a:lnTo>
                  <a:cubicBezTo>
                    <a:pt x="586" y="2349"/>
                    <a:pt x="702" y="2232"/>
                    <a:pt x="702" y="2087"/>
                  </a:cubicBezTo>
                  <a:lnTo>
                    <a:pt x="702" y="263"/>
                  </a:lnTo>
                  <a:cubicBezTo>
                    <a:pt x="702" y="117"/>
                    <a:pt x="586" y="1"/>
                    <a:pt x="441" y="1"/>
                  </a:cubicBezTo>
                  <a:close/>
                  <a:moveTo>
                    <a:pt x="44" y="2353"/>
                  </a:moveTo>
                  <a:cubicBezTo>
                    <a:pt x="43" y="2353"/>
                    <a:pt x="42" y="2353"/>
                    <a:pt x="41" y="2353"/>
                  </a:cubicBezTo>
                  <a:cubicBezTo>
                    <a:pt x="28" y="2353"/>
                    <a:pt x="14" y="2353"/>
                    <a:pt x="1" y="2355"/>
                  </a:cubicBezTo>
                  <a:lnTo>
                    <a:pt x="1" y="3402"/>
                  </a:lnTo>
                  <a:lnTo>
                    <a:pt x="702" y="3402"/>
                  </a:lnTo>
                  <a:lnTo>
                    <a:pt x="702" y="3009"/>
                  </a:lnTo>
                  <a:cubicBezTo>
                    <a:pt x="701" y="2645"/>
                    <a:pt x="405" y="2353"/>
                    <a:pt x="44" y="2353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96"/>
            <p:cNvSpPr/>
            <p:nvPr/>
          </p:nvSpPr>
          <p:spPr>
            <a:xfrm>
              <a:off x="3167403" y="2195701"/>
              <a:ext cx="354536" cy="148550"/>
            </a:xfrm>
            <a:custGeom>
              <a:avLst/>
              <a:gdLst/>
              <a:ahLst/>
              <a:cxnLst/>
              <a:rect l="l" t="t" r="r" b="b"/>
              <a:pathLst>
                <a:path w="13148" h="5509" extrusionOk="0">
                  <a:moveTo>
                    <a:pt x="638" y="2"/>
                  </a:moveTo>
                  <a:cubicBezTo>
                    <a:pt x="570" y="2"/>
                    <a:pt x="514" y="52"/>
                    <a:pt x="508" y="120"/>
                  </a:cubicBezTo>
                  <a:lnTo>
                    <a:pt x="8" y="5364"/>
                  </a:lnTo>
                  <a:cubicBezTo>
                    <a:pt x="1" y="5442"/>
                    <a:pt x="61" y="5509"/>
                    <a:pt x="139" y="5509"/>
                  </a:cubicBezTo>
                  <a:lnTo>
                    <a:pt x="4833" y="5509"/>
                  </a:lnTo>
                  <a:cubicBezTo>
                    <a:pt x="4911" y="5509"/>
                    <a:pt x="4971" y="5442"/>
                    <a:pt x="4963" y="5364"/>
                  </a:cubicBezTo>
                  <a:lnTo>
                    <a:pt x="4464" y="120"/>
                  </a:lnTo>
                  <a:cubicBezTo>
                    <a:pt x="4457" y="52"/>
                    <a:pt x="4401" y="2"/>
                    <a:pt x="4333" y="2"/>
                  </a:cubicBezTo>
                  <a:close/>
                  <a:moveTo>
                    <a:pt x="8814" y="1"/>
                  </a:moveTo>
                  <a:cubicBezTo>
                    <a:pt x="8746" y="2"/>
                    <a:pt x="8690" y="52"/>
                    <a:pt x="8684" y="120"/>
                  </a:cubicBezTo>
                  <a:lnTo>
                    <a:pt x="8184" y="5364"/>
                  </a:lnTo>
                  <a:cubicBezTo>
                    <a:pt x="8177" y="5442"/>
                    <a:pt x="8237" y="5509"/>
                    <a:pt x="8314" y="5509"/>
                  </a:cubicBezTo>
                  <a:lnTo>
                    <a:pt x="13009" y="5509"/>
                  </a:lnTo>
                  <a:cubicBezTo>
                    <a:pt x="13086" y="5509"/>
                    <a:pt x="13148" y="5442"/>
                    <a:pt x="13139" y="5364"/>
                  </a:cubicBezTo>
                  <a:lnTo>
                    <a:pt x="12640" y="120"/>
                  </a:lnTo>
                  <a:cubicBezTo>
                    <a:pt x="12635" y="52"/>
                    <a:pt x="12577" y="1"/>
                    <a:pt x="125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96"/>
            <p:cNvSpPr/>
            <p:nvPr/>
          </p:nvSpPr>
          <p:spPr>
            <a:xfrm>
              <a:off x="3173227" y="2160781"/>
              <a:ext cx="342968" cy="127410"/>
            </a:xfrm>
            <a:custGeom>
              <a:avLst/>
              <a:gdLst/>
              <a:ahLst/>
              <a:cxnLst/>
              <a:rect l="l" t="t" r="r" b="b"/>
              <a:pathLst>
                <a:path w="12719" h="4725" extrusionOk="0">
                  <a:moveTo>
                    <a:pt x="9766" y="0"/>
                  </a:moveTo>
                  <a:cubicBezTo>
                    <a:pt x="9622" y="0"/>
                    <a:pt x="9504" y="119"/>
                    <a:pt x="9504" y="263"/>
                  </a:cubicBezTo>
                  <a:lnTo>
                    <a:pt x="9504" y="508"/>
                  </a:lnTo>
                  <a:lnTo>
                    <a:pt x="8514" y="901"/>
                  </a:lnTo>
                  <a:cubicBezTo>
                    <a:pt x="8314" y="979"/>
                    <a:pt x="8181" y="1172"/>
                    <a:pt x="8181" y="1386"/>
                  </a:cubicBezTo>
                  <a:lnTo>
                    <a:pt x="8181" y="4436"/>
                  </a:lnTo>
                  <a:cubicBezTo>
                    <a:pt x="8181" y="4580"/>
                    <a:pt x="8298" y="4697"/>
                    <a:pt x="8444" y="4697"/>
                  </a:cubicBezTo>
                  <a:lnTo>
                    <a:pt x="9242" y="4697"/>
                  </a:lnTo>
                  <a:cubicBezTo>
                    <a:pt x="9386" y="4697"/>
                    <a:pt x="9504" y="4580"/>
                    <a:pt x="9504" y="4436"/>
                  </a:cubicBezTo>
                  <a:lnTo>
                    <a:pt x="9504" y="2604"/>
                  </a:lnTo>
                  <a:cubicBezTo>
                    <a:pt x="9504" y="2313"/>
                    <a:pt x="9739" y="2079"/>
                    <a:pt x="10030" y="2079"/>
                  </a:cubicBezTo>
                  <a:lnTo>
                    <a:pt x="10871" y="2079"/>
                  </a:lnTo>
                  <a:cubicBezTo>
                    <a:pt x="11161" y="2079"/>
                    <a:pt x="11394" y="2314"/>
                    <a:pt x="11394" y="2604"/>
                  </a:cubicBezTo>
                  <a:lnTo>
                    <a:pt x="11394" y="4436"/>
                  </a:lnTo>
                  <a:cubicBezTo>
                    <a:pt x="11394" y="4580"/>
                    <a:pt x="11512" y="4699"/>
                    <a:pt x="11656" y="4699"/>
                  </a:cubicBezTo>
                  <a:lnTo>
                    <a:pt x="12456" y="4699"/>
                  </a:lnTo>
                  <a:cubicBezTo>
                    <a:pt x="12600" y="4699"/>
                    <a:pt x="12718" y="4580"/>
                    <a:pt x="12718" y="4436"/>
                  </a:cubicBezTo>
                  <a:lnTo>
                    <a:pt x="12718" y="1386"/>
                  </a:lnTo>
                  <a:cubicBezTo>
                    <a:pt x="12717" y="1172"/>
                    <a:pt x="12584" y="979"/>
                    <a:pt x="12384" y="901"/>
                  </a:cubicBezTo>
                  <a:lnTo>
                    <a:pt x="11393" y="508"/>
                  </a:lnTo>
                  <a:lnTo>
                    <a:pt x="11393" y="263"/>
                  </a:lnTo>
                  <a:cubicBezTo>
                    <a:pt x="11393" y="119"/>
                    <a:pt x="11276" y="0"/>
                    <a:pt x="11131" y="0"/>
                  </a:cubicBezTo>
                  <a:close/>
                  <a:moveTo>
                    <a:pt x="1586" y="0"/>
                  </a:moveTo>
                  <a:cubicBezTo>
                    <a:pt x="1442" y="0"/>
                    <a:pt x="1323" y="119"/>
                    <a:pt x="1323" y="263"/>
                  </a:cubicBezTo>
                  <a:lnTo>
                    <a:pt x="1323" y="525"/>
                  </a:lnTo>
                  <a:lnTo>
                    <a:pt x="334" y="918"/>
                  </a:lnTo>
                  <a:cubicBezTo>
                    <a:pt x="133" y="997"/>
                    <a:pt x="1" y="1190"/>
                    <a:pt x="1" y="1405"/>
                  </a:cubicBezTo>
                  <a:lnTo>
                    <a:pt x="1" y="4462"/>
                  </a:lnTo>
                  <a:cubicBezTo>
                    <a:pt x="1" y="4608"/>
                    <a:pt x="119" y="4725"/>
                    <a:pt x="263" y="4725"/>
                  </a:cubicBezTo>
                  <a:lnTo>
                    <a:pt x="1061" y="4725"/>
                  </a:lnTo>
                  <a:cubicBezTo>
                    <a:pt x="1207" y="4725"/>
                    <a:pt x="1323" y="4608"/>
                    <a:pt x="1323" y="4462"/>
                  </a:cubicBezTo>
                  <a:lnTo>
                    <a:pt x="1323" y="2604"/>
                  </a:lnTo>
                  <a:cubicBezTo>
                    <a:pt x="1323" y="2314"/>
                    <a:pt x="1558" y="2079"/>
                    <a:pt x="1848" y="2079"/>
                  </a:cubicBezTo>
                  <a:lnTo>
                    <a:pt x="2689" y="2079"/>
                  </a:lnTo>
                  <a:cubicBezTo>
                    <a:pt x="2979" y="2079"/>
                    <a:pt x="3214" y="2314"/>
                    <a:pt x="3214" y="2604"/>
                  </a:cubicBezTo>
                  <a:lnTo>
                    <a:pt x="3214" y="4462"/>
                  </a:lnTo>
                  <a:cubicBezTo>
                    <a:pt x="3214" y="4608"/>
                    <a:pt x="3330" y="4725"/>
                    <a:pt x="3476" y="4725"/>
                  </a:cubicBezTo>
                  <a:lnTo>
                    <a:pt x="4274" y="4725"/>
                  </a:lnTo>
                  <a:cubicBezTo>
                    <a:pt x="4420" y="4725"/>
                    <a:pt x="4536" y="4608"/>
                    <a:pt x="4536" y="4462"/>
                  </a:cubicBezTo>
                  <a:lnTo>
                    <a:pt x="4536" y="1405"/>
                  </a:lnTo>
                  <a:cubicBezTo>
                    <a:pt x="4536" y="1190"/>
                    <a:pt x="4404" y="997"/>
                    <a:pt x="4204" y="918"/>
                  </a:cubicBezTo>
                  <a:lnTo>
                    <a:pt x="3214" y="525"/>
                  </a:lnTo>
                  <a:lnTo>
                    <a:pt x="3214" y="263"/>
                  </a:lnTo>
                  <a:cubicBezTo>
                    <a:pt x="3214" y="119"/>
                    <a:pt x="3096" y="0"/>
                    <a:pt x="29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96"/>
            <p:cNvSpPr/>
            <p:nvPr/>
          </p:nvSpPr>
          <p:spPr>
            <a:xfrm>
              <a:off x="3453502" y="2160727"/>
              <a:ext cx="62640" cy="127464"/>
            </a:xfrm>
            <a:custGeom>
              <a:avLst/>
              <a:gdLst/>
              <a:ahLst/>
              <a:cxnLst/>
              <a:rect l="l" t="t" r="r" b="b"/>
              <a:pathLst>
                <a:path w="2323" h="4727" extrusionOk="0">
                  <a:moveTo>
                    <a:pt x="0" y="1"/>
                  </a:moveTo>
                  <a:lnTo>
                    <a:pt x="0" y="569"/>
                  </a:lnTo>
                  <a:cubicBezTo>
                    <a:pt x="114" y="600"/>
                    <a:pt x="192" y="704"/>
                    <a:pt x="189" y="822"/>
                  </a:cubicBezTo>
                  <a:lnTo>
                    <a:pt x="189" y="1093"/>
                  </a:lnTo>
                  <a:lnTo>
                    <a:pt x="1180" y="1485"/>
                  </a:lnTo>
                  <a:cubicBezTo>
                    <a:pt x="1381" y="1564"/>
                    <a:pt x="1512" y="1756"/>
                    <a:pt x="1513" y="1972"/>
                  </a:cubicBezTo>
                  <a:lnTo>
                    <a:pt x="1513" y="4727"/>
                  </a:lnTo>
                  <a:lnTo>
                    <a:pt x="2061" y="4727"/>
                  </a:lnTo>
                  <a:cubicBezTo>
                    <a:pt x="2205" y="4727"/>
                    <a:pt x="2323" y="4610"/>
                    <a:pt x="2323" y="4464"/>
                  </a:cubicBezTo>
                  <a:lnTo>
                    <a:pt x="2323" y="1407"/>
                  </a:lnTo>
                  <a:cubicBezTo>
                    <a:pt x="2323" y="1192"/>
                    <a:pt x="2190" y="998"/>
                    <a:pt x="1990" y="920"/>
                  </a:cubicBezTo>
                  <a:lnTo>
                    <a:pt x="999" y="527"/>
                  </a:lnTo>
                  <a:lnTo>
                    <a:pt x="999" y="263"/>
                  </a:lnTo>
                  <a:cubicBezTo>
                    <a:pt x="1000" y="119"/>
                    <a:pt x="882" y="1"/>
                    <a:pt x="738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6"/>
            <p:cNvSpPr/>
            <p:nvPr/>
          </p:nvSpPr>
          <p:spPr>
            <a:xfrm>
              <a:off x="3163790" y="2266322"/>
              <a:ext cx="361843" cy="28448"/>
            </a:xfrm>
            <a:custGeom>
              <a:avLst/>
              <a:gdLst/>
              <a:ahLst/>
              <a:cxnLst/>
              <a:rect l="l" t="t" r="r" b="b"/>
              <a:pathLst>
                <a:path w="13419" h="1055" extrusionOk="0">
                  <a:moveTo>
                    <a:pt x="263" y="1"/>
                  </a:moveTo>
                  <a:cubicBezTo>
                    <a:pt x="117" y="1"/>
                    <a:pt x="1" y="118"/>
                    <a:pt x="1" y="263"/>
                  </a:cubicBezTo>
                  <a:lnTo>
                    <a:pt x="1" y="792"/>
                  </a:lnTo>
                  <a:cubicBezTo>
                    <a:pt x="1" y="936"/>
                    <a:pt x="117" y="1054"/>
                    <a:pt x="263" y="1054"/>
                  </a:cubicBezTo>
                  <a:lnTo>
                    <a:pt x="656" y="1054"/>
                  </a:lnTo>
                  <a:cubicBezTo>
                    <a:pt x="800" y="1054"/>
                    <a:pt x="919" y="936"/>
                    <a:pt x="919" y="792"/>
                  </a:cubicBezTo>
                  <a:lnTo>
                    <a:pt x="919" y="263"/>
                  </a:lnTo>
                  <a:cubicBezTo>
                    <a:pt x="919" y="118"/>
                    <a:pt x="800" y="1"/>
                    <a:pt x="656" y="1"/>
                  </a:cubicBezTo>
                  <a:close/>
                  <a:moveTo>
                    <a:pt x="12761" y="1"/>
                  </a:moveTo>
                  <a:cubicBezTo>
                    <a:pt x="12617" y="1"/>
                    <a:pt x="12499" y="118"/>
                    <a:pt x="12499" y="263"/>
                  </a:cubicBezTo>
                  <a:lnTo>
                    <a:pt x="12499" y="792"/>
                  </a:lnTo>
                  <a:cubicBezTo>
                    <a:pt x="12499" y="936"/>
                    <a:pt x="12617" y="1054"/>
                    <a:pt x="12761" y="1054"/>
                  </a:cubicBezTo>
                  <a:lnTo>
                    <a:pt x="13156" y="1054"/>
                  </a:lnTo>
                  <a:cubicBezTo>
                    <a:pt x="13300" y="1054"/>
                    <a:pt x="13418" y="936"/>
                    <a:pt x="13418" y="792"/>
                  </a:cubicBezTo>
                  <a:lnTo>
                    <a:pt x="13418" y="263"/>
                  </a:lnTo>
                  <a:cubicBezTo>
                    <a:pt x="13417" y="118"/>
                    <a:pt x="13300" y="1"/>
                    <a:pt x="131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6"/>
            <p:cNvSpPr/>
            <p:nvPr/>
          </p:nvSpPr>
          <p:spPr>
            <a:xfrm>
              <a:off x="3318838" y="2099625"/>
              <a:ext cx="51692" cy="103357"/>
            </a:xfrm>
            <a:custGeom>
              <a:avLst/>
              <a:gdLst/>
              <a:ahLst/>
              <a:cxnLst/>
              <a:rect l="l" t="t" r="r" b="b"/>
              <a:pathLst>
                <a:path w="1917" h="3833" extrusionOk="0">
                  <a:moveTo>
                    <a:pt x="1" y="1"/>
                  </a:moveTo>
                  <a:lnTo>
                    <a:pt x="1" y="884"/>
                  </a:lnTo>
                  <a:cubicBezTo>
                    <a:pt x="1" y="1353"/>
                    <a:pt x="112" y="1817"/>
                    <a:pt x="325" y="2237"/>
                  </a:cubicBezTo>
                  <a:lnTo>
                    <a:pt x="325" y="3833"/>
                  </a:lnTo>
                  <a:lnTo>
                    <a:pt x="1593" y="3833"/>
                  </a:lnTo>
                  <a:lnTo>
                    <a:pt x="1593" y="2237"/>
                  </a:lnTo>
                  <a:cubicBezTo>
                    <a:pt x="1806" y="1817"/>
                    <a:pt x="1917" y="1353"/>
                    <a:pt x="1917" y="884"/>
                  </a:cubicBezTo>
                  <a:lnTo>
                    <a:pt x="19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6"/>
            <p:cNvSpPr/>
            <p:nvPr/>
          </p:nvSpPr>
          <p:spPr>
            <a:xfrm>
              <a:off x="3298453" y="2330391"/>
              <a:ext cx="92490" cy="91762"/>
            </a:xfrm>
            <a:custGeom>
              <a:avLst/>
              <a:gdLst/>
              <a:ahLst/>
              <a:cxnLst/>
              <a:rect l="l" t="t" r="r" b="b"/>
              <a:pathLst>
                <a:path w="3430" h="3403" extrusionOk="0">
                  <a:moveTo>
                    <a:pt x="263" y="1"/>
                  </a:moveTo>
                  <a:cubicBezTo>
                    <a:pt x="117" y="1"/>
                    <a:pt x="0" y="117"/>
                    <a:pt x="0" y="263"/>
                  </a:cubicBezTo>
                  <a:lnTo>
                    <a:pt x="0" y="2087"/>
                  </a:lnTo>
                  <a:cubicBezTo>
                    <a:pt x="0" y="2232"/>
                    <a:pt x="117" y="2349"/>
                    <a:pt x="263" y="2349"/>
                  </a:cubicBezTo>
                  <a:lnTo>
                    <a:pt x="662" y="2349"/>
                  </a:lnTo>
                  <a:cubicBezTo>
                    <a:pt x="297" y="2349"/>
                    <a:pt x="2" y="2643"/>
                    <a:pt x="0" y="3007"/>
                  </a:cubicBezTo>
                  <a:lnTo>
                    <a:pt x="0" y="3402"/>
                  </a:lnTo>
                  <a:lnTo>
                    <a:pt x="1323" y="3402"/>
                  </a:lnTo>
                  <a:lnTo>
                    <a:pt x="1323" y="3007"/>
                  </a:lnTo>
                  <a:cubicBezTo>
                    <a:pt x="1323" y="2645"/>
                    <a:pt x="1029" y="2350"/>
                    <a:pt x="667" y="2349"/>
                  </a:cubicBezTo>
                  <a:lnTo>
                    <a:pt x="1062" y="2349"/>
                  </a:lnTo>
                  <a:cubicBezTo>
                    <a:pt x="1206" y="2349"/>
                    <a:pt x="1323" y="2232"/>
                    <a:pt x="1324" y="2087"/>
                  </a:cubicBezTo>
                  <a:lnTo>
                    <a:pt x="1324" y="263"/>
                  </a:lnTo>
                  <a:cubicBezTo>
                    <a:pt x="1323" y="117"/>
                    <a:pt x="1206" y="1"/>
                    <a:pt x="1061" y="1"/>
                  </a:cubicBezTo>
                  <a:close/>
                  <a:moveTo>
                    <a:pt x="2369" y="1"/>
                  </a:moveTo>
                  <a:cubicBezTo>
                    <a:pt x="2223" y="1"/>
                    <a:pt x="2107" y="117"/>
                    <a:pt x="2107" y="263"/>
                  </a:cubicBezTo>
                  <a:lnTo>
                    <a:pt x="2107" y="2087"/>
                  </a:lnTo>
                  <a:cubicBezTo>
                    <a:pt x="2107" y="2232"/>
                    <a:pt x="2223" y="2349"/>
                    <a:pt x="2369" y="2349"/>
                  </a:cubicBezTo>
                  <a:lnTo>
                    <a:pt x="2763" y="2349"/>
                  </a:lnTo>
                  <a:cubicBezTo>
                    <a:pt x="2401" y="2350"/>
                    <a:pt x="2107" y="2645"/>
                    <a:pt x="2107" y="3007"/>
                  </a:cubicBezTo>
                  <a:lnTo>
                    <a:pt x="2107" y="3402"/>
                  </a:lnTo>
                  <a:lnTo>
                    <a:pt x="3429" y="3402"/>
                  </a:lnTo>
                  <a:lnTo>
                    <a:pt x="3429" y="3007"/>
                  </a:lnTo>
                  <a:cubicBezTo>
                    <a:pt x="3428" y="2643"/>
                    <a:pt x="3133" y="2349"/>
                    <a:pt x="2768" y="2349"/>
                  </a:cubicBezTo>
                  <a:lnTo>
                    <a:pt x="3167" y="2349"/>
                  </a:lnTo>
                  <a:cubicBezTo>
                    <a:pt x="3313" y="2349"/>
                    <a:pt x="3429" y="2232"/>
                    <a:pt x="3429" y="2087"/>
                  </a:cubicBezTo>
                  <a:lnTo>
                    <a:pt x="3429" y="263"/>
                  </a:lnTo>
                  <a:cubicBezTo>
                    <a:pt x="3429" y="117"/>
                    <a:pt x="3313" y="1"/>
                    <a:pt x="3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96"/>
            <p:cNvSpPr/>
            <p:nvPr/>
          </p:nvSpPr>
          <p:spPr>
            <a:xfrm>
              <a:off x="3277636" y="2195755"/>
              <a:ext cx="134043" cy="148496"/>
            </a:xfrm>
            <a:custGeom>
              <a:avLst/>
              <a:gdLst/>
              <a:ahLst/>
              <a:cxnLst/>
              <a:rect l="l" t="t" r="r" b="b"/>
              <a:pathLst>
                <a:path w="4971" h="5507" extrusionOk="0">
                  <a:moveTo>
                    <a:pt x="636" y="0"/>
                  </a:moveTo>
                  <a:cubicBezTo>
                    <a:pt x="569" y="0"/>
                    <a:pt x="514" y="51"/>
                    <a:pt x="507" y="118"/>
                  </a:cubicBezTo>
                  <a:lnTo>
                    <a:pt x="7" y="5362"/>
                  </a:lnTo>
                  <a:cubicBezTo>
                    <a:pt x="0" y="5440"/>
                    <a:pt x="61" y="5507"/>
                    <a:pt x="138" y="5507"/>
                  </a:cubicBezTo>
                  <a:lnTo>
                    <a:pt x="4834" y="5507"/>
                  </a:lnTo>
                  <a:cubicBezTo>
                    <a:pt x="4910" y="5507"/>
                    <a:pt x="4971" y="5440"/>
                    <a:pt x="4964" y="5362"/>
                  </a:cubicBezTo>
                  <a:lnTo>
                    <a:pt x="4465" y="118"/>
                  </a:lnTo>
                  <a:cubicBezTo>
                    <a:pt x="4458" y="51"/>
                    <a:pt x="4403" y="0"/>
                    <a:pt x="4337" y="0"/>
                  </a:cubicBezTo>
                  <a:cubicBezTo>
                    <a:pt x="4336" y="0"/>
                    <a:pt x="4335" y="0"/>
                    <a:pt x="4334" y="0"/>
                  </a:cubicBezTo>
                  <a:lnTo>
                    <a:pt x="638" y="0"/>
                  </a:lnTo>
                  <a:cubicBezTo>
                    <a:pt x="637" y="0"/>
                    <a:pt x="637" y="0"/>
                    <a:pt x="6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96"/>
            <p:cNvSpPr/>
            <p:nvPr/>
          </p:nvSpPr>
          <p:spPr>
            <a:xfrm>
              <a:off x="3283919" y="2160781"/>
              <a:ext cx="121585" cy="127410"/>
            </a:xfrm>
            <a:custGeom>
              <a:avLst/>
              <a:gdLst/>
              <a:ahLst/>
              <a:cxnLst/>
              <a:rect l="l" t="t" r="r" b="b"/>
              <a:pathLst>
                <a:path w="4509" h="4725" extrusionOk="0">
                  <a:moveTo>
                    <a:pt x="1585" y="0"/>
                  </a:moveTo>
                  <a:cubicBezTo>
                    <a:pt x="1440" y="0"/>
                    <a:pt x="1323" y="119"/>
                    <a:pt x="1323" y="263"/>
                  </a:cubicBezTo>
                  <a:lnTo>
                    <a:pt x="1323" y="525"/>
                  </a:lnTo>
                  <a:lnTo>
                    <a:pt x="333" y="918"/>
                  </a:lnTo>
                  <a:cubicBezTo>
                    <a:pt x="132" y="997"/>
                    <a:pt x="1" y="1190"/>
                    <a:pt x="1" y="1405"/>
                  </a:cubicBezTo>
                  <a:lnTo>
                    <a:pt x="1" y="4462"/>
                  </a:lnTo>
                  <a:cubicBezTo>
                    <a:pt x="1" y="4608"/>
                    <a:pt x="117" y="4725"/>
                    <a:pt x="263" y="4725"/>
                  </a:cubicBezTo>
                  <a:lnTo>
                    <a:pt x="1061" y="4725"/>
                  </a:lnTo>
                  <a:cubicBezTo>
                    <a:pt x="1205" y="4725"/>
                    <a:pt x="1323" y="4608"/>
                    <a:pt x="1323" y="4462"/>
                  </a:cubicBezTo>
                  <a:lnTo>
                    <a:pt x="1323" y="2604"/>
                  </a:lnTo>
                  <a:cubicBezTo>
                    <a:pt x="1323" y="2314"/>
                    <a:pt x="1558" y="2079"/>
                    <a:pt x="1848" y="2079"/>
                  </a:cubicBezTo>
                  <a:lnTo>
                    <a:pt x="2662" y="2079"/>
                  </a:lnTo>
                  <a:cubicBezTo>
                    <a:pt x="2951" y="2079"/>
                    <a:pt x="3186" y="2314"/>
                    <a:pt x="3186" y="2604"/>
                  </a:cubicBezTo>
                  <a:lnTo>
                    <a:pt x="3186" y="4462"/>
                  </a:lnTo>
                  <a:cubicBezTo>
                    <a:pt x="3186" y="4608"/>
                    <a:pt x="3303" y="4725"/>
                    <a:pt x="3448" y="4725"/>
                  </a:cubicBezTo>
                  <a:lnTo>
                    <a:pt x="4246" y="4725"/>
                  </a:lnTo>
                  <a:cubicBezTo>
                    <a:pt x="4390" y="4725"/>
                    <a:pt x="4509" y="4608"/>
                    <a:pt x="4509" y="4462"/>
                  </a:cubicBezTo>
                  <a:lnTo>
                    <a:pt x="4509" y="1405"/>
                  </a:lnTo>
                  <a:cubicBezTo>
                    <a:pt x="4509" y="1190"/>
                    <a:pt x="4376" y="997"/>
                    <a:pt x="4176" y="918"/>
                  </a:cubicBezTo>
                  <a:lnTo>
                    <a:pt x="3186" y="525"/>
                  </a:lnTo>
                  <a:lnTo>
                    <a:pt x="3186" y="263"/>
                  </a:lnTo>
                  <a:cubicBezTo>
                    <a:pt x="3186" y="119"/>
                    <a:pt x="3068" y="0"/>
                    <a:pt x="29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96"/>
            <p:cNvSpPr/>
            <p:nvPr/>
          </p:nvSpPr>
          <p:spPr>
            <a:xfrm>
              <a:off x="3273699" y="2266322"/>
              <a:ext cx="142025" cy="28448"/>
            </a:xfrm>
            <a:custGeom>
              <a:avLst/>
              <a:gdLst/>
              <a:ahLst/>
              <a:cxnLst/>
              <a:rect l="l" t="t" r="r" b="b"/>
              <a:pathLst>
                <a:path w="5267" h="1055" extrusionOk="0">
                  <a:moveTo>
                    <a:pt x="263" y="1"/>
                  </a:moveTo>
                  <a:cubicBezTo>
                    <a:pt x="117" y="1"/>
                    <a:pt x="1" y="118"/>
                    <a:pt x="1" y="263"/>
                  </a:cubicBezTo>
                  <a:lnTo>
                    <a:pt x="1" y="792"/>
                  </a:lnTo>
                  <a:cubicBezTo>
                    <a:pt x="1" y="936"/>
                    <a:pt x="117" y="1054"/>
                    <a:pt x="263" y="1054"/>
                  </a:cubicBezTo>
                  <a:lnTo>
                    <a:pt x="656" y="1054"/>
                  </a:lnTo>
                  <a:cubicBezTo>
                    <a:pt x="802" y="1054"/>
                    <a:pt x="918" y="936"/>
                    <a:pt x="918" y="792"/>
                  </a:cubicBezTo>
                  <a:lnTo>
                    <a:pt x="918" y="263"/>
                  </a:lnTo>
                  <a:cubicBezTo>
                    <a:pt x="918" y="118"/>
                    <a:pt x="802" y="1"/>
                    <a:pt x="656" y="1"/>
                  </a:cubicBezTo>
                  <a:close/>
                  <a:moveTo>
                    <a:pt x="4611" y="1"/>
                  </a:moveTo>
                  <a:cubicBezTo>
                    <a:pt x="4465" y="1"/>
                    <a:pt x="4349" y="118"/>
                    <a:pt x="4349" y="263"/>
                  </a:cubicBezTo>
                  <a:lnTo>
                    <a:pt x="4349" y="792"/>
                  </a:lnTo>
                  <a:cubicBezTo>
                    <a:pt x="4349" y="936"/>
                    <a:pt x="4465" y="1054"/>
                    <a:pt x="4611" y="1054"/>
                  </a:cubicBezTo>
                  <a:lnTo>
                    <a:pt x="5004" y="1054"/>
                  </a:lnTo>
                  <a:cubicBezTo>
                    <a:pt x="5148" y="1054"/>
                    <a:pt x="5267" y="936"/>
                    <a:pt x="5267" y="792"/>
                  </a:cubicBezTo>
                  <a:lnTo>
                    <a:pt x="5267" y="263"/>
                  </a:lnTo>
                  <a:cubicBezTo>
                    <a:pt x="5267" y="118"/>
                    <a:pt x="5148" y="1"/>
                    <a:pt x="50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96"/>
            <p:cNvSpPr/>
            <p:nvPr/>
          </p:nvSpPr>
          <p:spPr>
            <a:xfrm>
              <a:off x="3203105" y="2075626"/>
              <a:ext cx="283159" cy="35675"/>
            </a:xfrm>
            <a:custGeom>
              <a:avLst/>
              <a:gdLst/>
              <a:ahLst/>
              <a:cxnLst/>
              <a:rect l="l" t="t" r="r" b="b"/>
              <a:pathLst>
                <a:path w="10501" h="1323" extrusionOk="0">
                  <a:moveTo>
                    <a:pt x="780" y="0"/>
                  </a:moveTo>
                  <a:cubicBezTo>
                    <a:pt x="707" y="0"/>
                    <a:pt x="649" y="58"/>
                    <a:pt x="649" y="131"/>
                  </a:cubicBezTo>
                  <a:lnTo>
                    <a:pt x="649" y="513"/>
                  </a:lnTo>
                  <a:lnTo>
                    <a:pt x="162" y="513"/>
                  </a:lnTo>
                  <a:cubicBezTo>
                    <a:pt x="73" y="513"/>
                    <a:pt x="1" y="585"/>
                    <a:pt x="1" y="675"/>
                  </a:cubicBezTo>
                  <a:lnTo>
                    <a:pt x="1" y="1283"/>
                  </a:lnTo>
                  <a:cubicBezTo>
                    <a:pt x="1" y="1304"/>
                    <a:pt x="18" y="1323"/>
                    <a:pt x="41" y="1323"/>
                  </a:cubicBezTo>
                  <a:lnTo>
                    <a:pt x="2309" y="1323"/>
                  </a:lnTo>
                  <a:cubicBezTo>
                    <a:pt x="2330" y="1323"/>
                    <a:pt x="2349" y="1304"/>
                    <a:pt x="2349" y="1283"/>
                  </a:cubicBezTo>
                  <a:lnTo>
                    <a:pt x="2349" y="675"/>
                  </a:lnTo>
                  <a:cubicBezTo>
                    <a:pt x="2349" y="585"/>
                    <a:pt x="2277" y="513"/>
                    <a:pt x="2188" y="513"/>
                  </a:cubicBezTo>
                  <a:lnTo>
                    <a:pt x="1702" y="513"/>
                  </a:lnTo>
                  <a:lnTo>
                    <a:pt x="1702" y="131"/>
                  </a:lnTo>
                  <a:cubicBezTo>
                    <a:pt x="1702" y="59"/>
                    <a:pt x="1643" y="0"/>
                    <a:pt x="1571" y="0"/>
                  </a:cubicBezTo>
                  <a:close/>
                  <a:moveTo>
                    <a:pt x="4856" y="0"/>
                  </a:moveTo>
                  <a:cubicBezTo>
                    <a:pt x="4783" y="0"/>
                    <a:pt x="4725" y="58"/>
                    <a:pt x="4725" y="131"/>
                  </a:cubicBezTo>
                  <a:lnTo>
                    <a:pt x="4725" y="513"/>
                  </a:lnTo>
                  <a:lnTo>
                    <a:pt x="4238" y="513"/>
                  </a:lnTo>
                  <a:cubicBezTo>
                    <a:pt x="4149" y="513"/>
                    <a:pt x="4077" y="585"/>
                    <a:pt x="4077" y="675"/>
                  </a:cubicBezTo>
                  <a:lnTo>
                    <a:pt x="4077" y="1283"/>
                  </a:lnTo>
                  <a:cubicBezTo>
                    <a:pt x="4077" y="1304"/>
                    <a:pt x="4094" y="1323"/>
                    <a:pt x="4117" y="1323"/>
                  </a:cubicBezTo>
                  <a:lnTo>
                    <a:pt x="6385" y="1323"/>
                  </a:lnTo>
                  <a:cubicBezTo>
                    <a:pt x="6406" y="1323"/>
                    <a:pt x="6425" y="1304"/>
                    <a:pt x="6425" y="1283"/>
                  </a:cubicBezTo>
                  <a:lnTo>
                    <a:pt x="6425" y="675"/>
                  </a:lnTo>
                  <a:cubicBezTo>
                    <a:pt x="6425" y="585"/>
                    <a:pt x="6353" y="513"/>
                    <a:pt x="6264" y="513"/>
                  </a:cubicBezTo>
                  <a:lnTo>
                    <a:pt x="5777" y="513"/>
                  </a:lnTo>
                  <a:lnTo>
                    <a:pt x="5777" y="131"/>
                  </a:lnTo>
                  <a:cubicBezTo>
                    <a:pt x="5777" y="58"/>
                    <a:pt x="5719" y="0"/>
                    <a:pt x="5646" y="0"/>
                  </a:cubicBezTo>
                  <a:close/>
                  <a:moveTo>
                    <a:pt x="8932" y="0"/>
                  </a:moveTo>
                  <a:cubicBezTo>
                    <a:pt x="8860" y="0"/>
                    <a:pt x="8801" y="58"/>
                    <a:pt x="8801" y="131"/>
                  </a:cubicBezTo>
                  <a:lnTo>
                    <a:pt x="8801" y="513"/>
                  </a:lnTo>
                  <a:lnTo>
                    <a:pt x="8314" y="513"/>
                  </a:lnTo>
                  <a:cubicBezTo>
                    <a:pt x="8225" y="513"/>
                    <a:pt x="8153" y="585"/>
                    <a:pt x="8153" y="675"/>
                  </a:cubicBezTo>
                  <a:lnTo>
                    <a:pt x="8153" y="1283"/>
                  </a:lnTo>
                  <a:cubicBezTo>
                    <a:pt x="8153" y="1304"/>
                    <a:pt x="8170" y="1323"/>
                    <a:pt x="8193" y="1323"/>
                  </a:cubicBezTo>
                  <a:lnTo>
                    <a:pt x="10461" y="1323"/>
                  </a:lnTo>
                  <a:cubicBezTo>
                    <a:pt x="10482" y="1323"/>
                    <a:pt x="10501" y="1304"/>
                    <a:pt x="10501" y="1283"/>
                  </a:cubicBezTo>
                  <a:lnTo>
                    <a:pt x="10501" y="675"/>
                  </a:lnTo>
                  <a:cubicBezTo>
                    <a:pt x="10501" y="585"/>
                    <a:pt x="10429" y="513"/>
                    <a:pt x="10340" y="513"/>
                  </a:cubicBezTo>
                  <a:lnTo>
                    <a:pt x="9854" y="513"/>
                  </a:lnTo>
                  <a:lnTo>
                    <a:pt x="9854" y="131"/>
                  </a:lnTo>
                  <a:cubicBezTo>
                    <a:pt x="9854" y="58"/>
                    <a:pt x="9795" y="0"/>
                    <a:pt x="9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96"/>
            <p:cNvSpPr/>
            <p:nvPr/>
          </p:nvSpPr>
          <p:spPr>
            <a:xfrm>
              <a:off x="3163790" y="2416302"/>
              <a:ext cx="361843" cy="21141"/>
            </a:xfrm>
            <a:custGeom>
              <a:avLst/>
              <a:gdLst/>
              <a:ahLst/>
              <a:cxnLst/>
              <a:rect l="l" t="t" r="r" b="b"/>
              <a:pathLst>
                <a:path w="13419" h="784" extrusionOk="0">
                  <a:moveTo>
                    <a:pt x="132" y="0"/>
                  </a:moveTo>
                  <a:cubicBezTo>
                    <a:pt x="60" y="0"/>
                    <a:pt x="1" y="59"/>
                    <a:pt x="1" y="131"/>
                  </a:cubicBezTo>
                  <a:lnTo>
                    <a:pt x="1" y="653"/>
                  </a:lnTo>
                  <a:cubicBezTo>
                    <a:pt x="1" y="725"/>
                    <a:pt x="60" y="784"/>
                    <a:pt x="132" y="784"/>
                  </a:cubicBezTo>
                  <a:lnTo>
                    <a:pt x="13287" y="784"/>
                  </a:lnTo>
                  <a:cubicBezTo>
                    <a:pt x="13359" y="784"/>
                    <a:pt x="13418" y="725"/>
                    <a:pt x="13418" y="653"/>
                  </a:cubicBezTo>
                  <a:lnTo>
                    <a:pt x="13418" y="131"/>
                  </a:lnTo>
                  <a:cubicBezTo>
                    <a:pt x="13418" y="59"/>
                    <a:pt x="13359" y="0"/>
                    <a:pt x="13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96"/>
            <p:cNvSpPr/>
            <p:nvPr/>
          </p:nvSpPr>
          <p:spPr>
            <a:xfrm>
              <a:off x="3157938" y="2070529"/>
              <a:ext cx="373492" cy="372710"/>
            </a:xfrm>
            <a:custGeom>
              <a:avLst/>
              <a:gdLst/>
              <a:ahLst/>
              <a:cxnLst/>
              <a:rect l="l" t="t" r="r" b="b"/>
              <a:pathLst>
                <a:path w="13851" h="13822" extrusionOk="0">
                  <a:moveTo>
                    <a:pt x="3160" y="405"/>
                  </a:moveTo>
                  <a:lnTo>
                    <a:pt x="3160" y="715"/>
                  </a:lnTo>
                  <a:cubicBezTo>
                    <a:pt x="3160" y="828"/>
                    <a:pt x="3251" y="918"/>
                    <a:pt x="3363" y="918"/>
                  </a:cubicBezTo>
                  <a:lnTo>
                    <a:pt x="3619" y="918"/>
                  </a:lnTo>
                  <a:cubicBezTo>
                    <a:pt x="3723" y="918"/>
                    <a:pt x="3808" y="1002"/>
                    <a:pt x="3808" y="1107"/>
                  </a:cubicBezTo>
                  <a:lnTo>
                    <a:pt x="3808" y="1296"/>
                  </a:lnTo>
                  <a:lnTo>
                    <a:pt x="1865" y="1296"/>
                  </a:lnTo>
                  <a:lnTo>
                    <a:pt x="1865" y="1107"/>
                  </a:lnTo>
                  <a:cubicBezTo>
                    <a:pt x="1865" y="1002"/>
                    <a:pt x="1948" y="918"/>
                    <a:pt x="2053" y="918"/>
                  </a:cubicBezTo>
                  <a:lnTo>
                    <a:pt x="2310" y="918"/>
                  </a:lnTo>
                  <a:cubicBezTo>
                    <a:pt x="2421" y="918"/>
                    <a:pt x="2511" y="828"/>
                    <a:pt x="2511" y="715"/>
                  </a:cubicBezTo>
                  <a:lnTo>
                    <a:pt x="2511" y="405"/>
                  </a:lnTo>
                  <a:close/>
                  <a:moveTo>
                    <a:pt x="7237" y="405"/>
                  </a:moveTo>
                  <a:lnTo>
                    <a:pt x="7237" y="715"/>
                  </a:lnTo>
                  <a:cubicBezTo>
                    <a:pt x="7237" y="827"/>
                    <a:pt x="7326" y="917"/>
                    <a:pt x="7438" y="917"/>
                  </a:cubicBezTo>
                  <a:cubicBezTo>
                    <a:pt x="7438" y="917"/>
                    <a:pt x="7439" y="917"/>
                    <a:pt x="7440" y="917"/>
                  </a:cubicBezTo>
                  <a:lnTo>
                    <a:pt x="7563" y="917"/>
                  </a:lnTo>
                  <a:cubicBezTo>
                    <a:pt x="7741" y="918"/>
                    <a:pt x="7885" y="1061"/>
                    <a:pt x="7885" y="1240"/>
                  </a:cubicBezTo>
                  <a:lnTo>
                    <a:pt x="7885" y="1296"/>
                  </a:lnTo>
                  <a:lnTo>
                    <a:pt x="5940" y="1296"/>
                  </a:lnTo>
                  <a:lnTo>
                    <a:pt x="5940" y="1241"/>
                  </a:lnTo>
                  <a:cubicBezTo>
                    <a:pt x="5940" y="1062"/>
                    <a:pt x="6086" y="917"/>
                    <a:pt x="6265" y="917"/>
                  </a:cubicBezTo>
                  <a:lnTo>
                    <a:pt x="6386" y="917"/>
                  </a:lnTo>
                  <a:cubicBezTo>
                    <a:pt x="6386" y="917"/>
                    <a:pt x="6387" y="917"/>
                    <a:pt x="6388" y="917"/>
                  </a:cubicBezTo>
                  <a:cubicBezTo>
                    <a:pt x="6499" y="917"/>
                    <a:pt x="6589" y="827"/>
                    <a:pt x="6589" y="715"/>
                  </a:cubicBezTo>
                  <a:lnTo>
                    <a:pt x="6589" y="405"/>
                  </a:lnTo>
                  <a:close/>
                  <a:moveTo>
                    <a:pt x="11340" y="405"/>
                  </a:moveTo>
                  <a:lnTo>
                    <a:pt x="11340" y="715"/>
                  </a:lnTo>
                  <a:cubicBezTo>
                    <a:pt x="11340" y="827"/>
                    <a:pt x="11430" y="917"/>
                    <a:pt x="11541" y="917"/>
                  </a:cubicBezTo>
                  <a:cubicBezTo>
                    <a:pt x="11542" y="917"/>
                    <a:pt x="11543" y="917"/>
                    <a:pt x="11543" y="917"/>
                  </a:cubicBezTo>
                  <a:lnTo>
                    <a:pt x="11667" y="917"/>
                  </a:lnTo>
                  <a:cubicBezTo>
                    <a:pt x="11845" y="917"/>
                    <a:pt x="11989" y="1061"/>
                    <a:pt x="11989" y="1240"/>
                  </a:cubicBezTo>
                  <a:lnTo>
                    <a:pt x="11989" y="1296"/>
                  </a:lnTo>
                  <a:lnTo>
                    <a:pt x="10044" y="1296"/>
                  </a:lnTo>
                  <a:lnTo>
                    <a:pt x="10044" y="1241"/>
                  </a:lnTo>
                  <a:cubicBezTo>
                    <a:pt x="10044" y="1062"/>
                    <a:pt x="10189" y="917"/>
                    <a:pt x="10368" y="917"/>
                  </a:cubicBezTo>
                  <a:lnTo>
                    <a:pt x="10489" y="917"/>
                  </a:lnTo>
                  <a:cubicBezTo>
                    <a:pt x="10490" y="917"/>
                    <a:pt x="10491" y="917"/>
                    <a:pt x="10491" y="917"/>
                  </a:cubicBezTo>
                  <a:cubicBezTo>
                    <a:pt x="10603" y="917"/>
                    <a:pt x="10692" y="827"/>
                    <a:pt x="10692" y="715"/>
                  </a:cubicBezTo>
                  <a:lnTo>
                    <a:pt x="10692" y="405"/>
                  </a:lnTo>
                  <a:close/>
                  <a:moveTo>
                    <a:pt x="3592" y="1701"/>
                  </a:moveTo>
                  <a:lnTo>
                    <a:pt x="3592" y="1956"/>
                  </a:lnTo>
                  <a:cubicBezTo>
                    <a:pt x="3591" y="2362"/>
                    <a:pt x="3504" y="2762"/>
                    <a:pt x="3336" y="3131"/>
                  </a:cubicBezTo>
                  <a:lnTo>
                    <a:pt x="2337" y="3131"/>
                  </a:lnTo>
                  <a:cubicBezTo>
                    <a:pt x="2169" y="2762"/>
                    <a:pt x="2081" y="2362"/>
                    <a:pt x="2081" y="1956"/>
                  </a:cubicBezTo>
                  <a:lnTo>
                    <a:pt x="2081" y="1701"/>
                  </a:lnTo>
                  <a:close/>
                  <a:moveTo>
                    <a:pt x="7668" y="1701"/>
                  </a:moveTo>
                  <a:lnTo>
                    <a:pt x="7668" y="1956"/>
                  </a:lnTo>
                  <a:cubicBezTo>
                    <a:pt x="7668" y="2362"/>
                    <a:pt x="7580" y="2762"/>
                    <a:pt x="7411" y="3131"/>
                  </a:cubicBezTo>
                  <a:lnTo>
                    <a:pt x="6413" y="3131"/>
                  </a:lnTo>
                  <a:cubicBezTo>
                    <a:pt x="6244" y="2762"/>
                    <a:pt x="6157" y="2362"/>
                    <a:pt x="6157" y="1956"/>
                  </a:cubicBezTo>
                  <a:lnTo>
                    <a:pt x="6157" y="1701"/>
                  </a:lnTo>
                  <a:close/>
                  <a:moveTo>
                    <a:pt x="11771" y="1701"/>
                  </a:moveTo>
                  <a:lnTo>
                    <a:pt x="11771" y="1956"/>
                  </a:lnTo>
                  <a:cubicBezTo>
                    <a:pt x="11771" y="2362"/>
                    <a:pt x="11683" y="2762"/>
                    <a:pt x="11515" y="3131"/>
                  </a:cubicBezTo>
                  <a:lnTo>
                    <a:pt x="10516" y="3131"/>
                  </a:lnTo>
                  <a:cubicBezTo>
                    <a:pt x="10348" y="2762"/>
                    <a:pt x="10260" y="2362"/>
                    <a:pt x="10260" y="1956"/>
                  </a:cubicBezTo>
                  <a:lnTo>
                    <a:pt x="10260" y="1701"/>
                  </a:lnTo>
                  <a:close/>
                  <a:moveTo>
                    <a:pt x="11685" y="3536"/>
                  </a:moveTo>
                  <a:cubicBezTo>
                    <a:pt x="11718" y="3536"/>
                    <a:pt x="11744" y="3562"/>
                    <a:pt x="11744" y="3595"/>
                  </a:cubicBezTo>
                  <a:lnTo>
                    <a:pt x="11744" y="3857"/>
                  </a:lnTo>
                  <a:cubicBezTo>
                    <a:pt x="11745" y="3941"/>
                    <a:pt x="11796" y="4014"/>
                    <a:pt x="11873" y="4046"/>
                  </a:cubicBezTo>
                  <a:lnTo>
                    <a:pt x="12863" y="4438"/>
                  </a:lnTo>
                  <a:cubicBezTo>
                    <a:pt x="12986" y="4487"/>
                    <a:pt x="13066" y="4605"/>
                    <a:pt x="13066" y="4738"/>
                  </a:cubicBezTo>
                  <a:lnTo>
                    <a:pt x="13066" y="7073"/>
                  </a:lnTo>
                  <a:lnTo>
                    <a:pt x="12999" y="7073"/>
                  </a:lnTo>
                  <a:cubicBezTo>
                    <a:pt x="12738" y="7073"/>
                    <a:pt x="12526" y="7283"/>
                    <a:pt x="12526" y="7544"/>
                  </a:cubicBezTo>
                  <a:lnTo>
                    <a:pt x="12526" y="7855"/>
                  </a:lnTo>
                  <a:lnTo>
                    <a:pt x="12159" y="7855"/>
                  </a:lnTo>
                  <a:cubicBezTo>
                    <a:pt x="12153" y="7855"/>
                    <a:pt x="12149" y="7851"/>
                    <a:pt x="12149" y="7845"/>
                  </a:cubicBezTo>
                  <a:lnTo>
                    <a:pt x="12149" y="5357"/>
                  </a:lnTo>
                  <a:cubicBezTo>
                    <a:pt x="12149" y="5291"/>
                    <a:pt x="12095" y="5238"/>
                    <a:pt x="12029" y="5238"/>
                  </a:cubicBezTo>
                  <a:lnTo>
                    <a:pt x="9974" y="5238"/>
                  </a:lnTo>
                  <a:cubicBezTo>
                    <a:pt x="9908" y="5238"/>
                    <a:pt x="9855" y="5291"/>
                    <a:pt x="9855" y="5357"/>
                  </a:cubicBezTo>
                  <a:lnTo>
                    <a:pt x="9855" y="7847"/>
                  </a:lnTo>
                  <a:cubicBezTo>
                    <a:pt x="9855" y="7851"/>
                    <a:pt x="9851" y="7855"/>
                    <a:pt x="9845" y="7855"/>
                  </a:cubicBezTo>
                  <a:lnTo>
                    <a:pt x="9747" y="7855"/>
                  </a:lnTo>
                  <a:lnTo>
                    <a:pt x="9747" y="7541"/>
                  </a:lnTo>
                  <a:cubicBezTo>
                    <a:pt x="9747" y="7318"/>
                    <a:pt x="9585" y="7129"/>
                    <a:pt x="9369" y="7082"/>
                  </a:cubicBezTo>
                  <a:lnTo>
                    <a:pt x="9369" y="6186"/>
                  </a:lnTo>
                  <a:cubicBezTo>
                    <a:pt x="9371" y="6082"/>
                    <a:pt x="9294" y="5993"/>
                    <a:pt x="9192" y="5977"/>
                  </a:cubicBezTo>
                  <a:cubicBezTo>
                    <a:pt x="9184" y="5976"/>
                    <a:pt x="9176" y="5975"/>
                    <a:pt x="9168" y="5975"/>
                  </a:cubicBezTo>
                  <a:cubicBezTo>
                    <a:pt x="9057" y="5975"/>
                    <a:pt x="8965" y="6064"/>
                    <a:pt x="8965" y="6178"/>
                  </a:cubicBezTo>
                  <a:lnTo>
                    <a:pt x="8965" y="7073"/>
                  </a:lnTo>
                  <a:lnTo>
                    <a:pt x="8897" y="7073"/>
                  </a:lnTo>
                  <a:cubicBezTo>
                    <a:pt x="8636" y="7073"/>
                    <a:pt x="8424" y="7285"/>
                    <a:pt x="8424" y="7546"/>
                  </a:cubicBezTo>
                  <a:lnTo>
                    <a:pt x="8424" y="7855"/>
                  </a:lnTo>
                  <a:lnTo>
                    <a:pt x="8133" y="7855"/>
                  </a:lnTo>
                  <a:cubicBezTo>
                    <a:pt x="8100" y="7855"/>
                    <a:pt x="8073" y="7829"/>
                    <a:pt x="8073" y="7796"/>
                  </a:cubicBezTo>
                  <a:lnTo>
                    <a:pt x="8073" y="5964"/>
                  </a:lnTo>
                  <a:cubicBezTo>
                    <a:pt x="8073" y="5563"/>
                    <a:pt x="7747" y="5238"/>
                    <a:pt x="7347" y="5238"/>
                  </a:cubicBezTo>
                  <a:lnTo>
                    <a:pt x="6505" y="5238"/>
                  </a:lnTo>
                  <a:cubicBezTo>
                    <a:pt x="6103" y="5238"/>
                    <a:pt x="5779" y="5563"/>
                    <a:pt x="5779" y="5964"/>
                  </a:cubicBezTo>
                  <a:lnTo>
                    <a:pt x="5779" y="7812"/>
                  </a:lnTo>
                  <a:cubicBezTo>
                    <a:pt x="5779" y="7835"/>
                    <a:pt x="5759" y="7855"/>
                    <a:pt x="5734" y="7855"/>
                  </a:cubicBezTo>
                  <a:lnTo>
                    <a:pt x="5427" y="7855"/>
                  </a:lnTo>
                  <a:lnTo>
                    <a:pt x="5427" y="7423"/>
                  </a:lnTo>
                  <a:cubicBezTo>
                    <a:pt x="5427" y="7230"/>
                    <a:pt x="5270" y="7073"/>
                    <a:pt x="5077" y="7073"/>
                  </a:cubicBezTo>
                  <a:lnTo>
                    <a:pt x="4861" y="7073"/>
                  </a:lnTo>
                  <a:lnTo>
                    <a:pt x="4861" y="6249"/>
                  </a:lnTo>
                  <a:cubicBezTo>
                    <a:pt x="4863" y="6158"/>
                    <a:pt x="4801" y="6078"/>
                    <a:pt x="4713" y="6056"/>
                  </a:cubicBezTo>
                  <a:cubicBezTo>
                    <a:pt x="4699" y="6053"/>
                    <a:pt x="4685" y="6051"/>
                    <a:pt x="4671" y="6051"/>
                  </a:cubicBezTo>
                  <a:cubicBezTo>
                    <a:pt x="4567" y="6051"/>
                    <a:pt x="4482" y="6143"/>
                    <a:pt x="4482" y="6253"/>
                  </a:cubicBezTo>
                  <a:lnTo>
                    <a:pt x="4482" y="7082"/>
                  </a:lnTo>
                  <a:cubicBezTo>
                    <a:pt x="4266" y="7129"/>
                    <a:pt x="4105" y="7318"/>
                    <a:pt x="4105" y="7541"/>
                  </a:cubicBezTo>
                  <a:lnTo>
                    <a:pt x="4105" y="7855"/>
                  </a:lnTo>
                  <a:lnTo>
                    <a:pt x="4056" y="7855"/>
                  </a:lnTo>
                  <a:cubicBezTo>
                    <a:pt x="4023" y="7855"/>
                    <a:pt x="3997" y="7829"/>
                    <a:pt x="3997" y="7796"/>
                  </a:cubicBezTo>
                  <a:lnTo>
                    <a:pt x="3997" y="5964"/>
                  </a:lnTo>
                  <a:cubicBezTo>
                    <a:pt x="3997" y="5563"/>
                    <a:pt x="3671" y="5238"/>
                    <a:pt x="3271" y="5238"/>
                  </a:cubicBezTo>
                  <a:lnTo>
                    <a:pt x="2429" y="5238"/>
                  </a:lnTo>
                  <a:cubicBezTo>
                    <a:pt x="2027" y="5238"/>
                    <a:pt x="1703" y="5563"/>
                    <a:pt x="1703" y="5964"/>
                  </a:cubicBezTo>
                  <a:lnTo>
                    <a:pt x="1703" y="7808"/>
                  </a:lnTo>
                  <a:cubicBezTo>
                    <a:pt x="1703" y="7834"/>
                    <a:pt x="1682" y="7855"/>
                    <a:pt x="1654" y="7855"/>
                  </a:cubicBezTo>
                  <a:lnTo>
                    <a:pt x="1324" y="7855"/>
                  </a:lnTo>
                  <a:lnTo>
                    <a:pt x="1324" y="7451"/>
                  </a:lnTo>
                  <a:cubicBezTo>
                    <a:pt x="1324" y="7242"/>
                    <a:pt x="1156" y="7073"/>
                    <a:pt x="947" y="7073"/>
                  </a:cubicBezTo>
                  <a:lnTo>
                    <a:pt x="784" y="7073"/>
                  </a:lnTo>
                  <a:lnTo>
                    <a:pt x="784" y="4741"/>
                  </a:lnTo>
                  <a:cubicBezTo>
                    <a:pt x="784" y="4608"/>
                    <a:pt x="865" y="4490"/>
                    <a:pt x="989" y="4441"/>
                  </a:cubicBezTo>
                  <a:lnTo>
                    <a:pt x="1978" y="4048"/>
                  </a:lnTo>
                  <a:cubicBezTo>
                    <a:pt x="2056" y="4017"/>
                    <a:pt x="2107" y="3942"/>
                    <a:pt x="2107" y="3859"/>
                  </a:cubicBezTo>
                  <a:lnTo>
                    <a:pt x="2107" y="3597"/>
                  </a:lnTo>
                  <a:cubicBezTo>
                    <a:pt x="2107" y="3563"/>
                    <a:pt x="2133" y="3536"/>
                    <a:pt x="2166" y="3536"/>
                  </a:cubicBezTo>
                  <a:lnTo>
                    <a:pt x="2647" y="3536"/>
                  </a:lnTo>
                  <a:lnTo>
                    <a:pt x="2647" y="4375"/>
                  </a:lnTo>
                  <a:cubicBezTo>
                    <a:pt x="2645" y="4478"/>
                    <a:pt x="2720" y="4568"/>
                    <a:pt x="2824" y="4584"/>
                  </a:cubicBezTo>
                  <a:cubicBezTo>
                    <a:pt x="2832" y="4585"/>
                    <a:pt x="2840" y="4585"/>
                    <a:pt x="2848" y="4585"/>
                  </a:cubicBezTo>
                  <a:cubicBezTo>
                    <a:pt x="2958" y="4585"/>
                    <a:pt x="3052" y="4496"/>
                    <a:pt x="3052" y="4382"/>
                  </a:cubicBezTo>
                  <a:lnTo>
                    <a:pt x="3052" y="3536"/>
                  </a:lnTo>
                  <a:lnTo>
                    <a:pt x="3504" y="3536"/>
                  </a:lnTo>
                  <a:cubicBezTo>
                    <a:pt x="3537" y="3536"/>
                    <a:pt x="3565" y="3562"/>
                    <a:pt x="3565" y="3595"/>
                  </a:cubicBezTo>
                  <a:lnTo>
                    <a:pt x="3565" y="3857"/>
                  </a:lnTo>
                  <a:cubicBezTo>
                    <a:pt x="3565" y="3940"/>
                    <a:pt x="3615" y="4014"/>
                    <a:pt x="3691" y="4045"/>
                  </a:cubicBezTo>
                  <a:lnTo>
                    <a:pt x="4546" y="4388"/>
                  </a:lnTo>
                  <a:cubicBezTo>
                    <a:pt x="4487" y="4494"/>
                    <a:pt x="4455" y="4615"/>
                    <a:pt x="4455" y="4738"/>
                  </a:cubicBezTo>
                  <a:lnTo>
                    <a:pt x="4455" y="5436"/>
                  </a:lnTo>
                  <a:cubicBezTo>
                    <a:pt x="4454" y="5540"/>
                    <a:pt x="4528" y="5629"/>
                    <a:pt x="4632" y="5645"/>
                  </a:cubicBezTo>
                  <a:cubicBezTo>
                    <a:pt x="4640" y="5646"/>
                    <a:pt x="4649" y="5647"/>
                    <a:pt x="4657" y="5647"/>
                  </a:cubicBezTo>
                  <a:cubicBezTo>
                    <a:pt x="4767" y="5647"/>
                    <a:pt x="4860" y="5558"/>
                    <a:pt x="4860" y="5444"/>
                  </a:cubicBezTo>
                  <a:lnTo>
                    <a:pt x="4860" y="4745"/>
                  </a:lnTo>
                  <a:cubicBezTo>
                    <a:pt x="4857" y="4611"/>
                    <a:pt x="4939" y="4488"/>
                    <a:pt x="5064" y="4439"/>
                  </a:cubicBezTo>
                  <a:lnTo>
                    <a:pt x="6054" y="4046"/>
                  </a:lnTo>
                  <a:cubicBezTo>
                    <a:pt x="6132" y="4016"/>
                    <a:pt x="6182" y="3941"/>
                    <a:pt x="6182" y="3859"/>
                  </a:cubicBezTo>
                  <a:lnTo>
                    <a:pt x="6182" y="3597"/>
                  </a:lnTo>
                  <a:cubicBezTo>
                    <a:pt x="6182" y="3563"/>
                    <a:pt x="6210" y="3538"/>
                    <a:pt x="6242" y="3538"/>
                  </a:cubicBezTo>
                  <a:lnTo>
                    <a:pt x="6724" y="3538"/>
                  </a:lnTo>
                  <a:lnTo>
                    <a:pt x="6724" y="4375"/>
                  </a:lnTo>
                  <a:cubicBezTo>
                    <a:pt x="6723" y="4480"/>
                    <a:pt x="6798" y="4568"/>
                    <a:pt x="6901" y="4584"/>
                  </a:cubicBezTo>
                  <a:cubicBezTo>
                    <a:pt x="6910" y="4585"/>
                    <a:pt x="6919" y="4585"/>
                    <a:pt x="6928" y="4585"/>
                  </a:cubicBezTo>
                  <a:cubicBezTo>
                    <a:pt x="7037" y="4585"/>
                    <a:pt x="7129" y="4495"/>
                    <a:pt x="7129" y="4383"/>
                  </a:cubicBezTo>
                  <a:lnTo>
                    <a:pt x="7129" y="3536"/>
                  </a:lnTo>
                  <a:lnTo>
                    <a:pt x="7610" y="3536"/>
                  </a:lnTo>
                  <a:cubicBezTo>
                    <a:pt x="7642" y="3536"/>
                    <a:pt x="7669" y="3563"/>
                    <a:pt x="7669" y="3597"/>
                  </a:cubicBezTo>
                  <a:lnTo>
                    <a:pt x="7669" y="3857"/>
                  </a:lnTo>
                  <a:cubicBezTo>
                    <a:pt x="7669" y="3941"/>
                    <a:pt x="7720" y="4016"/>
                    <a:pt x="7798" y="4046"/>
                  </a:cubicBezTo>
                  <a:lnTo>
                    <a:pt x="8789" y="4438"/>
                  </a:lnTo>
                  <a:cubicBezTo>
                    <a:pt x="8911" y="4487"/>
                    <a:pt x="8990" y="4605"/>
                    <a:pt x="8992" y="4738"/>
                  </a:cubicBezTo>
                  <a:lnTo>
                    <a:pt x="8992" y="5434"/>
                  </a:lnTo>
                  <a:cubicBezTo>
                    <a:pt x="8992" y="5537"/>
                    <a:pt x="9071" y="5628"/>
                    <a:pt x="9175" y="5631"/>
                  </a:cubicBezTo>
                  <a:cubicBezTo>
                    <a:pt x="9177" y="5631"/>
                    <a:pt x="9178" y="5631"/>
                    <a:pt x="9180" y="5631"/>
                  </a:cubicBezTo>
                  <a:cubicBezTo>
                    <a:pt x="9284" y="5631"/>
                    <a:pt x="9369" y="5547"/>
                    <a:pt x="9369" y="5442"/>
                  </a:cubicBezTo>
                  <a:lnTo>
                    <a:pt x="9369" y="4738"/>
                  </a:lnTo>
                  <a:cubicBezTo>
                    <a:pt x="9369" y="4615"/>
                    <a:pt x="9338" y="4494"/>
                    <a:pt x="9279" y="4388"/>
                  </a:cubicBezTo>
                  <a:lnTo>
                    <a:pt x="10133" y="4046"/>
                  </a:lnTo>
                  <a:cubicBezTo>
                    <a:pt x="10209" y="4016"/>
                    <a:pt x="10260" y="3941"/>
                    <a:pt x="10260" y="3859"/>
                  </a:cubicBezTo>
                  <a:lnTo>
                    <a:pt x="10260" y="3597"/>
                  </a:lnTo>
                  <a:cubicBezTo>
                    <a:pt x="10260" y="3563"/>
                    <a:pt x="10286" y="3536"/>
                    <a:pt x="10319" y="3536"/>
                  </a:cubicBezTo>
                  <a:lnTo>
                    <a:pt x="10800" y="3536"/>
                  </a:lnTo>
                  <a:lnTo>
                    <a:pt x="10800" y="4375"/>
                  </a:lnTo>
                  <a:cubicBezTo>
                    <a:pt x="10797" y="4478"/>
                    <a:pt x="10874" y="4568"/>
                    <a:pt x="10977" y="4584"/>
                  </a:cubicBezTo>
                  <a:cubicBezTo>
                    <a:pt x="10985" y="4585"/>
                    <a:pt x="10994" y="4585"/>
                    <a:pt x="11002" y="4585"/>
                  </a:cubicBezTo>
                  <a:cubicBezTo>
                    <a:pt x="11111" y="4585"/>
                    <a:pt x="11205" y="4496"/>
                    <a:pt x="11205" y="4382"/>
                  </a:cubicBezTo>
                  <a:lnTo>
                    <a:pt x="11205" y="3536"/>
                  </a:lnTo>
                  <a:close/>
                  <a:moveTo>
                    <a:pt x="852" y="7478"/>
                  </a:moveTo>
                  <a:cubicBezTo>
                    <a:pt x="888" y="7478"/>
                    <a:pt x="918" y="7508"/>
                    <a:pt x="918" y="7546"/>
                  </a:cubicBezTo>
                  <a:lnTo>
                    <a:pt x="918" y="8059"/>
                  </a:lnTo>
                  <a:cubicBezTo>
                    <a:pt x="918" y="8096"/>
                    <a:pt x="888" y="8126"/>
                    <a:pt x="852" y="8126"/>
                  </a:cubicBezTo>
                  <a:lnTo>
                    <a:pt x="473" y="8126"/>
                  </a:lnTo>
                  <a:cubicBezTo>
                    <a:pt x="435" y="8125"/>
                    <a:pt x="406" y="8095"/>
                    <a:pt x="406" y="8059"/>
                  </a:cubicBezTo>
                  <a:lnTo>
                    <a:pt x="405" y="8059"/>
                  </a:lnTo>
                  <a:lnTo>
                    <a:pt x="405" y="7546"/>
                  </a:lnTo>
                  <a:cubicBezTo>
                    <a:pt x="405" y="7508"/>
                    <a:pt x="435" y="7478"/>
                    <a:pt x="473" y="7478"/>
                  </a:cubicBezTo>
                  <a:close/>
                  <a:moveTo>
                    <a:pt x="4955" y="7478"/>
                  </a:moveTo>
                  <a:cubicBezTo>
                    <a:pt x="4991" y="7478"/>
                    <a:pt x="5021" y="7508"/>
                    <a:pt x="5021" y="7546"/>
                  </a:cubicBezTo>
                  <a:lnTo>
                    <a:pt x="5021" y="8057"/>
                  </a:lnTo>
                  <a:cubicBezTo>
                    <a:pt x="5021" y="8095"/>
                    <a:pt x="4991" y="8126"/>
                    <a:pt x="4955" y="8126"/>
                  </a:cubicBezTo>
                  <a:lnTo>
                    <a:pt x="4576" y="8126"/>
                  </a:lnTo>
                  <a:cubicBezTo>
                    <a:pt x="4539" y="8126"/>
                    <a:pt x="4508" y="8096"/>
                    <a:pt x="4508" y="8059"/>
                  </a:cubicBezTo>
                  <a:lnTo>
                    <a:pt x="4508" y="7546"/>
                  </a:lnTo>
                  <a:cubicBezTo>
                    <a:pt x="4508" y="7508"/>
                    <a:pt x="4539" y="7478"/>
                    <a:pt x="4576" y="7478"/>
                  </a:cubicBezTo>
                  <a:close/>
                  <a:moveTo>
                    <a:pt x="9277" y="7478"/>
                  </a:moveTo>
                  <a:cubicBezTo>
                    <a:pt x="9313" y="7478"/>
                    <a:pt x="9342" y="7509"/>
                    <a:pt x="9342" y="7546"/>
                  </a:cubicBezTo>
                  <a:lnTo>
                    <a:pt x="9342" y="8059"/>
                  </a:lnTo>
                  <a:cubicBezTo>
                    <a:pt x="9342" y="8096"/>
                    <a:pt x="9312" y="8126"/>
                    <a:pt x="9274" y="8126"/>
                  </a:cubicBezTo>
                  <a:lnTo>
                    <a:pt x="8895" y="8126"/>
                  </a:lnTo>
                  <a:cubicBezTo>
                    <a:pt x="8858" y="8126"/>
                    <a:pt x="8828" y="8096"/>
                    <a:pt x="8828" y="8059"/>
                  </a:cubicBezTo>
                  <a:lnTo>
                    <a:pt x="8828" y="7546"/>
                  </a:lnTo>
                  <a:cubicBezTo>
                    <a:pt x="8828" y="7508"/>
                    <a:pt x="8858" y="7478"/>
                    <a:pt x="8895" y="7478"/>
                  </a:cubicBezTo>
                  <a:lnTo>
                    <a:pt x="9274" y="7478"/>
                  </a:lnTo>
                  <a:cubicBezTo>
                    <a:pt x="9275" y="7478"/>
                    <a:pt x="9276" y="7478"/>
                    <a:pt x="9277" y="7478"/>
                  </a:cubicBezTo>
                  <a:close/>
                  <a:moveTo>
                    <a:pt x="13352" y="7478"/>
                  </a:moveTo>
                  <a:cubicBezTo>
                    <a:pt x="13388" y="7478"/>
                    <a:pt x="13419" y="7508"/>
                    <a:pt x="13419" y="7546"/>
                  </a:cubicBezTo>
                  <a:lnTo>
                    <a:pt x="13418" y="7546"/>
                  </a:lnTo>
                  <a:lnTo>
                    <a:pt x="13418" y="8059"/>
                  </a:lnTo>
                  <a:cubicBezTo>
                    <a:pt x="13418" y="8096"/>
                    <a:pt x="13388" y="8126"/>
                    <a:pt x="13352" y="8126"/>
                  </a:cubicBezTo>
                  <a:lnTo>
                    <a:pt x="12973" y="8126"/>
                  </a:lnTo>
                  <a:cubicBezTo>
                    <a:pt x="12935" y="8126"/>
                    <a:pt x="12905" y="8096"/>
                    <a:pt x="12905" y="8059"/>
                  </a:cubicBezTo>
                  <a:lnTo>
                    <a:pt x="12905" y="7546"/>
                  </a:lnTo>
                  <a:cubicBezTo>
                    <a:pt x="12905" y="7508"/>
                    <a:pt x="12935" y="7478"/>
                    <a:pt x="12973" y="7478"/>
                  </a:cubicBezTo>
                  <a:close/>
                  <a:moveTo>
                    <a:pt x="7347" y="5642"/>
                  </a:moveTo>
                  <a:cubicBezTo>
                    <a:pt x="7524" y="5642"/>
                    <a:pt x="7668" y="5787"/>
                    <a:pt x="7668" y="5964"/>
                  </a:cubicBezTo>
                  <a:lnTo>
                    <a:pt x="7668" y="7796"/>
                  </a:lnTo>
                  <a:cubicBezTo>
                    <a:pt x="7668" y="8053"/>
                    <a:pt x="7875" y="8260"/>
                    <a:pt x="8132" y="8260"/>
                  </a:cubicBezTo>
                  <a:lnTo>
                    <a:pt x="8502" y="8260"/>
                  </a:lnTo>
                  <a:cubicBezTo>
                    <a:pt x="8584" y="8426"/>
                    <a:pt x="8753" y="8531"/>
                    <a:pt x="8937" y="8531"/>
                  </a:cubicBezTo>
                  <a:lnTo>
                    <a:pt x="9057" y="8531"/>
                  </a:lnTo>
                  <a:lnTo>
                    <a:pt x="9194" y="9962"/>
                  </a:lnTo>
                  <a:lnTo>
                    <a:pt x="4655" y="9962"/>
                  </a:lnTo>
                  <a:lnTo>
                    <a:pt x="4791" y="8531"/>
                  </a:lnTo>
                  <a:lnTo>
                    <a:pt x="4943" y="8531"/>
                  </a:lnTo>
                  <a:cubicBezTo>
                    <a:pt x="5129" y="8531"/>
                    <a:pt x="5298" y="8426"/>
                    <a:pt x="5380" y="8260"/>
                  </a:cubicBezTo>
                  <a:lnTo>
                    <a:pt x="5719" y="8260"/>
                  </a:lnTo>
                  <a:cubicBezTo>
                    <a:pt x="5975" y="8260"/>
                    <a:pt x="6182" y="8053"/>
                    <a:pt x="6182" y="7796"/>
                  </a:cubicBezTo>
                  <a:lnTo>
                    <a:pt x="6182" y="5964"/>
                  </a:lnTo>
                  <a:cubicBezTo>
                    <a:pt x="6182" y="5787"/>
                    <a:pt x="6327" y="5642"/>
                    <a:pt x="6505" y="5642"/>
                  </a:cubicBezTo>
                  <a:close/>
                  <a:moveTo>
                    <a:pt x="2241" y="10367"/>
                  </a:moveTo>
                  <a:lnTo>
                    <a:pt x="2241" y="11738"/>
                  </a:lnTo>
                  <a:cubicBezTo>
                    <a:pt x="2241" y="11771"/>
                    <a:pt x="2215" y="11797"/>
                    <a:pt x="2181" y="11797"/>
                  </a:cubicBezTo>
                  <a:lnTo>
                    <a:pt x="1383" y="11797"/>
                  </a:lnTo>
                  <a:cubicBezTo>
                    <a:pt x="1350" y="11797"/>
                    <a:pt x="1323" y="11771"/>
                    <a:pt x="1323" y="11738"/>
                  </a:cubicBezTo>
                  <a:lnTo>
                    <a:pt x="1323" y="10367"/>
                  </a:lnTo>
                  <a:close/>
                  <a:moveTo>
                    <a:pt x="3271" y="5642"/>
                  </a:moveTo>
                  <a:cubicBezTo>
                    <a:pt x="3448" y="5642"/>
                    <a:pt x="3592" y="5787"/>
                    <a:pt x="3592" y="5964"/>
                  </a:cubicBezTo>
                  <a:lnTo>
                    <a:pt x="3592" y="7796"/>
                  </a:lnTo>
                  <a:cubicBezTo>
                    <a:pt x="3592" y="8053"/>
                    <a:pt x="3799" y="8262"/>
                    <a:pt x="4056" y="8262"/>
                  </a:cubicBezTo>
                  <a:lnTo>
                    <a:pt x="4160" y="8262"/>
                  </a:lnTo>
                  <a:cubicBezTo>
                    <a:pt x="4212" y="8363"/>
                    <a:pt x="4297" y="8443"/>
                    <a:pt x="4402" y="8486"/>
                  </a:cubicBezTo>
                  <a:lnTo>
                    <a:pt x="4256" y="9998"/>
                  </a:lnTo>
                  <a:cubicBezTo>
                    <a:pt x="4248" y="10091"/>
                    <a:pt x="4279" y="10185"/>
                    <a:pt x="4343" y="10254"/>
                  </a:cubicBezTo>
                  <a:lnTo>
                    <a:pt x="4348" y="10260"/>
                  </a:lnTo>
                  <a:lnTo>
                    <a:pt x="4348" y="11738"/>
                  </a:lnTo>
                  <a:cubicBezTo>
                    <a:pt x="4348" y="11771"/>
                    <a:pt x="4321" y="11797"/>
                    <a:pt x="4288" y="11797"/>
                  </a:cubicBezTo>
                  <a:lnTo>
                    <a:pt x="3490" y="11797"/>
                  </a:lnTo>
                  <a:cubicBezTo>
                    <a:pt x="3457" y="11797"/>
                    <a:pt x="3431" y="11771"/>
                    <a:pt x="3431" y="11738"/>
                  </a:cubicBezTo>
                  <a:lnTo>
                    <a:pt x="3431" y="10367"/>
                  </a:lnTo>
                  <a:lnTo>
                    <a:pt x="3691" y="10367"/>
                  </a:lnTo>
                  <a:cubicBezTo>
                    <a:pt x="3692" y="10367"/>
                    <a:pt x="3693" y="10367"/>
                    <a:pt x="3694" y="10367"/>
                  </a:cubicBezTo>
                  <a:cubicBezTo>
                    <a:pt x="3797" y="10367"/>
                    <a:pt x="3885" y="10292"/>
                    <a:pt x="3900" y="10189"/>
                  </a:cubicBezTo>
                  <a:cubicBezTo>
                    <a:pt x="3916" y="10068"/>
                    <a:pt x="3821" y="9962"/>
                    <a:pt x="3700" y="9962"/>
                  </a:cubicBezTo>
                  <a:lnTo>
                    <a:pt x="569" y="9962"/>
                  </a:lnTo>
                  <a:lnTo>
                    <a:pt x="705" y="8531"/>
                  </a:lnTo>
                  <a:lnTo>
                    <a:pt x="856" y="8531"/>
                  </a:lnTo>
                  <a:cubicBezTo>
                    <a:pt x="1040" y="8531"/>
                    <a:pt x="1209" y="8426"/>
                    <a:pt x="1291" y="8260"/>
                  </a:cubicBezTo>
                  <a:lnTo>
                    <a:pt x="1641" y="8260"/>
                  </a:lnTo>
                  <a:cubicBezTo>
                    <a:pt x="1898" y="8260"/>
                    <a:pt x="2107" y="8053"/>
                    <a:pt x="2107" y="7796"/>
                  </a:cubicBezTo>
                  <a:lnTo>
                    <a:pt x="2107" y="5964"/>
                  </a:lnTo>
                  <a:cubicBezTo>
                    <a:pt x="2107" y="5785"/>
                    <a:pt x="2251" y="5642"/>
                    <a:pt x="2429" y="5642"/>
                  </a:cubicBezTo>
                  <a:close/>
                  <a:moveTo>
                    <a:pt x="6345" y="10367"/>
                  </a:moveTo>
                  <a:lnTo>
                    <a:pt x="6345" y="11738"/>
                  </a:lnTo>
                  <a:cubicBezTo>
                    <a:pt x="6345" y="11770"/>
                    <a:pt x="6319" y="11797"/>
                    <a:pt x="6286" y="11797"/>
                  </a:cubicBezTo>
                  <a:lnTo>
                    <a:pt x="5487" y="11797"/>
                  </a:lnTo>
                  <a:cubicBezTo>
                    <a:pt x="5453" y="11797"/>
                    <a:pt x="5427" y="11770"/>
                    <a:pt x="5427" y="11738"/>
                  </a:cubicBezTo>
                  <a:lnTo>
                    <a:pt x="5427" y="10367"/>
                  </a:lnTo>
                  <a:close/>
                  <a:moveTo>
                    <a:pt x="8424" y="10367"/>
                  </a:moveTo>
                  <a:lnTo>
                    <a:pt x="8424" y="11738"/>
                  </a:lnTo>
                  <a:cubicBezTo>
                    <a:pt x="8424" y="11770"/>
                    <a:pt x="8397" y="11797"/>
                    <a:pt x="8365" y="11797"/>
                  </a:cubicBezTo>
                  <a:lnTo>
                    <a:pt x="7566" y="11797"/>
                  </a:lnTo>
                  <a:cubicBezTo>
                    <a:pt x="7532" y="11797"/>
                    <a:pt x="7505" y="11770"/>
                    <a:pt x="7505" y="11738"/>
                  </a:cubicBezTo>
                  <a:lnTo>
                    <a:pt x="7505" y="10367"/>
                  </a:lnTo>
                  <a:close/>
                  <a:moveTo>
                    <a:pt x="11424" y="5642"/>
                  </a:moveTo>
                  <a:cubicBezTo>
                    <a:pt x="11601" y="5642"/>
                    <a:pt x="11745" y="5787"/>
                    <a:pt x="11745" y="5964"/>
                  </a:cubicBezTo>
                  <a:lnTo>
                    <a:pt x="11745" y="7796"/>
                  </a:lnTo>
                  <a:cubicBezTo>
                    <a:pt x="11745" y="8053"/>
                    <a:pt x="11953" y="8260"/>
                    <a:pt x="12209" y="8262"/>
                  </a:cubicBezTo>
                  <a:lnTo>
                    <a:pt x="12579" y="8262"/>
                  </a:lnTo>
                  <a:cubicBezTo>
                    <a:pt x="12661" y="8426"/>
                    <a:pt x="12830" y="8531"/>
                    <a:pt x="13014" y="8531"/>
                  </a:cubicBezTo>
                  <a:lnTo>
                    <a:pt x="13143" y="8531"/>
                  </a:lnTo>
                  <a:lnTo>
                    <a:pt x="13280" y="9962"/>
                  </a:lnTo>
                  <a:lnTo>
                    <a:pt x="10117" y="9962"/>
                  </a:lnTo>
                  <a:cubicBezTo>
                    <a:pt x="9995" y="9962"/>
                    <a:pt x="9901" y="10068"/>
                    <a:pt x="9915" y="10189"/>
                  </a:cubicBezTo>
                  <a:cubicBezTo>
                    <a:pt x="9931" y="10292"/>
                    <a:pt x="10019" y="10367"/>
                    <a:pt x="10121" y="10367"/>
                  </a:cubicBezTo>
                  <a:cubicBezTo>
                    <a:pt x="10122" y="10367"/>
                    <a:pt x="10123" y="10367"/>
                    <a:pt x="10124" y="10367"/>
                  </a:cubicBezTo>
                  <a:lnTo>
                    <a:pt x="10421" y="10367"/>
                  </a:lnTo>
                  <a:lnTo>
                    <a:pt x="10421" y="11738"/>
                  </a:lnTo>
                  <a:cubicBezTo>
                    <a:pt x="10421" y="11771"/>
                    <a:pt x="10394" y="11797"/>
                    <a:pt x="10362" y="11797"/>
                  </a:cubicBezTo>
                  <a:lnTo>
                    <a:pt x="9562" y="11797"/>
                  </a:lnTo>
                  <a:cubicBezTo>
                    <a:pt x="9529" y="11797"/>
                    <a:pt x="9503" y="11771"/>
                    <a:pt x="9503" y="11738"/>
                  </a:cubicBezTo>
                  <a:lnTo>
                    <a:pt x="9503" y="10259"/>
                  </a:lnTo>
                  <a:lnTo>
                    <a:pt x="9508" y="10254"/>
                  </a:lnTo>
                  <a:cubicBezTo>
                    <a:pt x="9573" y="10185"/>
                    <a:pt x="9603" y="10091"/>
                    <a:pt x="9594" y="9998"/>
                  </a:cubicBezTo>
                  <a:lnTo>
                    <a:pt x="9449" y="8486"/>
                  </a:lnTo>
                  <a:cubicBezTo>
                    <a:pt x="9554" y="8442"/>
                    <a:pt x="9640" y="8363"/>
                    <a:pt x="9692" y="8260"/>
                  </a:cubicBezTo>
                  <a:lnTo>
                    <a:pt x="9794" y="8260"/>
                  </a:lnTo>
                  <a:cubicBezTo>
                    <a:pt x="10051" y="8260"/>
                    <a:pt x="10258" y="8053"/>
                    <a:pt x="10258" y="7796"/>
                  </a:cubicBezTo>
                  <a:lnTo>
                    <a:pt x="10258" y="5964"/>
                  </a:lnTo>
                  <a:cubicBezTo>
                    <a:pt x="10260" y="5785"/>
                    <a:pt x="10404" y="5642"/>
                    <a:pt x="10582" y="5642"/>
                  </a:cubicBezTo>
                  <a:close/>
                  <a:moveTo>
                    <a:pt x="12529" y="10367"/>
                  </a:moveTo>
                  <a:lnTo>
                    <a:pt x="12529" y="11738"/>
                  </a:lnTo>
                  <a:cubicBezTo>
                    <a:pt x="12529" y="11770"/>
                    <a:pt x="12502" y="11797"/>
                    <a:pt x="12470" y="11797"/>
                  </a:cubicBezTo>
                  <a:lnTo>
                    <a:pt x="11670" y="11797"/>
                  </a:lnTo>
                  <a:cubicBezTo>
                    <a:pt x="11637" y="11797"/>
                    <a:pt x="11610" y="11771"/>
                    <a:pt x="11610" y="11738"/>
                  </a:cubicBezTo>
                  <a:lnTo>
                    <a:pt x="11610" y="10367"/>
                  </a:lnTo>
                  <a:close/>
                  <a:moveTo>
                    <a:pt x="11203" y="10367"/>
                  </a:moveTo>
                  <a:lnTo>
                    <a:pt x="11203" y="11735"/>
                  </a:lnTo>
                  <a:cubicBezTo>
                    <a:pt x="11203" y="11884"/>
                    <a:pt x="11275" y="12023"/>
                    <a:pt x="11395" y="12111"/>
                  </a:cubicBezTo>
                  <a:cubicBezTo>
                    <a:pt x="11275" y="12260"/>
                    <a:pt x="11208" y="12443"/>
                    <a:pt x="11205" y="12633"/>
                  </a:cubicBezTo>
                  <a:lnTo>
                    <a:pt x="10826" y="12633"/>
                  </a:lnTo>
                  <a:cubicBezTo>
                    <a:pt x="10822" y="12443"/>
                    <a:pt x="10755" y="12260"/>
                    <a:pt x="10636" y="12111"/>
                  </a:cubicBezTo>
                  <a:cubicBezTo>
                    <a:pt x="10755" y="12023"/>
                    <a:pt x="10826" y="11884"/>
                    <a:pt x="10826" y="11735"/>
                  </a:cubicBezTo>
                  <a:lnTo>
                    <a:pt x="10826" y="10367"/>
                  </a:lnTo>
                  <a:close/>
                  <a:moveTo>
                    <a:pt x="1787" y="12201"/>
                  </a:moveTo>
                  <a:cubicBezTo>
                    <a:pt x="2029" y="12201"/>
                    <a:pt x="2229" y="12393"/>
                    <a:pt x="2239" y="12634"/>
                  </a:cubicBezTo>
                  <a:lnTo>
                    <a:pt x="1336" y="12634"/>
                  </a:lnTo>
                  <a:cubicBezTo>
                    <a:pt x="1346" y="12393"/>
                    <a:pt x="1546" y="12201"/>
                    <a:pt x="1787" y="12201"/>
                  </a:cubicBezTo>
                  <a:close/>
                  <a:moveTo>
                    <a:pt x="3026" y="10367"/>
                  </a:moveTo>
                  <a:lnTo>
                    <a:pt x="3026" y="11735"/>
                  </a:lnTo>
                  <a:cubicBezTo>
                    <a:pt x="3024" y="11885"/>
                    <a:pt x="3096" y="12025"/>
                    <a:pt x="3216" y="12111"/>
                  </a:cubicBezTo>
                  <a:cubicBezTo>
                    <a:pt x="3096" y="12260"/>
                    <a:pt x="3029" y="12444"/>
                    <a:pt x="3026" y="12634"/>
                  </a:cubicBezTo>
                  <a:lnTo>
                    <a:pt x="2647" y="12634"/>
                  </a:lnTo>
                  <a:cubicBezTo>
                    <a:pt x="2643" y="12444"/>
                    <a:pt x="2575" y="12260"/>
                    <a:pt x="2455" y="12111"/>
                  </a:cubicBezTo>
                  <a:cubicBezTo>
                    <a:pt x="2576" y="12025"/>
                    <a:pt x="2647" y="11885"/>
                    <a:pt x="2647" y="11735"/>
                  </a:cubicBezTo>
                  <a:lnTo>
                    <a:pt x="2647" y="10367"/>
                  </a:lnTo>
                  <a:close/>
                  <a:moveTo>
                    <a:pt x="3884" y="12201"/>
                  </a:moveTo>
                  <a:cubicBezTo>
                    <a:pt x="4127" y="12201"/>
                    <a:pt x="4325" y="12392"/>
                    <a:pt x="4337" y="12634"/>
                  </a:cubicBezTo>
                  <a:lnTo>
                    <a:pt x="3434" y="12634"/>
                  </a:lnTo>
                  <a:cubicBezTo>
                    <a:pt x="3444" y="12392"/>
                    <a:pt x="3642" y="12201"/>
                    <a:pt x="3884" y="12201"/>
                  </a:cubicBezTo>
                  <a:close/>
                  <a:moveTo>
                    <a:pt x="5023" y="10367"/>
                  </a:moveTo>
                  <a:lnTo>
                    <a:pt x="5023" y="11735"/>
                  </a:lnTo>
                  <a:cubicBezTo>
                    <a:pt x="5021" y="11884"/>
                    <a:pt x="5092" y="12023"/>
                    <a:pt x="5211" y="12111"/>
                  </a:cubicBezTo>
                  <a:cubicBezTo>
                    <a:pt x="5092" y="12261"/>
                    <a:pt x="5026" y="12444"/>
                    <a:pt x="5023" y="12634"/>
                  </a:cubicBezTo>
                  <a:lnTo>
                    <a:pt x="4752" y="12634"/>
                  </a:lnTo>
                  <a:cubicBezTo>
                    <a:pt x="4747" y="12444"/>
                    <a:pt x="4681" y="12261"/>
                    <a:pt x="4563" y="12111"/>
                  </a:cubicBezTo>
                  <a:cubicBezTo>
                    <a:pt x="4683" y="12023"/>
                    <a:pt x="4752" y="11884"/>
                    <a:pt x="4752" y="11735"/>
                  </a:cubicBezTo>
                  <a:lnTo>
                    <a:pt x="4752" y="10367"/>
                  </a:lnTo>
                  <a:close/>
                  <a:moveTo>
                    <a:pt x="5876" y="12201"/>
                  </a:moveTo>
                  <a:cubicBezTo>
                    <a:pt x="6118" y="12201"/>
                    <a:pt x="6316" y="12393"/>
                    <a:pt x="6328" y="12634"/>
                  </a:cubicBezTo>
                  <a:lnTo>
                    <a:pt x="5423" y="12634"/>
                  </a:lnTo>
                  <a:cubicBezTo>
                    <a:pt x="5435" y="12393"/>
                    <a:pt x="5633" y="12201"/>
                    <a:pt x="5876" y="12201"/>
                  </a:cubicBezTo>
                  <a:close/>
                  <a:moveTo>
                    <a:pt x="7100" y="10367"/>
                  </a:moveTo>
                  <a:lnTo>
                    <a:pt x="7100" y="11735"/>
                  </a:lnTo>
                  <a:cubicBezTo>
                    <a:pt x="7100" y="11885"/>
                    <a:pt x="7172" y="12025"/>
                    <a:pt x="7292" y="12111"/>
                  </a:cubicBezTo>
                  <a:cubicBezTo>
                    <a:pt x="7172" y="12260"/>
                    <a:pt x="7105" y="12444"/>
                    <a:pt x="7102" y="12634"/>
                  </a:cubicBezTo>
                  <a:lnTo>
                    <a:pt x="6721" y="12634"/>
                  </a:lnTo>
                  <a:cubicBezTo>
                    <a:pt x="6718" y="12444"/>
                    <a:pt x="6651" y="12260"/>
                    <a:pt x="6531" y="12111"/>
                  </a:cubicBezTo>
                  <a:cubicBezTo>
                    <a:pt x="6651" y="12025"/>
                    <a:pt x="6723" y="11885"/>
                    <a:pt x="6723" y="11735"/>
                  </a:cubicBezTo>
                  <a:lnTo>
                    <a:pt x="6723" y="10367"/>
                  </a:lnTo>
                  <a:close/>
                  <a:moveTo>
                    <a:pt x="7973" y="12201"/>
                  </a:moveTo>
                  <a:lnTo>
                    <a:pt x="7973" y="12201"/>
                  </a:lnTo>
                  <a:cubicBezTo>
                    <a:pt x="8214" y="12201"/>
                    <a:pt x="8413" y="12393"/>
                    <a:pt x="8423" y="12634"/>
                  </a:cubicBezTo>
                  <a:lnTo>
                    <a:pt x="7519" y="12634"/>
                  </a:lnTo>
                  <a:cubicBezTo>
                    <a:pt x="7530" y="12391"/>
                    <a:pt x="7729" y="12201"/>
                    <a:pt x="7973" y="12201"/>
                  </a:cubicBezTo>
                  <a:close/>
                  <a:moveTo>
                    <a:pt x="9100" y="10367"/>
                  </a:moveTo>
                  <a:lnTo>
                    <a:pt x="9100" y="11735"/>
                  </a:lnTo>
                  <a:cubicBezTo>
                    <a:pt x="9100" y="11884"/>
                    <a:pt x="9169" y="12023"/>
                    <a:pt x="9289" y="12111"/>
                  </a:cubicBezTo>
                  <a:cubicBezTo>
                    <a:pt x="9171" y="12261"/>
                    <a:pt x="9104" y="12444"/>
                    <a:pt x="9100" y="12634"/>
                  </a:cubicBezTo>
                  <a:lnTo>
                    <a:pt x="8829" y="12634"/>
                  </a:lnTo>
                  <a:cubicBezTo>
                    <a:pt x="8826" y="12444"/>
                    <a:pt x="8760" y="12261"/>
                    <a:pt x="8642" y="12111"/>
                  </a:cubicBezTo>
                  <a:cubicBezTo>
                    <a:pt x="8760" y="12023"/>
                    <a:pt x="8831" y="11884"/>
                    <a:pt x="8829" y="11735"/>
                  </a:cubicBezTo>
                  <a:lnTo>
                    <a:pt x="8829" y="10367"/>
                  </a:lnTo>
                  <a:close/>
                  <a:moveTo>
                    <a:pt x="12059" y="12201"/>
                  </a:moveTo>
                  <a:cubicBezTo>
                    <a:pt x="12303" y="12201"/>
                    <a:pt x="12502" y="12392"/>
                    <a:pt x="12512" y="12634"/>
                  </a:cubicBezTo>
                  <a:lnTo>
                    <a:pt x="11608" y="12634"/>
                  </a:lnTo>
                  <a:cubicBezTo>
                    <a:pt x="11617" y="12392"/>
                    <a:pt x="11817" y="12201"/>
                    <a:pt x="12059" y="12201"/>
                  </a:cubicBezTo>
                  <a:close/>
                  <a:moveTo>
                    <a:pt x="9953" y="12202"/>
                  </a:moveTo>
                  <a:cubicBezTo>
                    <a:pt x="10194" y="12202"/>
                    <a:pt x="10392" y="12392"/>
                    <a:pt x="10404" y="12633"/>
                  </a:cubicBezTo>
                  <a:lnTo>
                    <a:pt x="10336" y="12633"/>
                  </a:lnTo>
                  <a:cubicBezTo>
                    <a:pt x="10335" y="12633"/>
                    <a:pt x="10334" y="12633"/>
                    <a:pt x="10333" y="12633"/>
                  </a:cubicBezTo>
                  <a:cubicBezTo>
                    <a:pt x="10229" y="12633"/>
                    <a:pt x="10141" y="12709"/>
                    <a:pt x="10127" y="12810"/>
                  </a:cubicBezTo>
                  <a:cubicBezTo>
                    <a:pt x="10111" y="12931"/>
                    <a:pt x="10206" y="13038"/>
                    <a:pt x="10327" y="13038"/>
                  </a:cubicBezTo>
                  <a:lnTo>
                    <a:pt x="13418" y="13038"/>
                  </a:lnTo>
                  <a:lnTo>
                    <a:pt x="13418" y="13417"/>
                  </a:lnTo>
                  <a:lnTo>
                    <a:pt x="406" y="13417"/>
                  </a:lnTo>
                  <a:lnTo>
                    <a:pt x="406" y="13039"/>
                  </a:lnTo>
                  <a:lnTo>
                    <a:pt x="9447" y="13039"/>
                  </a:lnTo>
                  <a:cubicBezTo>
                    <a:pt x="9448" y="13039"/>
                    <a:pt x="9449" y="13039"/>
                    <a:pt x="9450" y="13039"/>
                  </a:cubicBezTo>
                  <a:cubicBezTo>
                    <a:pt x="9554" y="13039"/>
                    <a:pt x="9642" y="12962"/>
                    <a:pt x="9656" y="12859"/>
                  </a:cubicBezTo>
                  <a:cubicBezTo>
                    <a:pt x="9668" y="12757"/>
                    <a:pt x="9600" y="12662"/>
                    <a:pt x="9500" y="12639"/>
                  </a:cubicBezTo>
                  <a:cubicBezTo>
                    <a:pt x="9509" y="12397"/>
                    <a:pt x="9707" y="12204"/>
                    <a:pt x="9950" y="12202"/>
                  </a:cubicBezTo>
                  <a:cubicBezTo>
                    <a:pt x="9951" y="12202"/>
                    <a:pt x="9952" y="12202"/>
                    <a:pt x="9953" y="12202"/>
                  </a:cubicBezTo>
                  <a:close/>
                  <a:moveTo>
                    <a:pt x="2439" y="1"/>
                  </a:moveTo>
                  <a:cubicBezTo>
                    <a:pt x="2255" y="1"/>
                    <a:pt x="2105" y="150"/>
                    <a:pt x="2105" y="333"/>
                  </a:cubicBezTo>
                  <a:lnTo>
                    <a:pt x="2105" y="528"/>
                  </a:lnTo>
                  <a:cubicBezTo>
                    <a:pt x="1736" y="567"/>
                    <a:pt x="1457" y="879"/>
                    <a:pt x="1457" y="1251"/>
                  </a:cubicBezTo>
                  <a:lnTo>
                    <a:pt x="1457" y="1376"/>
                  </a:lnTo>
                  <a:cubicBezTo>
                    <a:pt x="1458" y="1515"/>
                    <a:pt x="1545" y="1637"/>
                    <a:pt x="1673" y="1683"/>
                  </a:cubicBezTo>
                  <a:lnTo>
                    <a:pt x="1673" y="1961"/>
                  </a:lnTo>
                  <a:cubicBezTo>
                    <a:pt x="1673" y="1961"/>
                    <a:pt x="1759" y="2807"/>
                    <a:pt x="1921" y="3199"/>
                  </a:cubicBezTo>
                  <a:cubicBezTo>
                    <a:pt x="1782" y="3280"/>
                    <a:pt x="1700" y="3601"/>
                    <a:pt x="1700" y="3601"/>
                  </a:cubicBezTo>
                  <a:lnTo>
                    <a:pt x="1700" y="3721"/>
                  </a:lnTo>
                  <a:lnTo>
                    <a:pt x="834" y="4066"/>
                  </a:lnTo>
                  <a:cubicBezTo>
                    <a:pt x="559" y="4179"/>
                    <a:pt x="379" y="4445"/>
                    <a:pt x="379" y="4742"/>
                  </a:cubicBezTo>
                  <a:lnTo>
                    <a:pt x="379" y="7073"/>
                  </a:lnTo>
                  <a:cubicBezTo>
                    <a:pt x="159" y="7124"/>
                    <a:pt x="2" y="7319"/>
                    <a:pt x="2" y="7547"/>
                  </a:cubicBezTo>
                  <a:lnTo>
                    <a:pt x="2" y="8060"/>
                  </a:lnTo>
                  <a:cubicBezTo>
                    <a:pt x="2" y="8250"/>
                    <a:pt x="115" y="8422"/>
                    <a:pt x="291" y="8495"/>
                  </a:cubicBezTo>
                  <a:lnTo>
                    <a:pt x="147" y="10001"/>
                  </a:lnTo>
                  <a:cubicBezTo>
                    <a:pt x="131" y="10158"/>
                    <a:pt x="228" y="10303"/>
                    <a:pt x="378" y="10351"/>
                  </a:cubicBezTo>
                  <a:cubicBezTo>
                    <a:pt x="412" y="10361"/>
                    <a:pt x="448" y="10367"/>
                    <a:pt x="484" y="10367"/>
                  </a:cubicBezTo>
                  <a:lnTo>
                    <a:pt x="918" y="10367"/>
                  </a:lnTo>
                  <a:lnTo>
                    <a:pt x="918" y="11735"/>
                  </a:lnTo>
                  <a:cubicBezTo>
                    <a:pt x="918" y="11884"/>
                    <a:pt x="990" y="12023"/>
                    <a:pt x="1111" y="12111"/>
                  </a:cubicBezTo>
                  <a:cubicBezTo>
                    <a:pt x="991" y="12258"/>
                    <a:pt x="924" y="12443"/>
                    <a:pt x="919" y="12633"/>
                  </a:cubicBezTo>
                  <a:lnTo>
                    <a:pt x="334" y="12633"/>
                  </a:lnTo>
                  <a:cubicBezTo>
                    <a:pt x="150" y="12633"/>
                    <a:pt x="2" y="12781"/>
                    <a:pt x="0" y="12966"/>
                  </a:cubicBezTo>
                  <a:lnTo>
                    <a:pt x="0" y="13487"/>
                  </a:lnTo>
                  <a:cubicBezTo>
                    <a:pt x="0" y="13672"/>
                    <a:pt x="150" y="13822"/>
                    <a:pt x="334" y="13822"/>
                  </a:cubicBezTo>
                  <a:lnTo>
                    <a:pt x="13490" y="13822"/>
                  </a:lnTo>
                  <a:cubicBezTo>
                    <a:pt x="13673" y="13822"/>
                    <a:pt x="13823" y="13672"/>
                    <a:pt x="13823" y="13487"/>
                  </a:cubicBezTo>
                  <a:lnTo>
                    <a:pt x="13850" y="12967"/>
                  </a:lnTo>
                  <a:cubicBezTo>
                    <a:pt x="13850" y="12783"/>
                    <a:pt x="13700" y="12634"/>
                    <a:pt x="13516" y="12634"/>
                  </a:cubicBezTo>
                  <a:lnTo>
                    <a:pt x="12904" y="12634"/>
                  </a:lnTo>
                  <a:cubicBezTo>
                    <a:pt x="12899" y="12443"/>
                    <a:pt x="12830" y="12258"/>
                    <a:pt x="12706" y="12111"/>
                  </a:cubicBezTo>
                  <a:cubicBezTo>
                    <a:pt x="12829" y="12026"/>
                    <a:pt x="12904" y="11885"/>
                    <a:pt x="12904" y="11735"/>
                  </a:cubicBezTo>
                  <a:lnTo>
                    <a:pt x="12904" y="10367"/>
                  </a:lnTo>
                  <a:lnTo>
                    <a:pt x="13356" y="10367"/>
                  </a:lnTo>
                  <a:cubicBezTo>
                    <a:pt x="13383" y="10367"/>
                    <a:pt x="13411" y="10364"/>
                    <a:pt x="13437" y="10358"/>
                  </a:cubicBezTo>
                  <a:cubicBezTo>
                    <a:pt x="13614" y="10313"/>
                    <a:pt x="13713" y="10158"/>
                    <a:pt x="13699" y="10002"/>
                  </a:cubicBezTo>
                  <a:lnTo>
                    <a:pt x="13550" y="8495"/>
                  </a:lnTo>
                  <a:cubicBezTo>
                    <a:pt x="13731" y="8425"/>
                    <a:pt x="13849" y="8253"/>
                    <a:pt x="13850" y="8060"/>
                  </a:cubicBezTo>
                  <a:lnTo>
                    <a:pt x="13850" y="7547"/>
                  </a:lnTo>
                  <a:cubicBezTo>
                    <a:pt x="13850" y="7319"/>
                    <a:pt x="13693" y="7124"/>
                    <a:pt x="13473" y="7073"/>
                  </a:cubicBezTo>
                  <a:lnTo>
                    <a:pt x="13473" y="4742"/>
                  </a:lnTo>
                  <a:cubicBezTo>
                    <a:pt x="13473" y="4445"/>
                    <a:pt x="13291" y="4177"/>
                    <a:pt x="13016" y="4068"/>
                  </a:cubicBezTo>
                  <a:lnTo>
                    <a:pt x="12150" y="3721"/>
                  </a:lnTo>
                  <a:lnTo>
                    <a:pt x="12150" y="3601"/>
                  </a:lnTo>
                  <a:cubicBezTo>
                    <a:pt x="12150" y="3601"/>
                    <a:pt x="12065" y="3280"/>
                    <a:pt x="11925" y="3199"/>
                  </a:cubicBezTo>
                  <a:cubicBezTo>
                    <a:pt x="12088" y="2809"/>
                    <a:pt x="12176" y="1961"/>
                    <a:pt x="12176" y="1961"/>
                  </a:cubicBezTo>
                  <a:lnTo>
                    <a:pt x="12176" y="1683"/>
                  </a:lnTo>
                  <a:cubicBezTo>
                    <a:pt x="12306" y="1637"/>
                    <a:pt x="12392" y="1515"/>
                    <a:pt x="12392" y="1378"/>
                  </a:cubicBezTo>
                  <a:lnTo>
                    <a:pt x="12392" y="1251"/>
                  </a:lnTo>
                  <a:cubicBezTo>
                    <a:pt x="12393" y="879"/>
                    <a:pt x="12114" y="567"/>
                    <a:pt x="11744" y="528"/>
                  </a:cubicBezTo>
                  <a:lnTo>
                    <a:pt x="11744" y="335"/>
                  </a:lnTo>
                  <a:cubicBezTo>
                    <a:pt x="11744" y="150"/>
                    <a:pt x="11595" y="1"/>
                    <a:pt x="11411" y="1"/>
                  </a:cubicBezTo>
                  <a:lnTo>
                    <a:pt x="10620" y="1"/>
                  </a:lnTo>
                  <a:cubicBezTo>
                    <a:pt x="10436" y="1"/>
                    <a:pt x="10286" y="150"/>
                    <a:pt x="10286" y="335"/>
                  </a:cubicBezTo>
                  <a:lnTo>
                    <a:pt x="10286" y="528"/>
                  </a:lnTo>
                  <a:cubicBezTo>
                    <a:pt x="9917" y="567"/>
                    <a:pt x="9637" y="879"/>
                    <a:pt x="9637" y="1251"/>
                  </a:cubicBezTo>
                  <a:lnTo>
                    <a:pt x="9637" y="1376"/>
                  </a:lnTo>
                  <a:cubicBezTo>
                    <a:pt x="9639" y="1515"/>
                    <a:pt x="9725" y="1637"/>
                    <a:pt x="9853" y="1683"/>
                  </a:cubicBezTo>
                  <a:lnTo>
                    <a:pt x="9853" y="1961"/>
                  </a:lnTo>
                  <a:cubicBezTo>
                    <a:pt x="9853" y="1961"/>
                    <a:pt x="9936" y="2807"/>
                    <a:pt x="10098" y="3199"/>
                  </a:cubicBezTo>
                  <a:cubicBezTo>
                    <a:pt x="9960" y="3280"/>
                    <a:pt x="9881" y="3601"/>
                    <a:pt x="9881" y="3601"/>
                  </a:cubicBezTo>
                  <a:lnTo>
                    <a:pt x="9881" y="3725"/>
                  </a:lnTo>
                  <a:lnTo>
                    <a:pt x="9022" y="4068"/>
                  </a:lnTo>
                  <a:cubicBezTo>
                    <a:pt x="9008" y="4073"/>
                    <a:pt x="8993" y="4081"/>
                    <a:pt x="8982" y="4089"/>
                  </a:cubicBezTo>
                  <a:cubicBezTo>
                    <a:pt x="8965" y="4082"/>
                    <a:pt x="8949" y="4075"/>
                    <a:pt x="8931" y="4068"/>
                  </a:cubicBezTo>
                  <a:lnTo>
                    <a:pt x="8073" y="3725"/>
                  </a:lnTo>
                  <a:lnTo>
                    <a:pt x="8073" y="3601"/>
                  </a:lnTo>
                  <a:cubicBezTo>
                    <a:pt x="8073" y="3601"/>
                    <a:pt x="7976" y="3280"/>
                    <a:pt x="7836" y="3199"/>
                  </a:cubicBezTo>
                  <a:cubicBezTo>
                    <a:pt x="7999" y="2807"/>
                    <a:pt x="8100" y="1961"/>
                    <a:pt x="8100" y="1961"/>
                  </a:cubicBezTo>
                  <a:lnTo>
                    <a:pt x="8100" y="1683"/>
                  </a:lnTo>
                  <a:cubicBezTo>
                    <a:pt x="8228" y="1637"/>
                    <a:pt x="8315" y="1515"/>
                    <a:pt x="8316" y="1376"/>
                  </a:cubicBezTo>
                  <a:lnTo>
                    <a:pt x="8316" y="1251"/>
                  </a:lnTo>
                  <a:cubicBezTo>
                    <a:pt x="8316" y="875"/>
                    <a:pt x="8019" y="564"/>
                    <a:pt x="7640" y="528"/>
                  </a:cubicBezTo>
                  <a:lnTo>
                    <a:pt x="7640" y="333"/>
                  </a:lnTo>
                  <a:cubicBezTo>
                    <a:pt x="7640" y="150"/>
                    <a:pt x="7491" y="1"/>
                    <a:pt x="7308" y="1"/>
                  </a:cubicBezTo>
                  <a:lnTo>
                    <a:pt x="6517" y="1"/>
                  </a:lnTo>
                  <a:cubicBezTo>
                    <a:pt x="6332" y="1"/>
                    <a:pt x="6182" y="150"/>
                    <a:pt x="6182" y="333"/>
                  </a:cubicBezTo>
                  <a:lnTo>
                    <a:pt x="6182" y="528"/>
                  </a:lnTo>
                  <a:cubicBezTo>
                    <a:pt x="5814" y="567"/>
                    <a:pt x="5533" y="879"/>
                    <a:pt x="5534" y="1251"/>
                  </a:cubicBezTo>
                  <a:lnTo>
                    <a:pt x="5534" y="1376"/>
                  </a:lnTo>
                  <a:cubicBezTo>
                    <a:pt x="5534" y="1515"/>
                    <a:pt x="5621" y="1637"/>
                    <a:pt x="5750" y="1683"/>
                  </a:cubicBezTo>
                  <a:lnTo>
                    <a:pt x="5750" y="1961"/>
                  </a:lnTo>
                  <a:cubicBezTo>
                    <a:pt x="5750" y="1961"/>
                    <a:pt x="5848" y="2807"/>
                    <a:pt x="6010" y="3199"/>
                  </a:cubicBezTo>
                  <a:cubicBezTo>
                    <a:pt x="5871" y="3280"/>
                    <a:pt x="5778" y="3601"/>
                    <a:pt x="5778" y="3601"/>
                  </a:cubicBezTo>
                  <a:lnTo>
                    <a:pt x="5778" y="3725"/>
                  </a:lnTo>
                  <a:lnTo>
                    <a:pt x="4917" y="4068"/>
                  </a:lnTo>
                  <a:cubicBezTo>
                    <a:pt x="4903" y="4073"/>
                    <a:pt x="4889" y="4081"/>
                    <a:pt x="4874" y="4088"/>
                  </a:cubicBezTo>
                  <a:cubicBezTo>
                    <a:pt x="4858" y="4081"/>
                    <a:pt x="4844" y="4073"/>
                    <a:pt x="4828" y="4068"/>
                  </a:cubicBezTo>
                  <a:lnTo>
                    <a:pt x="3969" y="3725"/>
                  </a:lnTo>
                  <a:lnTo>
                    <a:pt x="3969" y="3601"/>
                  </a:lnTo>
                  <a:cubicBezTo>
                    <a:pt x="3969" y="3601"/>
                    <a:pt x="3887" y="3280"/>
                    <a:pt x="3749" y="3199"/>
                  </a:cubicBezTo>
                  <a:cubicBezTo>
                    <a:pt x="3910" y="2807"/>
                    <a:pt x="3995" y="1961"/>
                    <a:pt x="3995" y="1961"/>
                  </a:cubicBezTo>
                  <a:lnTo>
                    <a:pt x="3995" y="1683"/>
                  </a:lnTo>
                  <a:cubicBezTo>
                    <a:pt x="4125" y="1637"/>
                    <a:pt x="4212" y="1515"/>
                    <a:pt x="4212" y="1376"/>
                  </a:cubicBezTo>
                  <a:lnTo>
                    <a:pt x="4212" y="1251"/>
                  </a:lnTo>
                  <a:cubicBezTo>
                    <a:pt x="4213" y="879"/>
                    <a:pt x="3933" y="567"/>
                    <a:pt x="3563" y="528"/>
                  </a:cubicBezTo>
                  <a:lnTo>
                    <a:pt x="3563" y="333"/>
                  </a:lnTo>
                  <a:cubicBezTo>
                    <a:pt x="3563" y="150"/>
                    <a:pt x="3415" y="1"/>
                    <a:pt x="3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96"/>
          <p:cNvGrpSpPr/>
          <p:nvPr/>
        </p:nvGrpSpPr>
        <p:grpSpPr>
          <a:xfrm>
            <a:off x="1524668" y="2066202"/>
            <a:ext cx="376000" cy="372737"/>
            <a:chOff x="1531463" y="2067887"/>
            <a:chExt cx="376000" cy="372737"/>
          </a:xfrm>
        </p:grpSpPr>
        <p:sp>
          <p:nvSpPr>
            <p:cNvPr id="1422" name="Google Shape;1422;p96"/>
            <p:cNvSpPr/>
            <p:nvPr/>
          </p:nvSpPr>
          <p:spPr>
            <a:xfrm>
              <a:off x="1558995" y="2073711"/>
              <a:ext cx="256275" cy="338519"/>
            </a:xfrm>
            <a:custGeom>
              <a:avLst/>
              <a:gdLst/>
              <a:ahLst/>
              <a:cxnLst/>
              <a:rect l="l" t="t" r="r" b="b"/>
              <a:pathLst>
                <a:path w="9504" h="12554" extrusionOk="0">
                  <a:moveTo>
                    <a:pt x="787" y="1"/>
                  </a:moveTo>
                  <a:cubicBezTo>
                    <a:pt x="352" y="1"/>
                    <a:pt x="0" y="352"/>
                    <a:pt x="0" y="787"/>
                  </a:cubicBezTo>
                  <a:lnTo>
                    <a:pt x="0" y="1980"/>
                  </a:lnTo>
                  <a:cubicBezTo>
                    <a:pt x="0" y="2124"/>
                    <a:pt x="119" y="2241"/>
                    <a:pt x="263" y="2241"/>
                  </a:cubicBezTo>
                  <a:lnTo>
                    <a:pt x="2107" y="2241"/>
                  </a:lnTo>
                  <a:lnTo>
                    <a:pt x="2107" y="787"/>
                  </a:lnTo>
                  <a:cubicBezTo>
                    <a:pt x="2107" y="352"/>
                    <a:pt x="1754" y="1"/>
                    <a:pt x="1320" y="1"/>
                  </a:cubicBezTo>
                  <a:close/>
                  <a:moveTo>
                    <a:pt x="7397" y="10313"/>
                  </a:moveTo>
                  <a:lnTo>
                    <a:pt x="7397" y="11769"/>
                  </a:lnTo>
                  <a:cubicBezTo>
                    <a:pt x="7397" y="12202"/>
                    <a:pt x="7750" y="12554"/>
                    <a:pt x="8184" y="12554"/>
                  </a:cubicBezTo>
                  <a:lnTo>
                    <a:pt x="8717" y="12554"/>
                  </a:lnTo>
                  <a:cubicBezTo>
                    <a:pt x="9152" y="12554"/>
                    <a:pt x="9504" y="12202"/>
                    <a:pt x="9504" y="11769"/>
                  </a:cubicBezTo>
                  <a:lnTo>
                    <a:pt x="9504" y="10576"/>
                  </a:lnTo>
                  <a:cubicBezTo>
                    <a:pt x="9504" y="10430"/>
                    <a:pt x="9386" y="10313"/>
                    <a:pt x="9241" y="103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96"/>
            <p:cNvSpPr/>
            <p:nvPr/>
          </p:nvSpPr>
          <p:spPr>
            <a:xfrm>
              <a:off x="1580755" y="2072983"/>
              <a:ext cx="213509" cy="339247"/>
            </a:xfrm>
            <a:custGeom>
              <a:avLst/>
              <a:gdLst/>
              <a:ahLst/>
              <a:cxnLst/>
              <a:rect l="l" t="t" r="r" b="b"/>
              <a:pathLst>
                <a:path w="7918" h="12581" extrusionOk="0">
                  <a:moveTo>
                    <a:pt x="0" y="0"/>
                  </a:moveTo>
                  <a:cubicBezTo>
                    <a:pt x="434" y="0"/>
                    <a:pt x="787" y="353"/>
                    <a:pt x="787" y="787"/>
                  </a:cubicBezTo>
                  <a:lnTo>
                    <a:pt x="787" y="11796"/>
                  </a:lnTo>
                  <a:cubicBezTo>
                    <a:pt x="787" y="12229"/>
                    <a:pt x="1139" y="12581"/>
                    <a:pt x="1572" y="12581"/>
                  </a:cubicBezTo>
                  <a:lnTo>
                    <a:pt x="7917" y="12581"/>
                  </a:lnTo>
                  <a:cubicBezTo>
                    <a:pt x="7482" y="12581"/>
                    <a:pt x="7131" y="12229"/>
                    <a:pt x="7131" y="11794"/>
                  </a:cubicBezTo>
                  <a:lnTo>
                    <a:pt x="7131" y="787"/>
                  </a:lnTo>
                  <a:cubicBezTo>
                    <a:pt x="7131" y="353"/>
                    <a:pt x="6779" y="0"/>
                    <a:pt x="6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96"/>
            <p:cNvSpPr/>
            <p:nvPr/>
          </p:nvSpPr>
          <p:spPr>
            <a:xfrm>
              <a:off x="1730789" y="2072983"/>
              <a:ext cx="63395" cy="339247"/>
            </a:xfrm>
            <a:custGeom>
              <a:avLst/>
              <a:gdLst/>
              <a:ahLst/>
              <a:cxnLst/>
              <a:rect l="l" t="t" r="r" b="b"/>
              <a:pathLst>
                <a:path w="2351" h="12581" extrusionOk="0">
                  <a:moveTo>
                    <a:pt x="0" y="0"/>
                  </a:moveTo>
                  <a:cubicBezTo>
                    <a:pt x="434" y="2"/>
                    <a:pt x="784" y="353"/>
                    <a:pt x="784" y="787"/>
                  </a:cubicBezTo>
                  <a:lnTo>
                    <a:pt x="784" y="11796"/>
                  </a:lnTo>
                  <a:cubicBezTo>
                    <a:pt x="784" y="12229"/>
                    <a:pt x="1136" y="12581"/>
                    <a:pt x="1571" y="12581"/>
                  </a:cubicBezTo>
                  <a:lnTo>
                    <a:pt x="2350" y="12581"/>
                  </a:lnTo>
                  <a:cubicBezTo>
                    <a:pt x="1917" y="12579"/>
                    <a:pt x="1567" y="12228"/>
                    <a:pt x="1567" y="11794"/>
                  </a:cubicBezTo>
                  <a:lnTo>
                    <a:pt x="1567" y="787"/>
                  </a:lnTo>
                  <a:cubicBezTo>
                    <a:pt x="1567" y="353"/>
                    <a:pt x="1215" y="0"/>
                    <a:pt x="781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96"/>
            <p:cNvSpPr/>
            <p:nvPr/>
          </p:nvSpPr>
          <p:spPr>
            <a:xfrm>
              <a:off x="1605968" y="2249739"/>
              <a:ext cx="121342" cy="118295"/>
            </a:xfrm>
            <a:custGeom>
              <a:avLst/>
              <a:gdLst/>
              <a:ahLst/>
              <a:cxnLst/>
              <a:rect l="l" t="t" r="r" b="b"/>
              <a:pathLst>
                <a:path w="4500" h="4387" extrusionOk="0">
                  <a:moveTo>
                    <a:pt x="3397" y="0"/>
                  </a:moveTo>
                  <a:cubicBezTo>
                    <a:pt x="3131" y="0"/>
                    <a:pt x="2906" y="92"/>
                    <a:pt x="2764" y="284"/>
                  </a:cubicBezTo>
                  <a:lnTo>
                    <a:pt x="85" y="3925"/>
                  </a:lnTo>
                  <a:cubicBezTo>
                    <a:pt x="0" y="4040"/>
                    <a:pt x="13" y="4200"/>
                    <a:pt x="114" y="4301"/>
                  </a:cubicBezTo>
                  <a:cubicBezTo>
                    <a:pt x="170" y="4358"/>
                    <a:pt x="244" y="4387"/>
                    <a:pt x="318" y="4387"/>
                  </a:cubicBezTo>
                  <a:cubicBezTo>
                    <a:pt x="378" y="4387"/>
                    <a:pt x="439" y="4368"/>
                    <a:pt x="490" y="4330"/>
                  </a:cubicBezTo>
                  <a:lnTo>
                    <a:pt x="4132" y="1652"/>
                  </a:lnTo>
                  <a:cubicBezTo>
                    <a:pt x="4500" y="1381"/>
                    <a:pt x="4500" y="805"/>
                    <a:pt x="4193" y="223"/>
                  </a:cubicBezTo>
                  <a:cubicBezTo>
                    <a:pt x="3916" y="77"/>
                    <a:pt x="3639" y="0"/>
                    <a:pt x="3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96"/>
            <p:cNvSpPr/>
            <p:nvPr/>
          </p:nvSpPr>
          <p:spPr>
            <a:xfrm>
              <a:off x="1672059" y="2073361"/>
              <a:ext cx="230038" cy="229364"/>
            </a:xfrm>
            <a:custGeom>
              <a:avLst/>
              <a:gdLst/>
              <a:ahLst/>
              <a:cxnLst/>
              <a:rect l="l" t="t" r="r" b="b"/>
              <a:pathLst>
                <a:path w="8531" h="8506" extrusionOk="0">
                  <a:moveTo>
                    <a:pt x="8206" y="1"/>
                  </a:moveTo>
                  <a:cubicBezTo>
                    <a:pt x="8144" y="1"/>
                    <a:pt x="8081" y="23"/>
                    <a:pt x="8031" y="68"/>
                  </a:cubicBezTo>
                  <a:lnTo>
                    <a:pt x="859" y="6545"/>
                  </a:lnTo>
                  <a:cubicBezTo>
                    <a:pt x="631" y="6563"/>
                    <a:pt x="439" y="6654"/>
                    <a:pt x="313" y="6825"/>
                  </a:cubicBezTo>
                  <a:lnTo>
                    <a:pt x="0" y="7250"/>
                  </a:lnTo>
                  <a:lnTo>
                    <a:pt x="1255" y="8505"/>
                  </a:lnTo>
                  <a:lnTo>
                    <a:pt x="1680" y="8193"/>
                  </a:lnTo>
                  <a:cubicBezTo>
                    <a:pt x="1851" y="8067"/>
                    <a:pt x="1944" y="7874"/>
                    <a:pt x="1961" y="7647"/>
                  </a:cubicBezTo>
                  <a:lnTo>
                    <a:pt x="8437" y="475"/>
                  </a:lnTo>
                  <a:cubicBezTo>
                    <a:pt x="8531" y="371"/>
                    <a:pt x="8526" y="212"/>
                    <a:pt x="8428" y="115"/>
                  </a:cubicBezTo>
                  <a:lnTo>
                    <a:pt x="8391" y="77"/>
                  </a:lnTo>
                  <a:cubicBezTo>
                    <a:pt x="8340" y="26"/>
                    <a:pt x="8274" y="1"/>
                    <a:pt x="8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6"/>
            <p:cNvSpPr/>
            <p:nvPr/>
          </p:nvSpPr>
          <p:spPr>
            <a:xfrm>
              <a:off x="1672059" y="2222342"/>
              <a:ext cx="80356" cy="80383"/>
            </a:xfrm>
            <a:custGeom>
              <a:avLst/>
              <a:gdLst/>
              <a:ahLst/>
              <a:cxnLst/>
              <a:rect l="l" t="t" r="r" b="b"/>
              <a:pathLst>
                <a:path w="2980" h="2981" extrusionOk="0">
                  <a:moveTo>
                    <a:pt x="1981" y="1"/>
                  </a:moveTo>
                  <a:lnTo>
                    <a:pt x="1817" y="151"/>
                  </a:lnTo>
                  <a:cubicBezTo>
                    <a:pt x="1411" y="518"/>
                    <a:pt x="971" y="845"/>
                    <a:pt x="501" y="1129"/>
                  </a:cubicBezTo>
                  <a:cubicBezTo>
                    <a:pt x="428" y="1172"/>
                    <a:pt x="365" y="1231"/>
                    <a:pt x="313" y="1300"/>
                  </a:cubicBezTo>
                  <a:lnTo>
                    <a:pt x="0" y="1725"/>
                  </a:lnTo>
                  <a:lnTo>
                    <a:pt x="1255" y="2980"/>
                  </a:lnTo>
                  <a:lnTo>
                    <a:pt x="1680" y="2668"/>
                  </a:lnTo>
                  <a:cubicBezTo>
                    <a:pt x="1751" y="2617"/>
                    <a:pt x="1808" y="2552"/>
                    <a:pt x="1853" y="2479"/>
                  </a:cubicBezTo>
                  <a:cubicBezTo>
                    <a:pt x="2135" y="2011"/>
                    <a:pt x="2464" y="1570"/>
                    <a:pt x="2831" y="1164"/>
                  </a:cubicBezTo>
                  <a:lnTo>
                    <a:pt x="2980" y="999"/>
                  </a:lnTo>
                  <a:lnTo>
                    <a:pt x="19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96"/>
            <p:cNvSpPr/>
            <p:nvPr/>
          </p:nvSpPr>
          <p:spPr>
            <a:xfrm>
              <a:off x="1547346" y="2392545"/>
              <a:ext cx="140542" cy="42254"/>
            </a:xfrm>
            <a:custGeom>
              <a:avLst/>
              <a:gdLst/>
              <a:ahLst/>
              <a:cxnLst/>
              <a:rect l="l" t="t" r="r" b="b"/>
              <a:pathLst>
                <a:path w="5212" h="1567" extrusionOk="0">
                  <a:moveTo>
                    <a:pt x="0" y="1"/>
                  </a:moveTo>
                  <a:lnTo>
                    <a:pt x="0" y="1027"/>
                  </a:lnTo>
                  <a:cubicBezTo>
                    <a:pt x="0" y="1325"/>
                    <a:pt x="242" y="1567"/>
                    <a:pt x="541" y="1567"/>
                  </a:cubicBezTo>
                  <a:lnTo>
                    <a:pt x="4671" y="1567"/>
                  </a:lnTo>
                  <a:cubicBezTo>
                    <a:pt x="4969" y="1567"/>
                    <a:pt x="5211" y="1325"/>
                    <a:pt x="5211" y="1027"/>
                  </a:cubicBezTo>
                  <a:lnTo>
                    <a:pt x="52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96"/>
            <p:cNvSpPr/>
            <p:nvPr/>
          </p:nvSpPr>
          <p:spPr>
            <a:xfrm>
              <a:off x="1537018" y="2343065"/>
              <a:ext cx="161790" cy="70648"/>
            </a:xfrm>
            <a:custGeom>
              <a:avLst/>
              <a:gdLst/>
              <a:ahLst/>
              <a:cxnLst/>
              <a:rect l="l" t="t" r="r" b="b"/>
              <a:pathLst>
                <a:path w="6000" h="2620" extrusionOk="0">
                  <a:moveTo>
                    <a:pt x="571" y="0"/>
                  </a:moveTo>
                  <a:cubicBezTo>
                    <a:pt x="464" y="0"/>
                    <a:pt x="369" y="65"/>
                    <a:pt x="329" y="163"/>
                  </a:cubicBezTo>
                  <a:cubicBezTo>
                    <a:pt x="0" y="954"/>
                    <a:pt x="26" y="1849"/>
                    <a:pt x="401" y="2620"/>
                  </a:cubicBezTo>
                  <a:lnTo>
                    <a:pt x="5599" y="2620"/>
                  </a:lnTo>
                  <a:cubicBezTo>
                    <a:pt x="5973" y="1849"/>
                    <a:pt x="5999" y="954"/>
                    <a:pt x="5671" y="163"/>
                  </a:cubicBezTo>
                  <a:cubicBezTo>
                    <a:pt x="5630" y="65"/>
                    <a:pt x="5534" y="0"/>
                    <a:pt x="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96"/>
            <p:cNvSpPr/>
            <p:nvPr/>
          </p:nvSpPr>
          <p:spPr>
            <a:xfrm>
              <a:off x="1615783" y="2343065"/>
              <a:ext cx="49562" cy="48079"/>
            </a:xfrm>
            <a:custGeom>
              <a:avLst/>
              <a:gdLst/>
              <a:ahLst/>
              <a:cxnLst/>
              <a:rect l="l" t="t" r="r" b="b"/>
              <a:pathLst>
                <a:path w="1838" h="1783" extrusionOk="0">
                  <a:moveTo>
                    <a:pt x="46" y="0"/>
                  </a:moveTo>
                  <a:cubicBezTo>
                    <a:pt x="17" y="67"/>
                    <a:pt x="1" y="139"/>
                    <a:pt x="1" y="211"/>
                  </a:cubicBezTo>
                  <a:lnTo>
                    <a:pt x="1" y="461"/>
                  </a:lnTo>
                  <a:cubicBezTo>
                    <a:pt x="1" y="732"/>
                    <a:pt x="203" y="968"/>
                    <a:pt x="473" y="994"/>
                  </a:cubicBezTo>
                  <a:cubicBezTo>
                    <a:pt x="489" y="996"/>
                    <a:pt x="505" y="997"/>
                    <a:pt x="521" y="997"/>
                  </a:cubicBezTo>
                  <a:cubicBezTo>
                    <a:pt x="613" y="997"/>
                    <a:pt x="705" y="972"/>
                    <a:pt x="785" y="925"/>
                  </a:cubicBezTo>
                  <a:lnTo>
                    <a:pt x="785" y="1258"/>
                  </a:lnTo>
                  <a:cubicBezTo>
                    <a:pt x="785" y="1552"/>
                    <a:pt x="1025" y="1783"/>
                    <a:pt x="1309" y="1783"/>
                  </a:cubicBezTo>
                  <a:cubicBezTo>
                    <a:pt x="1335" y="1783"/>
                    <a:pt x="1362" y="1781"/>
                    <a:pt x="1388" y="1777"/>
                  </a:cubicBezTo>
                  <a:cubicBezTo>
                    <a:pt x="1649" y="1739"/>
                    <a:pt x="1838" y="1509"/>
                    <a:pt x="1838" y="1247"/>
                  </a:cubicBezTo>
                  <a:lnTo>
                    <a:pt x="1838" y="211"/>
                  </a:lnTo>
                  <a:cubicBezTo>
                    <a:pt x="1838" y="139"/>
                    <a:pt x="1822" y="67"/>
                    <a:pt x="1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96"/>
            <p:cNvSpPr/>
            <p:nvPr/>
          </p:nvSpPr>
          <p:spPr>
            <a:xfrm>
              <a:off x="1531463" y="2067887"/>
              <a:ext cx="376000" cy="372737"/>
            </a:xfrm>
            <a:custGeom>
              <a:avLst/>
              <a:gdLst/>
              <a:ahLst/>
              <a:cxnLst/>
              <a:rect l="l" t="t" r="r" b="b"/>
              <a:pathLst>
                <a:path w="13944" h="13823" extrusionOk="0">
                  <a:moveTo>
                    <a:pt x="5151" y="1054"/>
                  </a:moveTo>
                  <a:cubicBezTo>
                    <a:pt x="5028" y="1054"/>
                    <a:pt x="4935" y="1160"/>
                    <a:pt x="4950" y="1281"/>
                  </a:cubicBezTo>
                  <a:cubicBezTo>
                    <a:pt x="4965" y="1383"/>
                    <a:pt x="5052" y="1459"/>
                    <a:pt x="5155" y="1459"/>
                  </a:cubicBezTo>
                  <a:cubicBezTo>
                    <a:pt x="5156" y="1459"/>
                    <a:pt x="5157" y="1459"/>
                    <a:pt x="5158" y="1459"/>
                  </a:cubicBezTo>
                  <a:lnTo>
                    <a:pt x="5406" y="1459"/>
                  </a:lnTo>
                  <a:cubicBezTo>
                    <a:pt x="5407" y="1459"/>
                    <a:pt x="5408" y="1459"/>
                    <a:pt x="5409" y="1459"/>
                  </a:cubicBezTo>
                  <a:cubicBezTo>
                    <a:pt x="5511" y="1459"/>
                    <a:pt x="5599" y="1383"/>
                    <a:pt x="5613" y="1281"/>
                  </a:cubicBezTo>
                  <a:cubicBezTo>
                    <a:pt x="5629" y="1160"/>
                    <a:pt x="5534" y="1054"/>
                    <a:pt x="5413" y="1054"/>
                  </a:cubicBezTo>
                  <a:close/>
                  <a:moveTo>
                    <a:pt x="1817" y="394"/>
                  </a:moveTo>
                  <a:cubicBezTo>
                    <a:pt x="2136" y="394"/>
                    <a:pt x="2399" y="654"/>
                    <a:pt x="2397" y="976"/>
                  </a:cubicBezTo>
                  <a:lnTo>
                    <a:pt x="2397" y="2242"/>
                  </a:lnTo>
                  <a:lnTo>
                    <a:pt x="1297" y="2242"/>
                  </a:lnTo>
                  <a:cubicBezTo>
                    <a:pt x="1264" y="2241"/>
                    <a:pt x="1238" y="2215"/>
                    <a:pt x="1238" y="2182"/>
                  </a:cubicBezTo>
                  <a:lnTo>
                    <a:pt x="1238" y="989"/>
                  </a:lnTo>
                  <a:cubicBezTo>
                    <a:pt x="1238" y="673"/>
                    <a:pt x="1483" y="405"/>
                    <a:pt x="1797" y="394"/>
                  </a:cubicBezTo>
                  <a:cubicBezTo>
                    <a:pt x="1804" y="394"/>
                    <a:pt x="1810" y="394"/>
                    <a:pt x="1817" y="394"/>
                  </a:cubicBezTo>
                  <a:close/>
                  <a:moveTo>
                    <a:pt x="5151" y="1836"/>
                  </a:moveTo>
                  <a:cubicBezTo>
                    <a:pt x="5028" y="1836"/>
                    <a:pt x="4935" y="1943"/>
                    <a:pt x="4950" y="2064"/>
                  </a:cubicBezTo>
                  <a:cubicBezTo>
                    <a:pt x="4965" y="2166"/>
                    <a:pt x="5052" y="2241"/>
                    <a:pt x="5155" y="2241"/>
                  </a:cubicBezTo>
                  <a:cubicBezTo>
                    <a:pt x="5156" y="2241"/>
                    <a:pt x="5157" y="2241"/>
                    <a:pt x="5158" y="2241"/>
                  </a:cubicBezTo>
                  <a:lnTo>
                    <a:pt x="5406" y="2241"/>
                  </a:lnTo>
                  <a:lnTo>
                    <a:pt x="5406" y="2242"/>
                  </a:lnTo>
                  <a:cubicBezTo>
                    <a:pt x="5407" y="2242"/>
                    <a:pt x="5408" y="2242"/>
                    <a:pt x="5409" y="2242"/>
                  </a:cubicBezTo>
                  <a:cubicBezTo>
                    <a:pt x="5511" y="2242"/>
                    <a:pt x="5599" y="2166"/>
                    <a:pt x="5613" y="2064"/>
                  </a:cubicBezTo>
                  <a:cubicBezTo>
                    <a:pt x="5629" y="1943"/>
                    <a:pt x="5534" y="1836"/>
                    <a:pt x="5413" y="1836"/>
                  </a:cubicBezTo>
                  <a:close/>
                  <a:moveTo>
                    <a:pt x="3840" y="1836"/>
                  </a:moveTo>
                  <a:cubicBezTo>
                    <a:pt x="3719" y="1836"/>
                    <a:pt x="3623" y="1944"/>
                    <a:pt x="3639" y="2065"/>
                  </a:cubicBezTo>
                  <a:cubicBezTo>
                    <a:pt x="3654" y="2166"/>
                    <a:pt x="3741" y="2242"/>
                    <a:pt x="3845" y="2242"/>
                  </a:cubicBezTo>
                  <a:cubicBezTo>
                    <a:pt x="3846" y="2242"/>
                    <a:pt x="3847" y="2242"/>
                    <a:pt x="3848" y="2242"/>
                  </a:cubicBezTo>
                  <a:lnTo>
                    <a:pt x="4095" y="2242"/>
                  </a:lnTo>
                  <a:cubicBezTo>
                    <a:pt x="4198" y="2242"/>
                    <a:pt x="4288" y="2167"/>
                    <a:pt x="4304" y="2065"/>
                  </a:cubicBezTo>
                  <a:cubicBezTo>
                    <a:pt x="4318" y="1944"/>
                    <a:pt x="4224" y="1836"/>
                    <a:pt x="4102" y="1836"/>
                  </a:cubicBezTo>
                  <a:close/>
                  <a:moveTo>
                    <a:pt x="3840" y="2620"/>
                  </a:moveTo>
                  <a:cubicBezTo>
                    <a:pt x="3719" y="2620"/>
                    <a:pt x="3623" y="2726"/>
                    <a:pt x="3639" y="2847"/>
                  </a:cubicBezTo>
                  <a:cubicBezTo>
                    <a:pt x="3654" y="2949"/>
                    <a:pt x="3741" y="3025"/>
                    <a:pt x="3845" y="3025"/>
                  </a:cubicBezTo>
                  <a:cubicBezTo>
                    <a:pt x="3846" y="3025"/>
                    <a:pt x="3847" y="3025"/>
                    <a:pt x="3848" y="3025"/>
                  </a:cubicBezTo>
                  <a:lnTo>
                    <a:pt x="4095" y="3025"/>
                  </a:lnTo>
                  <a:cubicBezTo>
                    <a:pt x="4096" y="3025"/>
                    <a:pt x="4097" y="3025"/>
                    <a:pt x="4097" y="3025"/>
                  </a:cubicBezTo>
                  <a:cubicBezTo>
                    <a:pt x="4200" y="3025"/>
                    <a:pt x="4288" y="2949"/>
                    <a:pt x="4304" y="2847"/>
                  </a:cubicBezTo>
                  <a:cubicBezTo>
                    <a:pt x="4318" y="2726"/>
                    <a:pt x="4224" y="2620"/>
                    <a:pt x="4102" y="2620"/>
                  </a:cubicBezTo>
                  <a:close/>
                  <a:moveTo>
                    <a:pt x="5151" y="2618"/>
                  </a:moveTo>
                  <a:cubicBezTo>
                    <a:pt x="5028" y="2618"/>
                    <a:pt x="4935" y="2726"/>
                    <a:pt x="4950" y="2847"/>
                  </a:cubicBezTo>
                  <a:cubicBezTo>
                    <a:pt x="4965" y="2949"/>
                    <a:pt x="5052" y="3025"/>
                    <a:pt x="5155" y="3025"/>
                  </a:cubicBezTo>
                  <a:cubicBezTo>
                    <a:pt x="5156" y="3025"/>
                    <a:pt x="5157" y="3025"/>
                    <a:pt x="5158" y="3025"/>
                  </a:cubicBezTo>
                  <a:lnTo>
                    <a:pt x="5406" y="3025"/>
                  </a:lnTo>
                  <a:cubicBezTo>
                    <a:pt x="5407" y="3025"/>
                    <a:pt x="5408" y="3025"/>
                    <a:pt x="5409" y="3025"/>
                  </a:cubicBezTo>
                  <a:cubicBezTo>
                    <a:pt x="5511" y="3025"/>
                    <a:pt x="5599" y="2949"/>
                    <a:pt x="5613" y="2847"/>
                  </a:cubicBezTo>
                  <a:cubicBezTo>
                    <a:pt x="5629" y="2726"/>
                    <a:pt x="5534" y="2618"/>
                    <a:pt x="5413" y="2618"/>
                  </a:cubicBezTo>
                  <a:close/>
                  <a:moveTo>
                    <a:pt x="3840" y="3402"/>
                  </a:moveTo>
                  <a:cubicBezTo>
                    <a:pt x="3719" y="3402"/>
                    <a:pt x="3623" y="3509"/>
                    <a:pt x="3639" y="3630"/>
                  </a:cubicBezTo>
                  <a:cubicBezTo>
                    <a:pt x="3654" y="3733"/>
                    <a:pt x="3741" y="3807"/>
                    <a:pt x="3845" y="3807"/>
                  </a:cubicBezTo>
                  <a:cubicBezTo>
                    <a:pt x="3846" y="3807"/>
                    <a:pt x="3847" y="3807"/>
                    <a:pt x="3848" y="3807"/>
                  </a:cubicBezTo>
                  <a:lnTo>
                    <a:pt x="4095" y="3807"/>
                  </a:lnTo>
                  <a:cubicBezTo>
                    <a:pt x="4096" y="3807"/>
                    <a:pt x="4097" y="3807"/>
                    <a:pt x="4098" y="3807"/>
                  </a:cubicBezTo>
                  <a:cubicBezTo>
                    <a:pt x="4200" y="3807"/>
                    <a:pt x="4288" y="3733"/>
                    <a:pt x="4304" y="3630"/>
                  </a:cubicBezTo>
                  <a:cubicBezTo>
                    <a:pt x="4318" y="3509"/>
                    <a:pt x="4224" y="3402"/>
                    <a:pt x="4102" y="3402"/>
                  </a:cubicBezTo>
                  <a:close/>
                  <a:moveTo>
                    <a:pt x="5151" y="4184"/>
                  </a:moveTo>
                  <a:cubicBezTo>
                    <a:pt x="5028" y="4184"/>
                    <a:pt x="4935" y="4291"/>
                    <a:pt x="4950" y="4412"/>
                  </a:cubicBezTo>
                  <a:cubicBezTo>
                    <a:pt x="4965" y="4515"/>
                    <a:pt x="5052" y="4589"/>
                    <a:pt x="5155" y="4589"/>
                  </a:cubicBezTo>
                  <a:cubicBezTo>
                    <a:pt x="5156" y="4589"/>
                    <a:pt x="5157" y="4589"/>
                    <a:pt x="5158" y="4589"/>
                  </a:cubicBezTo>
                  <a:lnTo>
                    <a:pt x="5406" y="4589"/>
                  </a:lnTo>
                  <a:lnTo>
                    <a:pt x="5406" y="4591"/>
                  </a:lnTo>
                  <a:cubicBezTo>
                    <a:pt x="5407" y="4591"/>
                    <a:pt x="5408" y="4591"/>
                    <a:pt x="5409" y="4591"/>
                  </a:cubicBezTo>
                  <a:cubicBezTo>
                    <a:pt x="5511" y="4591"/>
                    <a:pt x="5599" y="4515"/>
                    <a:pt x="5613" y="4412"/>
                  </a:cubicBezTo>
                  <a:cubicBezTo>
                    <a:pt x="5629" y="4291"/>
                    <a:pt x="5534" y="4184"/>
                    <a:pt x="5413" y="4184"/>
                  </a:cubicBezTo>
                  <a:close/>
                  <a:moveTo>
                    <a:pt x="3840" y="4968"/>
                  </a:moveTo>
                  <a:cubicBezTo>
                    <a:pt x="3719" y="4968"/>
                    <a:pt x="3623" y="5075"/>
                    <a:pt x="3639" y="5196"/>
                  </a:cubicBezTo>
                  <a:cubicBezTo>
                    <a:pt x="3654" y="5297"/>
                    <a:pt x="3741" y="5373"/>
                    <a:pt x="3845" y="5373"/>
                  </a:cubicBezTo>
                  <a:cubicBezTo>
                    <a:pt x="3846" y="5373"/>
                    <a:pt x="3847" y="5373"/>
                    <a:pt x="3848" y="5373"/>
                  </a:cubicBezTo>
                  <a:lnTo>
                    <a:pt x="4095" y="5373"/>
                  </a:lnTo>
                  <a:cubicBezTo>
                    <a:pt x="4096" y="5373"/>
                    <a:pt x="4097" y="5373"/>
                    <a:pt x="4097" y="5373"/>
                  </a:cubicBezTo>
                  <a:cubicBezTo>
                    <a:pt x="4200" y="5373"/>
                    <a:pt x="4288" y="5297"/>
                    <a:pt x="4304" y="5196"/>
                  </a:cubicBezTo>
                  <a:cubicBezTo>
                    <a:pt x="4318" y="5075"/>
                    <a:pt x="4224" y="4968"/>
                    <a:pt x="4102" y="4968"/>
                  </a:cubicBezTo>
                  <a:close/>
                  <a:moveTo>
                    <a:pt x="5151" y="4968"/>
                  </a:moveTo>
                  <a:cubicBezTo>
                    <a:pt x="5028" y="4968"/>
                    <a:pt x="4935" y="5075"/>
                    <a:pt x="4950" y="5196"/>
                  </a:cubicBezTo>
                  <a:cubicBezTo>
                    <a:pt x="4965" y="5297"/>
                    <a:pt x="5052" y="5373"/>
                    <a:pt x="5155" y="5373"/>
                  </a:cubicBezTo>
                  <a:cubicBezTo>
                    <a:pt x="5156" y="5373"/>
                    <a:pt x="5157" y="5373"/>
                    <a:pt x="5158" y="5373"/>
                  </a:cubicBezTo>
                  <a:lnTo>
                    <a:pt x="5406" y="5373"/>
                  </a:lnTo>
                  <a:cubicBezTo>
                    <a:pt x="5407" y="5373"/>
                    <a:pt x="5408" y="5373"/>
                    <a:pt x="5409" y="5373"/>
                  </a:cubicBezTo>
                  <a:cubicBezTo>
                    <a:pt x="5511" y="5373"/>
                    <a:pt x="5599" y="5297"/>
                    <a:pt x="5613" y="5196"/>
                  </a:cubicBezTo>
                  <a:cubicBezTo>
                    <a:pt x="5629" y="5075"/>
                    <a:pt x="5534" y="4968"/>
                    <a:pt x="5413" y="4968"/>
                  </a:cubicBezTo>
                  <a:close/>
                  <a:moveTo>
                    <a:pt x="3840" y="5778"/>
                  </a:moveTo>
                  <a:cubicBezTo>
                    <a:pt x="3719" y="5778"/>
                    <a:pt x="3623" y="5885"/>
                    <a:pt x="3639" y="6006"/>
                  </a:cubicBezTo>
                  <a:cubicBezTo>
                    <a:pt x="3654" y="6108"/>
                    <a:pt x="3741" y="6183"/>
                    <a:pt x="3845" y="6183"/>
                  </a:cubicBezTo>
                  <a:cubicBezTo>
                    <a:pt x="3846" y="6183"/>
                    <a:pt x="3847" y="6183"/>
                    <a:pt x="3848" y="6183"/>
                  </a:cubicBezTo>
                  <a:lnTo>
                    <a:pt x="4095" y="6183"/>
                  </a:lnTo>
                  <a:cubicBezTo>
                    <a:pt x="4096" y="6183"/>
                    <a:pt x="4097" y="6183"/>
                    <a:pt x="4098" y="6183"/>
                  </a:cubicBezTo>
                  <a:cubicBezTo>
                    <a:pt x="4200" y="6183"/>
                    <a:pt x="4288" y="6108"/>
                    <a:pt x="4304" y="6006"/>
                  </a:cubicBezTo>
                  <a:cubicBezTo>
                    <a:pt x="4318" y="5885"/>
                    <a:pt x="4224" y="5778"/>
                    <a:pt x="4102" y="5778"/>
                  </a:cubicBezTo>
                  <a:close/>
                  <a:moveTo>
                    <a:pt x="13420" y="406"/>
                  </a:moveTo>
                  <a:cubicBezTo>
                    <a:pt x="13436" y="406"/>
                    <a:pt x="13451" y="412"/>
                    <a:pt x="13462" y="424"/>
                  </a:cubicBezTo>
                  <a:lnTo>
                    <a:pt x="13500" y="460"/>
                  </a:lnTo>
                  <a:cubicBezTo>
                    <a:pt x="13523" y="483"/>
                    <a:pt x="13523" y="519"/>
                    <a:pt x="13503" y="542"/>
                  </a:cubicBezTo>
                  <a:lnTo>
                    <a:pt x="8183" y="6432"/>
                  </a:lnTo>
                  <a:lnTo>
                    <a:pt x="7492" y="5739"/>
                  </a:lnTo>
                  <a:lnTo>
                    <a:pt x="13382" y="421"/>
                  </a:lnTo>
                  <a:cubicBezTo>
                    <a:pt x="13393" y="411"/>
                    <a:pt x="13407" y="406"/>
                    <a:pt x="13420" y="406"/>
                  </a:cubicBezTo>
                  <a:close/>
                  <a:moveTo>
                    <a:pt x="7192" y="6011"/>
                  </a:moveTo>
                  <a:lnTo>
                    <a:pt x="7913" y="6732"/>
                  </a:lnTo>
                  <a:lnTo>
                    <a:pt x="7025" y="7714"/>
                  </a:lnTo>
                  <a:cubicBezTo>
                    <a:pt x="6995" y="7747"/>
                    <a:pt x="6978" y="7789"/>
                    <a:pt x="6973" y="7834"/>
                  </a:cubicBezTo>
                  <a:cubicBezTo>
                    <a:pt x="6960" y="8013"/>
                    <a:pt x="6893" y="8146"/>
                    <a:pt x="6776" y="8233"/>
                  </a:cubicBezTo>
                  <a:lnTo>
                    <a:pt x="6489" y="8442"/>
                  </a:lnTo>
                  <a:lnTo>
                    <a:pt x="5481" y="7433"/>
                  </a:lnTo>
                  <a:lnTo>
                    <a:pt x="5691" y="7148"/>
                  </a:lnTo>
                  <a:cubicBezTo>
                    <a:pt x="5777" y="7030"/>
                    <a:pt x="5911" y="6964"/>
                    <a:pt x="6090" y="6951"/>
                  </a:cubicBezTo>
                  <a:cubicBezTo>
                    <a:pt x="6135" y="6946"/>
                    <a:pt x="6176" y="6929"/>
                    <a:pt x="6210" y="6899"/>
                  </a:cubicBezTo>
                  <a:lnTo>
                    <a:pt x="7192" y="6011"/>
                  </a:lnTo>
                  <a:close/>
                  <a:moveTo>
                    <a:pt x="5239" y="7769"/>
                  </a:moveTo>
                  <a:lnTo>
                    <a:pt x="6159" y="8691"/>
                  </a:lnTo>
                  <a:lnTo>
                    <a:pt x="4357" y="10017"/>
                  </a:lnTo>
                  <a:lnTo>
                    <a:pt x="3585" y="10017"/>
                  </a:lnTo>
                  <a:lnTo>
                    <a:pt x="5239" y="7769"/>
                  </a:lnTo>
                  <a:close/>
                  <a:moveTo>
                    <a:pt x="7382" y="9692"/>
                  </a:moveTo>
                  <a:cubicBezTo>
                    <a:pt x="7280" y="9692"/>
                    <a:pt x="7192" y="9767"/>
                    <a:pt x="7176" y="9870"/>
                  </a:cubicBezTo>
                  <a:cubicBezTo>
                    <a:pt x="7161" y="9991"/>
                    <a:pt x="7256" y="10097"/>
                    <a:pt x="7378" y="10097"/>
                  </a:cubicBezTo>
                  <a:lnTo>
                    <a:pt x="7640" y="10097"/>
                  </a:lnTo>
                  <a:cubicBezTo>
                    <a:pt x="7763" y="10097"/>
                    <a:pt x="7856" y="9991"/>
                    <a:pt x="7842" y="9870"/>
                  </a:cubicBezTo>
                  <a:cubicBezTo>
                    <a:pt x="7826" y="9767"/>
                    <a:pt x="7738" y="9692"/>
                    <a:pt x="7636" y="9692"/>
                  </a:cubicBezTo>
                  <a:cubicBezTo>
                    <a:pt x="7635" y="9692"/>
                    <a:pt x="7634" y="9692"/>
                    <a:pt x="7633" y="9692"/>
                  </a:cubicBezTo>
                  <a:lnTo>
                    <a:pt x="7385" y="9692"/>
                  </a:lnTo>
                  <a:cubicBezTo>
                    <a:pt x="7384" y="9692"/>
                    <a:pt x="7383" y="9692"/>
                    <a:pt x="7382" y="9692"/>
                  </a:cubicBezTo>
                  <a:close/>
                  <a:moveTo>
                    <a:pt x="7636" y="10475"/>
                  </a:moveTo>
                  <a:cubicBezTo>
                    <a:pt x="7635" y="10475"/>
                    <a:pt x="7634" y="10475"/>
                    <a:pt x="7633" y="10475"/>
                  </a:cubicBezTo>
                  <a:lnTo>
                    <a:pt x="7387" y="10475"/>
                  </a:lnTo>
                  <a:lnTo>
                    <a:pt x="7385" y="10476"/>
                  </a:lnTo>
                  <a:cubicBezTo>
                    <a:pt x="7383" y="10476"/>
                    <a:pt x="7381" y="10476"/>
                    <a:pt x="7379" y="10476"/>
                  </a:cubicBezTo>
                  <a:cubicBezTo>
                    <a:pt x="7278" y="10476"/>
                    <a:pt x="7192" y="10550"/>
                    <a:pt x="7176" y="10652"/>
                  </a:cubicBezTo>
                  <a:cubicBezTo>
                    <a:pt x="7161" y="10773"/>
                    <a:pt x="7256" y="10880"/>
                    <a:pt x="7378" y="10880"/>
                  </a:cubicBezTo>
                  <a:lnTo>
                    <a:pt x="7640" y="10880"/>
                  </a:lnTo>
                  <a:cubicBezTo>
                    <a:pt x="7763" y="10880"/>
                    <a:pt x="7856" y="10773"/>
                    <a:pt x="7842" y="10652"/>
                  </a:cubicBezTo>
                  <a:cubicBezTo>
                    <a:pt x="7826" y="10551"/>
                    <a:pt x="7738" y="10475"/>
                    <a:pt x="7636" y="10475"/>
                  </a:cubicBezTo>
                  <a:close/>
                  <a:moveTo>
                    <a:pt x="7380" y="11258"/>
                  </a:moveTo>
                  <a:cubicBezTo>
                    <a:pt x="7278" y="11258"/>
                    <a:pt x="7192" y="11334"/>
                    <a:pt x="7176" y="11436"/>
                  </a:cubicBezTo>
                  <a:cubicBezTo>
                    <a:pt x="7161" y="11557"/>
                    <a:pt x="7256" y="11663"/>
                    <a:pt x="7378" y="11663"/>
                  </a:cubicBezTo>
                  <a:lnTo>
                    <a:pt x="7640" y="11663"/>
                  </a:lnTo>
                  <a:cubicBezTo>
                    <a:pt x="7763" y="11663"/>
                    <a:pt x="7856" y="11557"/>
                    <a:pt x="7842" y="11436"/>
                  </a:cubicBezTo>
                  <a:cubicBezTo>
                    <a:pt x="7826" y="11334"/>
                    <a:pt x="7738" y="11258"/>
                    <a:pt x="7636" y="11258"/>
                  </a:cubicBezTo>
                  <a:cubicBezTo>
                    <a:pt x="7635" y="11258"/>
                    <a:pt x="7634" y="11258"/>
                    <a:pt x="7633" y="11258"/>
                  </a:cubicBezTo>
                  <a:lnTo>
                    <a:pt x="7385" y="11258"/>
                  </a:lnTo>
                  <a:cubicBezTo>
                    <a:pt x="7383" y="11258"/>
                    <a:pt x="7381" y="11258"/>
                    <a:pt x="7380" y="11258"/>
                  </a:cubicBezTo>
                  <a:close/>
                  <a:moveTo>
                    <a:pt x="4883" y="10421"/>
                  </a:moveTo>
                  <a:lnTo>
                    <a:pt x="4883" y="11469"/>
                  </a:lnTo>
                  <a:cubicBezTo>
                    <a:pt x="4883" y="11619"/>
                    <a:pt x="4783" y="11754"/>
                    <a:pt x="4638" y="11789"/>
                  </a:cubicBezTo>
                  <a:cubicBezTo>
                    <a:pt x="4611" y="11796"/>
                    <a:pt x="4584" y="11799"/>
                    <a:pt x="4557" y="11799"/>
                  </a:cubicBezTo>
                  <a:cubicBezTo>
                    <a:pt x="4384" y="11799"/>
                    <a:pt x="4236" y="11659"/>
                    <a:pt x="4234" y="11477"/>
                  </a:cubicBezTo>
                  <a:lnTo>
                    <a:pt x="4234" y="11148"/>
                  </a:lnTo>
                  <a:cubicBezTo>
                    <a:pt x="4234" y="11103"/>
                    <a:pt x="4220" y="11058"/>
                    <a:pt x="4193" y="11022"/>
                  </a:cubicBezTo>
                  <a:cubicBezTo>
                    <a:pt x="4154" y="10970"/>
                    <a:pt x="4093" y="10942"/>
                    <a:pt x="4032" y="10942"/>
                  </a:cubicBezTo>
                  <a:cubicBezTo>
                    <a:pt x="3998" y="10942"/>
                    <a:pt x="3963" y="10951"/>
                    <a:pt x="3932" y="10969"/>
                  </a:cubicBezTo>
                  <a:cubicBezTo>
                    <a:pt x="3884" y="10998"/>
                    <a:pt x="3831" y="11012"/>
                    <a:pt x="3776" y="11012"/>
                  </a:cubicBezTo>
                  <a:cubicBezTo>
                    <a:pt x="3775" y="11012"/>
                    <a:pt x="3773" y="11012"/>
                    <a:pt x="3771" y="11012"/>
                  </a:cubicBezTo>
                  <a:cubicBezTo>
                    <a:pt x="3595" y="11012"/>
                    <a:pt x="3452" y="10858"/>
                    <a:pt x="3452" y="10681"/>
                  </a:cubicBezTo>
                  <a:lnTo>
                    <a:pt x="3452" y="10423"/>
                  </a:lnTo>
                  <a:lnTo>
                    <a:pt x="4881" y="10423"/>
                  </a:lnTo>
                  <a:lnTo>
                    <a:pt x="4883" y="10421"/>
                  </a:lnTo>
                  <a:close/>
                  <a:moveTo>
                    <a:pt x="10249" y="10720"/>
                  </a:moveTo>
                  <a:cubicBezTo>
                    <a:pt x="10283" y="10720"/>
                    <a:pt x="10309" y="10746"/>
                    <a:pt x="10309" y="10777"/>
                  </a:cubicBezTo>
                  <a:lnTo>
                    <a:pt x="10309" y="11972"/>
                  </a:lnTo>
                  <a:cubicBezTo>
                    <a:pt x="10309" y="12287"/>
                    <a:pt x="10064" y="12557"/>
                    <a:pt x="9750" y="12568"/>
                  </a:cubicBezTo>
                  <a:cubicBezTo>
                    <a:pt x="9743" y="12568"/>
                    <a:pt x="9737" y="12568"/>
                    <a:pt x="9731" y="12568"/>
                  </a:cubicBezTo>
                  <a:cubicBezTo>
                    <a:pt x="9411" y="12568"/>
                    <a:pt x="9147" y="12307"/>
                    <a:pt x="9149" y="11985"/>
                  </a:cubicBezTo>
                  <a:lnTo>
                    <a:pt x="9149" y="10720"/>
                  </a:lnTo>
                  <a:close/>
                  <a:moveTo>
                    <a:pt x="5651" y="10421"/>
                  </a:moveTo>
                  <a:cubicBezTo>
                    <a:pt x="5674" y="10421"/>
                    <a:pt x="5695" y="10436"/>
                    <a:pt x="5705" y="10457"/>
                  </a:cubicBezTo>
                  <a:cubicBezTo>
                    <a:pt x="5996" y="11156"/>
                    <a:pt x="5991" y="11941"/>
                    <a:pt x="5690" y="12636"/>
                  </a:cubicBezTo>
                  <a:lnTo>
                    <a:pt x="755" y="12636"/>
                  </a:lnTo>
                  <a:cubicBezTo>
                    <a:pt x="457" y="11941"/>
                    <a:pt x="451" y="11156"/>
                    <a:pt x="741" y="10457"/>
                  </a:cubicBezTo>
                  <a:cubicBezTo>
                    <a:pt x="749" y="10436"/>
                    <a:pt x="771" y="10421"/>
                    <a:pt x="795" y="10421"/>
                  </a:cubicBezTo>
                  <a:lnTo>
                    <a:pt x="3046" y="10421"/>
                  </a:lnTo>
                  <a:lnTo>
                    <a:pt x="3046" y="10429"/>
                  </a:lnTo>
                  <a:lnTo>
                    <a:pt x="3046" y="10691"/>
                  </a:lnTo>
                  <a:cubicBezTo>
                    <a:pt x="3046" y="11091"/>
                    <a:pt x="3370" y="11416"/>
                    <a:pt x="3770" y="11417"/>
                  </a:cubicBezTo>
                  <a:cubicBezTo>
                    <a:pt x="3789" y="11417"/>
                    <a:pt x="3809" y="11417"/>
                    <a:pt x="3830" y="11414"/>
                  </a:cubicBezTo>
                  <a:lnTo>
                    <a:pt x="3830" y="11462"/>
                  </a:lnTo>
                  <a:cubicBezTo>
                    <a:pt x="3830" y="11830"/>
                    <a:pt x="4099" y="12152"/>
                    <a:pt x="4466" y="12196"/>
                  </a:cubicBezTo>
                  <a:cubicBezTo>
                    <a:pt x="4498" y="12201"/>
                    <a:pt x="4530" y="12203"/>
                    <a:pt x="4561" y="12203"/>
                  </a:cubicBezTo>
                  <a:cubicBezTo>
                    <a:pt x="4956" y="12203"/>
                    <a:pt x="5286" y="11882"/>
                    <a:pt x="5288" y="11476"/>
                  </a:cubicBezTo>
                  <a:lnTo>
                    <a:pt x="5288" y="10429"/>
                  </a:lnTo>
                  <a:lnTo>
                    <a:pt x="5288" y="10421"/>
                  </a:lnTo>
                  <a:close/>
                  <a:moveTo>
                    <a:pt x="5612" y="13041"/>
                  </a:moveTo>
                  <a:lnTo>
                    <a:pt x="5612" y="13097"/>
                  </a:lnTo>
                  <a:cubicBezTo>
                    <a:pt x="5612" y="13274"/>
                    <a:pt x="5468" y="13418"/>
                    <a:pt x="5289" y="13418"/>
                  </a:cubicBezTo>
                  <a:lnTo>
                    <a:pt x="1128" y="13418"/>
                  </a:lnTo>
                  <a:cubicBezTo>
                    <a:pt x="951" y="13418"/>
                    <a:pt x="807" y="13274"/>
                    <a:pt x="807" y="13097"/>
                  </a:cubicBezTo>
                  <a:lnTo>
                    <a:pt x="807" y="13041"/>
                  </a:lnTo>
                  <a:close/>
                  <a:moveTo>
                    <a:pt x="1821" y="1"/>
                  </a:moveTo>
                  <a:cubicBezTo>
                    <a:pt x="1275" y="1"/>
                    <a:pt x="833" y="443"/>
                    <a:pt x="833" y="989"/>
                  </a:cubicBezTo>
                  <a:lnTo>
                    <a:pt x="833" y="2182"/>
                  </a:lnTo>
                  <a:cubicBezTo>
                    <a:pt x="833" y="2438"/>
                    <a:pt x="1040" y="2647"/>
                    <a:pt x="1297" y="2647"/>
                  </a:cubicBezTo>
                  <a:lnTo>
                    <a:pt x="2399" y="2647"/>
                  </a:lnTo>
                  <a:lnTo>
                    <a:pt x="2399" y="10017"/>
                  </a:lnTo>
                  <a:lnTo>
                    <a:pt x="774" y="10017"/>
                  </a:lnTo>
                  <a:cubicBezTo>
                    <a:pt x="773" y="10017"/>
                    <a:pt x="771" y="10017"/>
                    <a:pt x="770" y="10017"/>
                  </a:cubicBezTo>
                  <a:cubicBezTo>
                    <a:pt x="584" y="10017"/>
                    <a:pt x="417" y="10129"/>
                    <a:pt x="346" y="10299"/>
                  </a:cubicBezTo>
                  <a:cubicBezTo>
                    <a:pt x="0" y="11129"/>
                    <a:pt x="20" y="12065"/>
                    <a:pt x="401" y="12881"/>
                  </a:cubicBezTo>
                  <a:lnTo>
                    <a:pt x="401" y="13097"/>
                  </a:lnTo>
                  <a:cubicBezTo>
                    <a:pt x="401" y="13497"/>
                    <a:pt x="726" y="13823"/>
                    <a:pt x="1127" y="13823"/>
                  </a:cubicBezTo>
                  <a:lnTo>
                    <a:pt x="5289" y="13823"/>
                  </a:lnTo>
                  <a:cubicBezTo>
                    <a:pt x="5691" y="13823"/>
                    <a:pt x="6017" y="13497"/>
                    <a:pt x="6017" y="13097"/>
                  </a:cubicBezTo>
                  <a:lnTo>
                    <a:pt x="6017" y="12881"/>
                  </a:lnTo>
                  <a:cubicBezTo>
                    <a:pt x="6395" y="12065"/>
                    <a:pt x="6416" y="11129"/>
                    <a:pt x="6071" y="10299"/>
                  </a:cubicBezTo>
                  <a:cubicBezTo>
                    <a:pt x="6000" y="10129"/>
                    <a:pt x="5833" y="10017"/>
                    <a:pt x="5647" y="10017"/>
                  </a:cubicBezTo>
                  <a:cubicBezTo>
                    <a:pt x="5646" y="10017"/>
                    <a:pt x="5645" y="10017"/>
                    <a:pt x="5643" y="10017"/>
                  </a:cubicBezTo>
                  <a:lnTo>
                    <a:pt x="5053" y="10017"/>
                  </a:lnTo>
                  <a:lnTo>
                    <a:pt x="6594" y="8878"/>
                  </a:lnTo>
                  <a:lnTo>
                    <a:pt x="7018" y="8566"/>
                  </a:lnTo>
                  <a:cubicBezTo>
                    <a:pt x="7214" y="8422"/>
                    <a:pt x="7335" y="8208"/>
                    <a:pt x="7371" y="7945"/>
                  </a:cubicBezTo>
                  <a:lnTo>
                    <a:pt x="8742" y="6420"/>
                  </a:lnTo>
                  <a:lnTo>
                    <a:pt x="8742" y="11998"/>
                  </a:lnTo>
                  <a:cubicBezTo>
                    <a:pt x="8742" y="12208"/>
                    <a:pt x="8809" y="12413"/>
                    <a:pt x="8934" y="12581"/>
                  </a:cubicBezTo>
                  <a:lnTo>
                    <a:pt x="6622" y="12581"/>
                  </a:lnTo>
                  <a:cubicBezTo>
                    <a:pt x="6621" y="12581"/>
                    <a:pt x="6620" y="12581"/>
                    <a:pt x="6619" y="12581"/>
                  </a:cubicBezTo>
                  <a:cubicBezTo>
                    <a:pt x="6515" y="12581"/>
                    <a:pt x="6427" y="12657"/>
                    <a:pt x="6413" y="12758"/>
                  </a:cubicBezTo>
                  <a:cubicBezTo>
                    <a:pt x="6397" y="12879"/>
                    <a:pt x="6492" y="12986"/>
                    <a:pt x="6613" y="12986"/>
                  </a:cubicBezTo>
                  <a:lnTo>
                    <a:pt x="9725" y="12986"/>
                  </a:lnTo>
                  <a:cubicBezTo>
                    <a:pt x="10271" y="12986"/>
                    <a:pt x="10713" y="12544"/>
                    <a:pt x="10713" y="11998"/>
                  </a:cubicBezTo>
                  <a:lnTo>
                    <a:pt x="10713" y="10805"/>
                  </a:lnTo>
                  <a:cubicBezTo>
                    <a:pt x="10713" y="10548"/>
                    <a:pt x="10506" y="10341"/>
                    <a:pt x="10249" y="10341"/>
                  </a:cubicBezTo>
                  <a:lnTo>
                    <a:pt x="9147" y="10341"/>
                  </a:lnTo>
                  <a:lnTo>
                    <a:pt x="9147" y="5998"/>
                  </a:lnTo>
                  <a:lnTo>
                    <a:pt x="13778" y="875"/>
                  </a:lnTo>
                  <a:cubicBezTo>
                    <a:pt x="13944" y="692"/>
                    <a:pt x="13936" y="413"/>
                    <a:pt x="13762" y="238"/>
                  </a:cubicBezTo>
                  <a:lnTo>
                    <a:pt x="13726" y="202"/>
                  </a:lnTo>
                  <a:cubicBezTo>
                    <a:pt x="13636" y="112"/>
                    <a:pt x="13517" y="67"/>
                    <a:pt x="13399" y="67"/>
                  </a:cubicBezTo>
                  <a:cubicBezTo>
                    <a:pt x="13288" y="67"/>
                    <a:pt x="13177" y="106"/>
                    <a:pt x="13089" y="186"/>
                  </a:cubicBezTo>
                  <a:lnTo>
                    <a:pt x="9147" y="3742"/>
                  </a:lnTo>
                  <a:lnTo>
                    <a:pt x="9147" y="214"/>
                  </a:lnTo>
                  <a:cubicBezTo>
                    <a:pt x="9147" y="96"/>
                    <a:pt x="9052" y="1"/>
                    <a:pt x="8936" y="1"/>
                  </a:cubicBezTo>
                  <a:lnTo>
                    <a:pt x="7031" y="1"/>
                  </a:lnTo>
                  <a:cubicBezTo>
                    <a:pt x="7019" y="1"/>
                    <a:pt x="7008" y="5"/>
                    <a:pt x="7001" y="14"/>
                  </a:cubicBezTo>
                  <a:cubicBezTo>
                    <a:pt x="6816" y="189"/>
                    <a:pt x="6939" y="405"/>
                    <a:pt x="7112" y="405"/>
                  </a:cubicBezTo>
                  <a:lnTo>
                    <a:pt x="8159" y="405"/>
                  </a:lnTo>
                  <a:cubicBezTo>
                    <a:pt x="8482" y="405"/>
                    <a:pt x="8742" y="668"/>
                    <a:pt x="8742" y="989"/>
                  </a:cubicBezTo>
                  <a:lnTo>
                    <a:pt x="8742" y="4023"/>
                  </a:lnTo>
                  <a:cubicBezTo>
                    <a:pt x="8742" y="4035"/>
                    <a:pt x="8744" y="4046"/>
                    <a:pt x="8747" y="4059"/>
                  </a:cubicBezTo>
                  <a:lnTo>
                    <a:pt x="5979" y="6557"/>
                  </a:lnTo>
                  <a:cubicBezTo>
                    <a:pt x="5715" y="6593"/>
                    <a:pt x="5502" y="6716"/>
                    <a:pt x="5357" y="6912"/>
                  </a:cubicBezTo>
                  <a:lnTo>
                    <a:pt x="5045" y="7335"/>
                  </a:lnTo>
                  <a:lnTo>
                    <a:pt x="3075" y="10017"/>
                  </a:lnTo>
                  <a:lnTo>
                    <a:pt x="2804" y="10017"/>
                  </a:lnTo>
                  <a:lnTo>
                    <a:pt x="2804" y="989"/>
                  </a:lnTo>
                  <a:cubicBezTo>
                    <a:pt x="2804" y="780"/>
                    <a:pt x="2737" y="575"/>
                    <a:pt x="2614" y="405"/>
                  </a:cubicBezTo>
                  <a:lnTo>
                    <a:pt x="6302" y="405"/>
                  </a:lnTo>
                  <a:cubicBezTo>
                    <a:pt x="6303" y="405"/>
                    <a:pt x="6304" y="405"/>
                    <a:pt x="6305" y="405"/>
                  </a:cubicBezTo>
                  <a:cubicBezTo>
                    <a:pt x="6407" y="405"/>
                    <a:pt x="6495" y="331"/>
                    <a:pt x="6511" y="228"/>
                  </a:cubicBezTo>
                  <a:cubicBezTo>
                    <a:pt x="6527" y="107"/>
                    <a:pt x="6431" y="1"/>
                    <a:pt x="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96"/>
          <p:cNvGrpSpPr/>
          <p:nvPr/>
        </p:nvGrpSpPr>
        <p:grpSpPr>
          <a:xfrm>
            <a:off x="720963" y="2669449"/>
            <a:ext cx="375245" cy="373088"/>
            <a:chOff x="720734" y="2672038"/>
            <a:chExt cx="375245" cy="373088"/>
          </a:xfrm>
        </p:grpSpPr>
        <p:sp>
          <p:nvSpPr>
            <p:cNvPr id="1433" name="Google Shape;1433;p96"/>
            <p:cNvSpPr/>
            <p:nvPr/>
          </p:nvSpPr>
          <p:spPr>
            <a:xfrm>
              <a:off x="811687" y="2678213"/>
              <a:ext cx="91735" cy="252581"/>
            </a:xfrm>
            <a:custGeom>
              <a:avLst/>
              <a:gdLst/>
              <a:ahLst/>
              <a:cxnLst/>
              <a:rect l="l" t="t" r="r" b="b"/>
              <a:pathLst>
                <a:path w="3402" h="9367" extrusionOk="0">
                  <a:moveTo>
                    <a:pt x="263" y="1"/>
                  </a:moveTo>
                  <a:cubicBezTo>
                    <a:pt x="117" y="1"/>
                    <a:pt x="0" y="117"/>
                    <a:pt x="0" y="263"/>
                  </a:cubicBezTo>
                  <a:lnTo>
                    <a:pt x="0" y="7995"/>
                  </a:lnTo>
                  <a:cubicBezTo>
                    <a:pt x="0" y="8076"/>
                    <a:pt x="38" y="8154"/>
                    <a:pt x="103" y="8203"/>
                  </a:cubicBezTo>
                  <a:lnTo>
                    <a:pt x="1542" y="9312"/>
                  </a:lnTo>
                  <a:cubicBezTo>
                    <a:pt x="1589" y="9348"/>
                    <a:pt x="1645" y="9366"/>
                    <a:pt x="1701" y="9366"/>
                  </a:cubicBezTo>
                  <a:cubicBezTo>
                    <a:pt x="1758" y="9366"/>
                    <a:pt x="1814" y="9348"/>
                    <a:pt x="1862" y="9312"/>
                  </a:cubicBezTo>
                  <a:lnTo>
                    <a:pt x="3300" y="8203"/>
                  </a:lnTo>
                  <a:cubicBezTo>
                    <a:pt x="3364" y="8154"/>
                    <a:pt x="3402" y="8076"/>
                    <a:pt x="3402" y="7995"/>
                  </a:cubicBezTo>
                  <a:lnTo>
                    <a:pt x="3402" y="263"/>
                  </a:lnTo>
                  <a:cubicBezTo>
                    <a:pt x="3402" y="117"/>
                    <a:pt x="3284" y="1"/>
                    <a:pt x="3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96"/>
            <p:cNvSpPr/>
            <p:nvPr/>
          </p:nvSpPr>
          <p:spPr>
            <a:xfrm>
              <a:off x="864322" y="2678213"/>
              <a:ext cx="39099" cy="243737"/>
            </a:xfrm>
            <a:custGeom>
              <a:avLst/>
              <a:gdLst/>
              <a:ahLst/>
              <a:cxnLst/>
              <a:rect l="l" t="t" r="r" b="b"/>
              <a:pathLst>
                <a:path w="1450" h="9039" extrusionOk="0">
                  <a:moveTo>
                    <a:pt x="1" y="1"/>
                  </a:moveTo>
                  <a:cubicBezTo>
                    <a:pt x="145" y="1"/>
                    <a:pt x="263" y="117"/>
                    <a:pt x="263" y="263"/>
                  </a:cubicBezTo>
                  <a:lnTo>
                    <a:pt x="263" y="9038"/>
                  </a:lnTo>
                  <a:lnTo>
                    <a:pt x="1348" y="8203"/>
                  </a:lnTo>
                  <a:cubicBezTo>
                    <a:pt x="1412" y="8154"/>
                    <a:pt x="1450" y="8076"/>
                    <a:pt x="1450" y="7995"/>
                  </a:cubicBezTo>
                  <a:lnTo>
                    <a:pt x="1450" y="263"/>
                  </a:lnTo>
                  <a:cubicBezTo>
                    <a:pt x="1450" y="117"/>
                    <a:pt x="1332" y="1"/>
                    <a:pt x="1188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96"/>
            <p:cNvSpPr/>
            <p:nvPr/>
          </p:nvSpPr>
          <p:spPr>
            <a:xfrm>
              <a:off x="834850" y="2706094"/>
              <a:ext cx="38129" cy="98962"/>
            </a:xfrm>
            <a:custGeom>
              <a:avLst/>
              <a:gdLst/>
              <a:ahLst/>
              <a:cxnLst/>
              <a:rect l="l" t="t" r="r" b="b"/>
              <a:pathLst>
                <a:path w="1414" h="3670" extrusionOk="0">
                  <a:moveTo>
                    <a:pt x="707" y="1"/>
                  </a:moveTo>
                  <a:cubicBezTo>
                    <a:pt x="622" y="1"/>
                    <a:pt x="537" y="17"/>
                    <a:pt x="455" y="51"/>
                  </a:cubicBezTo>
                  <a:cubicBezTo>
                    <a:pt x="210" y="152"/>
                    <a:pt x="52" y="391"/>
                    <a:pt x="52" y="657"/>
                  </a:cubicBezTo>
                  <a:cubicBezTo>
                    <a:pt x="52" y="1018"/>
                    <a:pt x="344" y="1312"/>
                    <a:pt x="706" y="1312"/>
                  </a:cubicBezTo>
                  <a:cubicBezTo>
                    <a:pt x="971" y="1312"/>
                    <a:pt x="1210" y="1152"/>
                    <a:pt x="1313" y="907"/>
                  </a:cubicBezTo>
                  <a:cubicBezTo>
                    <a:pt x="1413" y="662"/>
                    <a:pt x="1357" y="380"/>
                    <a:pt x="1170" y="193"/>
                  </a:cubicBezTo>
                  <a:cubicBezTo>
                    <a:pt x="1045" y="68"/>
                    <a:pt x="877" y="1"/>
                    <a:pt x="707" y="1"/>
                  </a:cubicBezTo>
                  <a:close/>
                  <a:moveTo>
                    <a:pt x="706" y="2359"/>
                  </a:moveTo>
                  <a:cubicBezTo>
                    <a:pt x="441" y="2359"/>
                    <a:pt x="203" y="2519"/>
                    <a:pt x="101" y="2764"/>
                  </a:cubicBezTo>
                  <a:cubicBezTo>
                    <a:pt x="0" y="3009"/>
                    <a:pt x="56" y="3290"/>
                    <a:pt x="244" y="3477"/>
                  </a:cubicBezTo>
                  <a:cubicBezTo>
                    <a:pt x="369" y="3603"/>
                    <a:pt x="536" y="3670"/>
                    <a:pt x="707" y="3670"/>
                  </a:cubicBezTo>
                  <a:cubicBezTo>
                    <a:pt x="791" y="3670"/>
                    <a:pt x="876" y="3653"/>
                    <a:pt x="957" y="3620"/>
                  </a:cubicBezTo>
                  <a:cubicBezTo>
                    <a:pt x="1202" y="3518"/>
                    <a:pt x="1362" y="3280"/>
                    <a:pt x="1362" y="3015"/>
                  </a:cubicBezTo>
                  <a:cubicBezTo>
                    <a:pt x="1362" y="2653"/>
                    <a:pt x="1069" y="2359"/>
                    <a:pt x="706" y="23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96"/>
            <p:cNvSpPr/>
            <p:nvPr/>
          </p:nvSpPr>
          <p:spPr>
            <a:xfrm>
              <a:off x="838490" y="2946353"/>
              <a:ext cx="33059" cy="28286"/>
            </a:xfrm>
            <a:custGeom>
              <a:avLst/>
              <a:gdLst/>
              <a:ahLst/>
              <a:cxnLst/>
              <a:rect l="l" t="t" r="r" b="b"/>
              <a:pathLst>
                <a:path w="1226" h="1049" extrusionOk="0">
                  <a:moveTo>
                    <a:pt x="701" y="0"/>
                  </a:moveTo>
                  <a:cubicBezTo>
                    <a:pt x="234" y="0"/>
                    <a:pt x="0" y="565"/>
                    <a:pt x="330" y="895"/>
                  </a:cubicBezTo>
                  <a:cubicBezTo>
                    <a:pt x="431" y="995"/>
                    <a:pt x="565" y="1049"/>
                    <a:pt x="701" y="1049"/>
                  </a:cubicBezTo>
                  <a:cubicBezTo>
                    <a:pt x="768" y="1049"/>
                    <a:pt x="836" y="1036"/>
                    <a:pt x="901" y="1009"/>
                  </a:cubicBezTo>
                  <a:cubicBezTo>
                    <a:pt x="1097" y="928"/>
                    <a:pt x="1225" y="737"/>
                    <a:pt x="1225" y="525"/>
                  </a:cubicBezTo>
                  <a:cubicBezTo>
                    <a:pt x="1225" y="235"/>
                    <a:pt x="990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96"/>
            <p:cNvSpPr/>
            <p:nvPr/>
          </p:nvSpPr>
          <p:spPr>
            <a:xfrm>
              <a:off x="741065" y="2826008"/>
              <a:ext cx="84481" cy="190723"/>
            </a:xfrm>
            <a:custGeom>
              <a:avLst/>
              <a:gdLst/>
              <a:ahLst/>
              <a:cxnLst/>
              <a:rect l="l" t="t" r="r" b="b"/>
              <a:pathLst>
                <a:path w="3133" h="7073" extrusionOk="0">
                  <a:moveTo>
                    <a:pt x="271" y="0"/>
                  </a:moveTo>
                  <a:cubicBezTo>
                    <a:pt x="121" y="0"/>
                    <a:pt x="0" y="120"/>
                    <a:pt x="0" y="270"/>
                  </a:cubicBezTo>
                  <a:lnTo>
                    <a:pt x="0" y="6802"/>
                  </a:lnTo>
                  <a:cubicBezTo>
                    <a:pt x="0" y="6952"/>
                    <a:pt x="121" y="7073"/>
                    <a:pt x="271" y="7073"/>
                  </a:cubicBezTo>
                  <a:lnTo>
                    <a:pt x="2863" y="7073"/>
                  </a:lnTo>
                  <a:cubicBezTo>
                    <a:pt x="3011" y="7073"/>
                    <a:pt x="3132" y="6952"/>
                    <a:pt x="3132" y="6802"/>
                  </a:cubicBezTo>
                  <a:lnTo>
                    <a:pt x="3132" y="270"/>
                  </a:lnTo>
                  <a:cubicBezTo>
                    <a:pt x="3132" y="120"/>
                    <a:pt x="3011" y="0"/>
                    <a:pt x="2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96"/>
            <p:cNvSpPr/>
            <p:nvPr/>
          </p:nvSpPr>
          <p:spPr>
            <a:xfrm>
              <a:off x="741065" y="2826008"/>
              <a:ext cx="57543" cy="190723"/>
            </a:xfrm>
            <a:custGeom>
              <a:avLst/>
              <a:gdLst/>
              <a:ahLst/>
              <a:cxnLst/>
              <a:rect l="l" t="t" r="r" b="b"/>
              <a:pathLst>
                <a:path w="2134" h="7073" extrusionOk="0">
                  <a:moveTo>
                    <a:pt x="262" y="0"/>
                  </a:moveTo>
                  <a:cubicBezTo>
                    <a:pt x="118" y="0"/>
                    <a:pt x="0" y="117"/>
                    <a:pt x="0" y="262"/>
                  </a:cubicBezTo>
                  <a:lnTo>
                    <a:pt x="0" y="6810"/>
                  </a:lnTo>
                  <a:cubicBezTo>
                    <a:pt x="0" y="6955"/>
                    <a:pt x="118" y="7073"/>
                    <a:pt x="262" y="7073"/>
                  </a:cubicBezTo>
                  <a:lnTo>
                    <a:pt x="2134" y="7073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96"/>
            <p:cNvSpPr/>
            <p:nvPr/>
          </p:nvSpPr>
          <p:spPr>
            <a:xfrm>
              <a:off x="937640" y="2713132"/>
              <a:ext cx="64824" cy="247539"/>
            </a:xfrm>
            <a:custGeom>
              <a:avLst/>
              <a:gdLst/>
              <a:ahLst/>
              <a:cxnLst/>
              <a:rect l="l" t="t" r="r" b="b"/>
              <a:pathLst>
                <a:path w="2404" h="9180" extrusionOk="0">
                  <a:moveTo>
                    <a:pt x="270" y="1"/>
                  </a:moveTo>
                  <a:cubicBezTo>
                    <a:pt x="120" y="1"/>
                    <a:pt x="0" y="122"/>
                    <a:pt x="0" y="272"/>
                  </a:cubicBezTo>
                  <a:lnTo>
                    <a:pt x="0" y="8910"/>
                  </a:lnTo>
                  <a:cubicBezTo>
                    <a:pt x="0" y="9059"/>
                    <a:pt x="120" y="9180"/>
                    <a:pt x="270" y="9180"/>
                  </a:cubicBezTo>
                  <a:lnTo>
                    <a:pt x="2134" y="9180"/>
                  </a:lnTo>
                  <a:cubicBezTo>
                    <a:pt x="2282" y="9180"/>
                    <a:pt x="2403" y="9059"/>
                    <a:pt x="2403" y="8909"/>
                  </a:cubicBezTo>
                  <a:lnTo>
                    <a:pt x="2403" y="272"/>
                  </a:lnTo>
                  <a:cubicBezTo>
                    <a:pt x="2403" y="122"/>
                    <a:pt x="2282" y="1"/>
                    <a:pt x="2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6"/>
            <p:cNvSpPr/>
            <p:nvPr/>
          </p:nvSpPr>
          <p:spPr>
            <a:xfrm>
              <a:off x="969648" y="2713132"/>
              <a:ext cx="32762" cy="247539"/>
            </a:xfrm>
            <a:custGeom>
              <a:avLst/>
              <a:gdLst/>
              <a:ahLst/>
              <a:cxnLst/>
              <a:rect l="l" t="t" r="r" b="b"/>
              <a:pathLst>
                <a:path w="1215" h="9180" extrusionOk="0">
                  <a:moveTo>
                    <a:pt x="0" y="1"/>
                  </a:moveTo>
                  <a:lnTo>
                    <a:pt x="0" y="9180"/>
                  </a:lnTo>
                  <a:lnTo>
                    <a:pt x="953" y="9180"/>
                  </a:lnTo>
                  <a:cubicBezTo>
                    <a:pt x="1098" y="9180"/>
                    <a:pt x="1215" y="9062"/>
                    <a:pt x="1215" y="8917"/>
                  </a:cubicBezTo>
                  <a:lnTo>
                    <a:pt x="1215" y="263"/>
                  </a:lnTo>
                  <a:cubicBezTo>
                    <a:pt x="1215" y="117"/>
                    <a:pt x="1098" y="1"/>
                    <a:pt x="953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6"/>
            <p:cNvSpPr/>
            <p:nvPr/>
          </p:nvSpPr>
          <p:spPr>
            <a:xfrm>
              <a:off x="1019883" y="2762640"/>
              <a:ext cx="35675" cy="70648"/>
            </a:xfrm>
            <a:custGeom>
              <a:avLst/>
              <a:gdLst/>
              <a:ahLst/>
              <a:cxnLst/>
              <a:rect l="l" t="t" r="r" b="b"/>
              <a:pathLst>
                <a:path w="1323" h="2620" extrusionOk="0">
                  <a:moveTo>
                    <a:pt x="270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2350"/>
                  </a:lnTo>
                  <a:cubicBezTo>
                    <a:pt x="0" y="2498"/>
                    <a:pt x="121" y="2620"/>
                    <a:pt x="270" y="2620"/>
                  </a:cubicBezTo>
                  <a:lnTo>
                    <a:pt x="1053" y="2620"/>
                  </a:lnTo>
                  <a:cubicBezTo>
                    <a:pt x="1202" y="2620"/>
                    <a:pt x="1323" y="2498"/>
                    <a:pt x="1323" y="2350"/>
                  </a:cubicBezTo>
                  <a:lnTo>
                    <a:pt x="1323" y="271"/>
                  </a:lnTo>
                  <a:cubicBezTo>
                    <a:pt x="1323" y="121"/>
                    <a:pt x="1202" y="0"/>
                    <a:pt x="1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6"/>
            <p:cNvSpPr/>
            <p:nvPr/>
          </p:nvSpPr>
          <p:spPr>
            <a:xfrm>
              <a:off x="981297" y="2783781"/>
              <a:ext cx="107024" cy="255520"/>
            </a:xfrm>
            <a:custGeom>
              <a:avLst/>
              <a:gdLst/>
              <a:ahLst/>
              <a:cxnLst/>
              <a:rect l="l" t="t" r="r" b="b"/>
              <a:pathLst>
                <a:path w="3969" h="9476" extrusionOk="0">
                  <a:moveTo>
                    <a:pt x="2922" y="0"/>
                  </a:moveTo>
                  <a:cubicBezTo>
                    <a:pt x="2921" y="0"/>
                    <a:pt x="2920" y="0"/>
                    <a:pt x="2920" y="0"/>
                  </a:cubicBezTo>
                  <a:lnTo>
                    <a:pt x="1238" y="0"/>
                  </a:lnTo>
                  <a:cubicBezTo>
                    <a:pt x="659" y="0"/>
                    <a:pt x="189" y="468"/>
                    <a:pt x="191" y="1047"/>
                  </a:cubicBezTo>
                  <a:lnTo>
                    <a:pt x="191" y="1570"/>
                  </a:lnTo>
                  <a:cubicBezTo>
                    <a:pt x="191" y="2148"/>
                    <a:pt x="659" y="2618"/>
                    <a:pt x="1238" y="2618"/>
                  </a:cubicBezTo>
                  <a:lnTo>
                    <a:pt x="2921" y="2618"/>
                  </a:lnTo>
                  <a:cubicBezTo>
                    <a:pt x="3500" y="2618"/>
                    <a:pt x="3968" y="2148"/>
                    <a:pt x="3968" y="1569"/>
                  </a:cubicBezTo>
                  <a:lnTo>
                    <a:pt x="3968" y="1047"/>
                  </a:lnTo>
                  <a:cubicBezTo>
                    <a:pt x="3968" y="469"/>
                    <a:pt x="3500" y="0"/>
                    <a:pt x="2922" y="0"/>
                  </a:cubicBezTo>
                  <a:close/>
                  <a:moveTo>
                    <a:pt x="1" y="5290"/>
                  </a:moveTo>
                  <a:lnTo>
                    <a:pt x="1" y="9476"/>
                  </a:lnTo>
                  <a:lnTo>
                    <a:pt x="3051" y="9476"/>
                  </a:lnTo>
                  <a:lnTo>
                    <a:pt x="3051" y="52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6"/>
            <p:cNvSpPr/>
            <p:nvPr/>
          </p:nvSpPr>
          <p:spPr>
            <a:xfrm>
              <a:off x="1029267" y="2783727"/>
              <a:ext cx="59781" cy="255574"/>
            </a:xfrm>
            <a:custGeom>
              <a:avLst/>
              <a:gdLst/>
              <a:ahLst/>
              <a:cxnLst/>
              <a:rect l="l" t="t" r="r" b="b"/>
              <a:pathLst>
                <a:path w="2217" h="9478" extrusionOk="0">
                  <a:moveTo>
                    <a:pt x="1" y="1"/>
                  </a:moveTo>
                  <a:cubicBezTo>
                    <a:pt x="583" y="1"/>
                    <a:pt x="1056" y="470"/>
                    <a:pt x="1056" y="1048"/>
                  </a:cubicBezTo>
                  <a:lnTo>
                    <a:pt x="1056" y="1572"/>
                  </a:lnTo>
                  <a:cubicBezTo>
                    <a:pt x="1056" y="2152"/>
                    <a:pt x="583" y="2620"/>
                    <a:pt x="1" y="2620"/>
                  </a:cubicBezTo>
                  <a:lnTo>
                    <a:pt x="1169" y="2620"/>
                  </a:lnTo>
                  <a:cubicBezTo>
                    <a:pt x="1747" y="2620"/>
                    <a:pt x="2217" y="2150"/>
                    <a:pt x="2217" y="1571"/>
                  </a:cubicBezTo>
                  <a:lnTo>
                    <a:pt x="2217" y="1049"/>
                  </a:lnTo>
                  <a:cubicBezTo>
                    <a:pt x="2217" y="470"/>
                    <a:pt x="1744" y="2"/>
                    <a:pt x="1162" y="1"/>
                  </a:cubicBezTo>
                  <a:close/>
                  <a:moveTo>
                    <a:pt x="462" y="5292"/>
                  </a:moveTo>
                  <a:lnTo>
                    <a:pt x="462" y="9478"/>
                  </a:lnTo>
                  <a:lnTo>
                    <a:pt x="1246" y="9478"/>
                  </a:lnTo>
                  <a:lnTo>
                    <a:pt x="1246" y="5292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6"/>
            <p:cNvSpPr/>
            <p:nvPr/>
          </p:nvSpPr>
          <p:spPr>
            <a:xfrm>
              <a:off x="1003084" y="2965767"/>
              <a:ext cx="36780" cy="35378"/>
            </a:xfrm>
            <a:custGeom>
              <a:avLst/>
              <a:gdLst/>
              <a:ahLst/>
              <a:cxnLst/>
              <a:rect l="l" t="t" r="r" b="b"/>
              <a:pathLst>
                <a:path w="1364" h="1312" extrusionOk="0">
                  <a:moveTo>
                    <a:pt x="708" y="1"/>
                  </a:moveTo>
                  <a:cubicBezTo>
                    <a:pt x="443" y="1"/>
                    <a:pt x="204" y="161"/>
                    <a:pt x="103" y="406"/>
                  </a:cubicBezTo>
                  <a:cubicBezTo>
                    <a:pt x="1" y="651"/>
                    <a:pt x="57" y="933"/>
                    <a:pt x="244" y="1120"/>
                  </a:cubicBezTo>
                  <a:cubicBezTo>
                    <a:pt x="369" y="1245"/>
                    <a:pt x="537" y="1312"/>
                    <a:pt x="707" y="1312"/>
                  </a:cubicBezTo>
                  <a:cubicBezTo>
                    <a:pt x="792" y="1312"/>
                    <a:pt x="878" y="1295"/>
                    <a:pt x="959" y="1262"/>
                  </a:cubicBezTo>
                  <a:cubicBezTo>
                    <a:pt x="1204" y="1161"/>
                    <a:pt x="1362" y="921"/>
                    <a:pt x="1364" y="656"/>
                  </a:cubicBezTo>
                  <a:cubicBezTo>
                    <a:pt x="1364" y="295"/>
                    <a:pt x="1070" y="1"/>
                    <a:pt x="7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96"/>
            <p:cNvSpPr/>
            <p:nvPr/>
          </p:nvSpPr>
          <p:spPr>
            <a:xfrm>
              <a:off x="768704" y="2847094"/>
              <a:ext cx="29176" cy="128138"/>
            </a:xfrm>
            <a:custGeom>
              <a:avLst/>
              <a:gdLst/>
              <a:ahLst/>
              <a:cxnLst/>
              <a:rect l="l" t="t" r="r" b="b"/>
              <a:pathLst>
                <a:path w="1082" h="4752" extrusionOk="0">
                  <a:moveTo>
                    <a:pt x="279" y="0"/>
                  </a:moveTo>
                  <a:cubicBezTo>
                    <a:pt x="125" y="0"/>
                    <a:pt x="2" y="124"/>
                    <a:pt x="2" y="277"/>
                  </a:cubicBezTo>
                  <a:lnTo>
                    <a:pt x="2" y="803"/>
                  </a:lnTo>
                  <a:cubicBezTo>
                    <a:pt x="1" y="956"/>
                    <a:pt x="125" y="1080"/>
                    <a:pt x="279" y="1080"/>
                  </a:cubicBezTo>
                  <a:lnTo>
                    <a:pt x="805" y="1080"/>
                  </a:lnTo>
                  <a:cubicBezTo>
                    <a:pt x="806" y="1080"/>
                    <a:pt x="807" y="1080"/>
                    <a:pt x="807" y="1080"/>
                  </a:cubicBezTo>
                  <a:cubicBezTo>
                    <a:pt x="959" y="1080"/>
                    <a:pt x="1081" y="955"/>
                    <a:pt x="1081" y="803"/>
                  </a:cubicBezTo>
                  <a:lnTo>
                    <a:pt x="1081" y="277"/>
                  </a:lnTo>
                  <a:cubicBezTo>
                    <a:pt x="1081" y="124"/>
                    <a:pt x="958" y="0"/>
                    <a:pt x="805" y="0"/>
                  </a:cubicBezTo>
                  <a:close/>
                  <a:moveTo>
                    <a:pt x="279" y="1809"/>
                  </a:moveTo>
                  <a:cubicBezTo>
                    <a:pt x="125" y="1809"/>
                    <a:pt x="1" y="1932"/>
                    <a:pt x="2" y="2085"/>
                  </a:cubicBezTo>
                  <a:lnTo>
                    <a:pt x="2" y="2612"/>
                  </a:lnTo>
                  <a:cubicBezTo>
                    <a:pt x="2" y="2765"/>
                    <a:pt x="125" y="2889"/>
                    <a:pt x="279" y="2889"/>
                  </a:cubicBezTo>
                  <a:lnTo>
                    <a:pt x="805" y="2889"/>
                  </a:lnTo>
                  <a:cubicBezTo>
                    <a:pt x="958" y="2889"/>
                    <a:pt x="1081" y="2765"/>
                    <a:pt x="1081" y="2612"/>
                  </a:cubicBezTo>
                  <a:lnTo>
                    <a:pt x="1081" y="2085"/>
                  </a:lnTo>
                  <a:cubicBezTo>
                    <a:pt x="1081" y="1932"/>
                    <a:pt x="958" y="1809"/>
                    <a:pt x="805" y="1809"/>
                  </a:cubicBezTo>
                  <a:close/>
                  <a:moveTo>
                    <a:pt x="279" y="3671"/>
                  </a:moveTo>
                  <a:cubicBezTo>
                    <a:pt x="125" y="3671"/>
                    <a:pt x="1" y="3795"/>
                    <a:pt x="2" y="3948"/>
                  </a:cubicBezTo>
                  <a:lnTo>
                    <a:pt x="2" y="4475"/>
                  </a:lnTo>
                  <a:cubicBezTo>
                    <a:pt x="2" y="4628"/>
                    <a:pt x="125" y="4752"/>
                    <a:pt x="279" y="4752"/>
                  </a:cubicBezTo>
                  <a:lnTo>
                    <a:pt x="805" y="4752"/>
                  </a:lnTo>
                  <a:cubicBezTo>
                    <a:pt x="958" y="4752"/>
                    <a:pt x="1081" y="4628"/>
                    <a:pt x="1081" y="4475"/>
                  </a:cubicBezTo>
                  <a:lnTo>
                    <a:pt x="1081" y="3948"/>
                  </a:lnTo>
                  <a:cubicBezTo>
                    <a:pt x="1081" y="3795"/>
                    <a:pt x="958" y="3671"/>
                    <a:pt x="805" y="36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6"/>
            <p:cNvSpPr/>
            <p:nvPr/>
          </p:nvSpPr>
          <p:spPr>
            <a:xfrm>
              <a:off x="720734" y="2672038"/>
              <a:ext cx="375245" cy="373088"/>
            </a:xfrm>
            <a:custGeom>
              <a:avLst/>
              <a:gdLst/>
              <a:ahLst/>
              <a:cxnLst/>
              <a:rect l="l" t="t" r="r" b="b"/>
              <a:pathLst>
                <a:path w="13916" h="13836" extrusionOk="0">
                  <a:moveTo>
                    <a:pt x="5068" y="1465"/>
                  </a:moveTo>
                  <a:cubicBezTo>
                    <a:pt x="5301" y="1465"/>
                    <a:pt x="5524" y="1646"/>
                    <a:pt x="5524" y="1920"/>
                  </a:cubicBezTo>
                  <a:cubicBezTo>
                    <a:pt x="5524" y="2169"/>
                    <a:pt x="5323" y="2370"/>
                    <a:pt x="5072" y="2372"/>
                  </a:cubicBezTo>
                  <a:cubicBezTo>
                    <a:pt x="4669" y="2372"/>
                    <a:pt x="4467" y="1884"/>
                    <a:pt x="4752" y="1598"/>
                  </a:cubicBezTo>
                  <a:cubicBezTo>
                    <a:pt x="4844" y="1506"/>
                    <a:pt x="4957" y="1465"/>
                    <a:pt x="5068" y="1465"/>
                  </a:cubicBezTo>
                  <a:close/>
                  <a:moveTo>
                    <a:pt x="8988" y="2120"/>
                  </a:moveTo>
                  <a:cubicBezTo>
                    <a:pt x="8885" y="2120"/>
                    <a:pt x="8799" y="2195"/>
                    <a:pt x="8785" y="2296"/>
                  </a:cubicBezTo>
                  <a:cubicBezTo>
                    <a:pt x="8769" y="2417"/>
                    <a:pt x="8864" y="2525"/>
                    <a:pt x="8985" y="2525"/>
                  </a:cubicBezTo>
                  <a:lnTo>
                    <a:pt x="9494" y="2525"/>
                  </a:lnTo>
                  <a:cubicBezTo>
                    <a:pt x="9615" y="2525"/>
                    <a:pt x="9710" y="2417"/>
                    <a:pt x="9694" y="2296"/>
                  </a:cubicBezTo>
                  <a:cubicBezTo>
                    <a:pt x="9678" y="2195"/>
                    <a:pt x="9593" y="2120"/>
                    <a:pt x="9491" y="2120"/>
                  </a:cubicBezTo>
                  <a:cubicBezTo>
                    <a:pt x="9489" y="2120"/>
                    <a:pt x="9487" y="2120"/>
                    <a:pt x="9485" y="2120"/>
                  </a:cubicBezTo>
                  <a:lnTo>
                    <a:pt x="8994" y="2120"/>
                  </a:lnTo>
                  <a:cubicBezTo>
                    <a:pt x="8992" y="2120"/>
                    <a:pt x="8990" y="2120"/>
                    <a:pt x="8988" y="2120"/>
                  </a:cubicBezTo>
                  <a:close/>
                  <a:moveTo>
                    <a:pt x="5072" y="1062"/>
                  </a:moveTo>
                  <a:cubicBezTo>
                    <a:pt x="4725" y="1062"/>
                    <a:pt x="4412" y="1271"/>
                    <a:pt x="4280" y="1591"/>
                  </a:cubicBezTo>
                  <a:cubicBezTo>
                    <a:pt x="4147" y="1911"/>
                    <a:pt x="4220" y="2280"/>
                    <a:pt x="4465" y="2526"/>
                  </a:cubicBezTo>
                  <a:cubicBezTo>
                    <a:pt x="4629" y="2690"/>
                    <a:pt x="4849" y="2777"/>
                    <a:pt x="5072" y="2777"/>
                  </a:cubicBezTo>
                  <a:cubicBezTo>
                    <a:pt x="5183" y="2777"/>
                    <a:pt x="5294" y="2756"/>
                    <a:pt x="5400" y="2712"/>
                  </a:cubicBezTo>
                  <a:cubicBezTo>
                    <a:pt x="5720" y="2579"/>
                    <a:pt x="5929" y="2267"/>
                    <a:pt x="5929" y="1920"/>
                  </a:cubicBezTo>
                  <a:cubicBezTo>
                    <a:pt x="5929" y="1446"/>
                    <a:pt x="5546" y="1062"/>
                    <a:pt x="5072" y="1062"/>
                  </a:cubicBezTo>
                  <a:close/>
                  <a:moveTo>
                    <a:pt x="9488" y="2902"/>
                  </a:moveTo>
                  <a:cubicBezTo>
                    <a:pt x="9487" y="2902"/>
                    <a:pt x="9486" y="2902"/>
                    <a:pt x="9485" y="2902"/>
                  </a:cubicBezTo>
                  <a:lnTo>
                    <a:pt x="8994" y="2902"/>
                  </a:lnTo>
                  <a:cubicBezTo>
                    <a:pt x="8993" y="2902"/>
                    <a:pt x="8992" y="2902"/>
                    <a:pt x="8991" y="2902"/>
                  </a:cubicBezTo>
                  <a:cubicBezTo>
                    <a:pt x="8887" y="2902"/>
                    <a:pt x="8799" y="2978"/>
                    <a:pt x="8785" y="3079"/>
                  </a:cubicBezTo>
                  <a:cubicBezTo>
                    <a:pt x="8769" y="3200"/>
                    <a:pt x="8864" y="3308"/>
                    <a:pt x="8985" y="3308"/>
                  </a:cubicBezTo>
                  <a:lnTo>
                    <a:pt x="9494" y="3308"/>
                  </a:lnTo>
                  <a:cubicBezTo>
                    <a:pt x="9615" y="3308"/>
                    <a:pt x="9710" y="3200"/>
                    <a:pt x="9694" y="3079"/>
                  </a:cubicBezTo>
                  <a:cubicBezTo>
                    <a:pt x="9678" y="2977"/>
                    <a:pt x="9592" y="2902"/>
                    <a:pt x="9488" y="2902"/>
                  </a:cubicBezTo>
                  <a:close/>
                  <a:moveTo>
                    <a:pt x="12142" y="3576"/>
                  </a:moveTo>
                  <a:cubicBezTo>
                    <a:pt x="12175" y="3576"/>
                    <a:pt x="12201" y="3604"/>
                    <a:pt x="12201" y="3637"/>
                  </a:cubicBezTo>
                  <a:lnTo>
                    <a:pt x="12201" y="3955"/>
                  </a:lnTo>
                  <a:lnTo>
                    <a:pt x="11283" y="3955"/>
                  </a:lnTo>
                  <a:lnTo>
                    <a:pt x="11283" y="3637"/>
                  </a:lnTo>
                  <a:cubicBezTo>
                    <a:pt x="11283" y="3604"/>
                    <a:pt x="11309" y="3576"/>
                    <a:pt x="11344" y="3576"/>
                  </a:cubicBezTo>
                  <a:close/>
                  <a:moveTo>
                    <a:pt x="8991" y="3684"/>
                  </a:moveTo>
                  <a:cubicBezTo>
                    <a:pt x="8887" y="3684"/>
                    <a:pt x="8799" y="3760"/>
                    <a:pt x="8785" y="3862"/>
                  </a:cubicBezTo>
                  <a:cubicBezTo>
                    <a:pt x="8769" y="3983"/>
                    <a:pt x="8864" y="4089"/>
                    <a:pt x="8985" y="4089"/>
                  </a:cubicBezTo>
                  <a:lnTo>
                    <a:pt x="9494" y="4089"/>
                  </a:lnTo>
                  <a:cubicBezTo>
                    <a:pt x="9615" y="4089"/>
                    <a:pt x="9710" y="3983"/>
                    <a:pt x="9694" y="3862"/>
                  </a:cubicBezTo>
                  <a:cubicBezTo>
                    <a:pt x="9680" y="3760"/>
                    <a:pt x="9592" y="3684"/>
                    <a:pt x="9488" y="3684"/>
                  </a:cubicBezTo>
                  <a:cubicBezTo>
                    <a:pt x="9487" y="3684"/>
                    <a:pt x="9486" y="3684"/>
                    <a:pt x="9485" y="3684"/>
                  </a:cubicBezTo>
                  <a:lnTo>
                    <a:pt x="8994" y="3684"/>
                  </a:lnTo>
                  <a:cubicBezTo>
                    <a:pt x="8993" y="3684"/>
                    <a:pt x="8992" y="3684"/>
                    <a:pt x="8991" y="3684"/>
                  </a:cubicBezTo>
                  <a:close/>
                  <a:moveTo>
                    <a:pt x="5069" y="3825"/>
                  </a:moveTo>
                  <a:cubicBezTo>
                    <a:pt x="5302" y="3825"/>
                    <a:pt x="5526" y="4005"/>
                    <a:pt x="5526" y="4278"/>
                  </a:cubicBezTo>
                  <a:cubicBezTo>
                    <a:pt x="5524" y="4527"/>
                    <a:pt x="5323" y="4730"/>
                    <a:pt x="5072" y="4730"/>
                  </a:cubicBezTo>
                  <a:cubicBezTo>
                    <a:pt x="4669" y="4730"/>
                    <a:pt x="4467" y="4242"/>
                    <a:pt x="4752" y="3958"/>
                  </a:cubicBezTo>
                  <a:cubicBezTo>
                    <a:pt x="4844" y="3866"/>
                    <a:pt x="4958" y="3825"/>
                    <a:pt x="5069" y="3825"/>
                  </a:cubicBezTo>
                  <a:close/>
                  <a:moveTo>
                    <a:pt x="5072" y="3420"/>
                  </a:moveTo>
                  <a:cubicBezTo>
                    <a:pt x="4849" y="3420"/>
                    <a:pt x="4629" y="3508"/>
                    <a:pt x="4465" y="3671"/>
                  </a:cubicBezTo>
                  <a:cubicBezTo>
                    <a:pt x="4220" y="3916"/>
                    <a:pt x="4147" y="4285"/>
                    <a:pt x="4280" y="4606"/>
                  </a:cubicBezTo>
                  <a:cubicBezTo>
                    <a:pt x="4412" y="4926"/>
                    <a:pt x="4725" y="5135"/>
                    <a:pt x="5072" y="5135"/>
                  </a:cubicBezTo>
                  <a:cubicBezTo>
                    <a:pt x="5546" y="5135"/>
                    <a:pt x="5929" y="4752"/>
                    <a:pt x="5931" y="4278"/>
                  </a:cubicBezTo>
                  <a:lnTo>
                    <a:pt x="5929" y="4278"/>
                  </a:lnTo>
                  <a:cubicBezTo>
                    <a:pt x="5929" y="3931"/>
                    <a:pt x="5720" y="3618"/>
                    <a:pt x="5400" y="3486"/>
                  </a:cubicBezTo>
                  <a:cubicBezTo>
                    <a:pt x="5294" y="3442"/>
                    <a:pt x="5183" y="3420"/>
                    <a:pt x="5072" y="3420"/>
                  </a:cubicBezTo>
                  <a:close/>
                  <a:moveTo>
                    <a:pt x="12567" y="4359"/>
                  </a:moveTo>
                  <a:cubicBezTo>
                    <a:pt x="13051" y="4359"/>
                    <a:pt x="13444" y="4752"/>
                    <a:pt x="13444" y="5236"/>
                  </a:cubicBezTo>
                  <a:lnTo>
                    <a:pt x="13444" y="5696"/>
                  </a:lnTo>
                  <a:cubicBezTo>
                    <a:pt x="13444" y="6180"/>
                    <a:pt x="13051" y="6573"/>
                    <a:pt x="12567" y="6573"/>
                  </a:cubicBezTo>
                  <a:lnTo>
                    <a:pt x="10946" y="6573"/>
                  </a:lnTo>
                  <a:cubicBezTo>
                    <a:pt x="10462" y="6572"/>
                    <a:pt x="10070" y="6180"/>
                    <a:pt x="10070" y="5696"/>
                  </a:cubicBezTo>
                  <a:lnTo>
                    <a:pt x="10070" y="5223"/>
                  </a:lnTo>
                  <a:cubicBezTo>
                    <a:pt x="10070" y="4746"/>
                    <a:pt x="10456" y="4359"/>
                    <a:pt x="10934" y="4359"/>
                  </a:cubicBezTo>
                  <a:close/>
                  <a:moveTo>
                    <a:pt x="8991" y="6817"/>
                  </a:moveTo>
                  <a:cubicBezTo>
                    <a:pt x="8887" y="6817"/>
                    <a:pt x="8799" y="6891"/>
                    <a:pt x="8785" y="6994"/>
                  </a:cubicBezTo>
                  <a:cubicBezTo>
                    <a:pt x="8769" y="7115"/>
                    <a:pt x="8864" y="7221"/>
                    <a:pt x="8985" y="7221"/>
                  </a:cubicBezTo>
                  <a:lnTo>
                    <a:pt x="9494" y="7221"/>
                  </a:lnTo>
                  <a:cubicBezTo>
                    <a:pt x="9615" y="7221"/>
                    <a:pt x="9710" y="7115"/>
                    <a:pt x="9694" y="6994"/>
                  </a:cubicBezTo>
                  <a:cubicBezTo>
                    <a:pt x="9678" y="6891"/>
                    <a:pt x="9592" y="6817"/>
                    <a:pt x="9488" y="6817"/>
                  </a:cubicBezTo>
                  <a:cubicBezTo>
                    <a:pt x="9487" y="6817"/>
                    <a:pt x="9486" y="6817"/>
                    <a:pt x="9485" y="6817"/>
                  </a:cubicBezTo>
                  <a:lnTo>
                    <a:pt x="8994" y="6817"/>
                  </a:lnTo>
                  <a:cubicBezTo>
                    <a:pt x="8993" y="6817"/>
                    <a:pt x="8992" y="6817"/>
                    <a:pt x="8991" y="6817"/>
                  </a:cubicBezTo>
                  <a:close/>
                  <a:moveTo>
                    <a:pt x="2578" y="6709"/>
                  </a:moveTo>
                  <a:cubicBezTo>
                    <a:pt x="2614" y="6709"/>
                    <a:pt x="2644" y="6739"/>
                    <a:pt x="2644" y="6776"/>
                  </a:cubicBezTo>
                  <a:lnTo>
                    <a:pt x="2644" y="7289"/>
                  </a:lnTo>
                  <a:cubicBezTo>
                    <a:pt x="2644" y="7327"/>
                    <a:pt x="2614" y="7357"/>
                    <a:pt x="2578" y="7357"/>
                  </a:cubicBezTo>
                  <a:lnTo>
                    <a:pt x="2064" y="7357"/>
                  </a:lnTo>
                  <a:cubicBezTo>
                    <a:pt x="2026" y="7357"/>
                    <a:pt x="1996" y="7327"/>
                    <a:pt x="1996" y="7289"/>
                  </a:cubicBezTo>
                  <a:lnTo>
                    <a:pt x="1996" y="6776"/>
                  </a:lnTo>
                  <a:cubicBezTo>
                    <a:pt x="1996" y="6739"/>
                    <a:pt x="2026" y="6709"/>
                    <a:pt x="2064" y="6709"/>
                  </a:cubicBezTo>
                  <a:close/>
                  <a:moveTo>
                    <a:pt x="2064" y="6304"/>
                  </a:moveTo>
                  <a:cubicBezTo>
                    <a:pt x="1803" y="6304"/>
                    <a:pt x="1591" y="6515"/>
                    <a:pt x="1591" y="6776"/>
                  </a:cubicBezTo>
                  <a:lnTo>
                    <a:pt x="1591" y="7289"/>
                  </a:lnTo>
                  <a:cubicBezTo>
                    <a:pt x="1591" y="7550"/>
                    <a:pt x="1803" y="7762"/>
                    <a:pt x="2064" y="7762"/>
                  </a:cubicBezTo>
                  <a:lnTo>
                    <a:pt x="2578" y="7762"/>
                  </a:lnTo>
                  <a:cubicBezTo>
                    <a:pt x="2839" y="7762"/>
                    <a:pt x="3049" y="7550"/>
                    <a:pt x="3049" y="7289"/>
                  </a:cubicBezTo>
                  <a:lnTo>
                    <a:pt x="3049" y="6776"/>
                  </a:lnTo>
                  <a:cubicBezTo>
                    <a:pt x="3049" y="6515"/>
                    <a:pt x="2839" y="6304"/>
                    <a:pt x="2578" y="6304"/>
                  </a:cubicBezTo>
                  <a:close/>
                  <a:moveTo>
                    <a:pt x="8991" y="7626"/>
                  </a:moveTo>
                  <a:cubicBezTo>
                    <a:pt x="8887" y="7626"/>
                    <a:pt x="8799" y="7701"/>
                    <a:pt x="8785" y="7803"/>
                  </a:cubicBezTo>
                  <a:cubicBezTo>
                    <a:pt x="8769" y="7925"/>
                    <a:pt x="8864" y="8031"/>
                    <a:pt x="8985" y="8031"/>
                  </a:cubicBezTo>
                  <a:lnTo>
                    <a:pt x="9494" y="8031"/>
                  </a:lnTo>
                  <a:cubicBezTo>
                    <a:pt x="9615" y="8031"/>
                    <a:pt x="9708" y="7925"/>
                    <a:pt x="9694" y="7803"/>
                  </a:cubicBezTo>
                  <a:cubicBezTo>
                    <a:pt x="9678" y="7702"/>
                    <a:pt x="9592" y="7626"/>
                    <a:pt x="9488" y="7626"/>
                  </a:cubicBezTo>
                  <a:cubicBezTo>
                    <a:pt x="9487" y="7626"/>
                    <a:pt x="9486" y="7626"/>
                    <a:pt x="9485" y="7626"/>
                  </a:cubicBezTo>
                  <a:lnTo>
                    <a:pt x="8994" y="7626"/>
                  </a:lnTo>
                  <a:cubicBezTo>
                    <a:pt x="8993" y="7626"/>
                    <a:pt x="8992" y="7626"/>
                    <a:pt x="8991" y="7626"/>
                  </a:cubicBezTo>
                  <a:close/>
                  <a:moveTo>
                    <a:pt x="5062" y="5778"/>
                  </a:moveTo>
                  <a:cubicBezTo>
                    <a:pt x="4951" y="5778"/>
                    <a:pt x="4859" y="5867"/>
                    <a:pt x="4859" y="5981"/>
                  </a:cubicBezTo>
                  <a:lnTo>
                    <a:pt x="4859" y="8339"/>
                  </a:lnTo>
                  <a:cubicBezTo>
                    <a:pt x="4859" y="8454"/>
                    <a:pt x="4951" y="8543"/>
                    <a:pt x="5062" y="8543"/>
                  </a:cubicBezTo>
                  <a:cubicBezTo>
                    <a:pt x="5070" y="8543"/>
                    <a:pt x="5078" y="8542"/>
                    <a:pt x="5086" y="8541"/>
                  </a:cubicBezTo>
                  <a:cubicBezTo>
                    <a:pt x="5189" y="8525"/>
                    <a:pt x="5265" y="8436"/>
                    <a:pt x="5264" y="8332"/>
                  </a:cubicBezTo>
                  <a:lnTo>
                    <a:pt x="5264" y="5990"/>
                  </a:lnTo>
                  <a:lnTo>
                    <a:pt x="5264" y="5988"/>
                  </a:lnTo>
                  <a:cubicBezTo>
                    <a:pt x="5265" y="5884"/>
                    <a:pt x="5189" y="5795"/>
                    <a:pt x="5086" y="5779"/>
                  </a:cubicBezTo>
                  <a:cubicBezTo>
                    <a:pt x="5078" y="5778"/>
                    <a:pt x="5070" y="5778"/>
                    <a:pt x="5062" y="5778"/>
                  </a:cubicBezTo>
                  <a:close/>
                  <a:moveTo>
                    <a:pt x="8991" y="8409"/>
                  </a:moveTo>
                  <a:cubicBezTo>
                    <a:pt x="8887" y="8409"/>
                    <a:pt x="8799" y="8484"/>
                    <a:pt x="8785" y="8586"/>
                  </a:cubicBezTo>
                  <a:cubicBezTo>
                    <a:pt x="8769" y="8707"/>
                    <a:pt x="8864" y="8813"/>
                    <a:pt x="8985" y="8813"/>
                  </a:cubicBezTo>
                  <a:lnTo>
                    <a:pt x="9494" y="8813"/>
                  </a:lnTo>
                  <a:cubicBezTo>
                    <a:pt x="9615" y="8813"/>
                    <a:pt x="9708" y="8707"/>
                    <a:pt x="9694" y="8587"/>
                  </a:cubicBezTo>
                  <a:cubicBezTo>
                    <a:pt x="9678" y="8484"/>
                    <a:pt x="9592" y="8410"/>
                    <a:pt x="9488" y="8410"/>
                  </a:cubicBezTo>
                  <a:cubicBezTo>
                    <a:pt x="9487" y="8410"/>
                    <a:pt x="9486" y="8410"/>
                    <a:pt x="9485" y="8410"/>
                  </a:cubicBezTo>
                  <a:lnTo>
                    <a:pt x="8994" y="8410"/>
                  </a:lnTo>
                  <a:lnTo>
                    <a:pt x="8994" y="8409"/>
                  </a:lnTo>
                  <a:cubicBezTo>
                    <a:pt x="8993" y="8409"/>
                    <a:pt x="8992" y="8409"/>
                    <a:pt x="8991" y="8409"/>
                  </a:cubicBezTo>
                  <a:close/>
                  <a:moveTo>
                    <a:pt x="2578" y="8544"/>
                  </a:moveTo>
                  <a:cubicBezTo>
                    <a:pt x="2614" y="8544"/>
                    <a:pt x="2644" y="8574"/>
                    <a:pt x="2644" y="8612"/>
                  </a:cubicBezTo>
                  <a:lnTo>
                    <a:pt x="2644" y="9125"/>
                  </a:lnTo>
                  <a:cubicBezTo>
                    <a:pt x="2644" y="9162"/>
                    <a:pt x="2614" y="9192"/>
                    <a:pt x="2578" y="9192"/>
                  </a:cubicBezTo>
                  <a:lnTo>
                    <a:pt x="2064" y="9192"/>
                  </a:lnTo>
                  <a:cubicBezTo>
                    <a:pt x="2026" y="9192"/>
                    <a:pt x="1996" y="9162"/>
                    <a:pt x="1996" y="9125"/>
                  </a:cubicBezTo>
                  <a:lnTo>
                    <a:pt x="1996" y="8612"/>
                  </a:lnTo>
                  <a:cubicBezTo>
                    <a:pt x="1996" y="8574"/>
                    <a:pt x="2026" y="8544"/>
                    <a:pt x="2064" y="8544"/>
                  </a:cubicBezTo>
                  <a:close/>
                  <a:moveTo>
                    <a:pt x="2064" y="8139"/>
                  </a:moveTo>
                  <a:cubicBezTo>
                    <a:pt x="1803" y="8139"/>
                    <a:pt x="1591" y="8351"/>
                    <a:pt x="1591" y="8612"/>
                  </a:cubicBezTo>
                  <a:lnTo>
                    <a:pt x="1591" y="9125"/>
                  </a:lnTo>
                  <a:cubicBezTo>
                    <a:pt x="1591" y="9385"/>
                    <a:pt x="1803" y="9597"/>
                    <a:pt x="2064" y="9597"/>
                  </a:cubicBezTo>
                  <a:lnTo>
                    <a:pt x="2578" y="9597"/>
                  </a:lnTo>
                  <a:cubicBezTo>
                    <a:pt x="2837" y="9597"/>
                    <a:pt x="3049" y="9385"/>
                    <a:pt x="3049" y="9125"/>
                  </a:cubicBezTo>
                  <a:lnTo>
                    <a:pt x="3049" y="8612"/>
                  </a:lnTo>
                  <a:cubicBezTo>
                    <a:pt x="3049" y="8351"/>
                    <a:pt x="2839" y="8139"/>
                    <a:pt x="2578" y="8139"/>
                  </a:cubicBezTo>
                  <a:close/>
                  <a:moveTo>
                    <a:pt x="10931" y="9975"/>
                  </a:moveTo>
                  <a:cubicBezTo>
                    <a:pt x="10828" y="9975"/>
                    <a:pt x="10740" y="10049"/>
                    <a:pt x="10724" y="10152"/>
                  </a:cubicBezTo>
                  <a:cubicBezTo>
                    <a:pt x="10708" y="10273"/>
                    <a:pt x="10803" y="10380"/>
                    <a:pt x="10926" y="10380"/>
                  </a:cubicBezTo>
                  <a:lnTo>
                    <a:pt x="11434" y="10380"/>
                  </a:lnTo>
                  <a:cubicBezTo>
                    <a:pt x="11555" y="10380"/>
                    <a:pt x="11650" y="10273"/>
                    <a:pt x="11635" y="10152"/>
                  </a:cubicBezTo>
                  <a:cubicBezTo>
                    <a:pt x="11619" y="10051"/>
                    <a:pt x="11531" y="9975"/>
                    <a:pt x="11429" y="9975"/>
                  </a:cubicBezTo>
                  <a:cubicBezTo>
                    <a:pt x="11428" y="9975"/>
                    <a:pt x="11427" y="9975"/>
                    <a:pt x="11426" y="9975"/>
                  </a:cubicBezTo>
                  <a:lnTo>
                    <a:pt x="10934" y="9975"/>
                  </a:lnTo>
                  <a:cubicBezTo>
                    <a:pt x="10933" y="9975"/>
                    <a:pt x="10932" y="9975"/>
                    <a:pt x="10931" y="9975"/>
                  </a:cubicBezTo>
                  <a:close/>
                  <a:moveTo>
                    <a:pt x="5072" y="10377"/>
                  </a:moveTo>
                  <a:cubicBezTo>
                    <a:pt x="5251" y="10377"/>
                    <a:pt x="5393" y="10521"/>
                    <a:pt x="5395" y="10698"/>
                  </a:cubicBezTo>
                  <a:cubicBezTo>
                    <a:pt x="5395" y="10892"/>
                    <a:pt x="5236" y="11020"/>
                    <a:pt x="5070" y="11020"/>
                  </a:cubicBezTo>
                  <a:cubicBezTo>
                    <a:pt x="4991" y="11020"/>
                    <a:pt x="4911" y="10991"/>
                    <a:pt x="4846" y="10926"/>
                  </a:cubicBezTo>
                  <a:cubicBezTo>
                    <a:pt x="4643" y="10722"/>
                    <a:pt x="4785" y="10377"/>
                    <a:pt x="5072" y="10377"/>
                  </a:cubicBezTo>
                  <a:close/>
                  <a:moveTo>
                    <a:pt x="2578" y="10380"/>
                  </a:moveTo>
                  <a:cubicBezTo>
                    <a:pt x="2614" y="10380"/>
                    <a:pt x="2644" y="10410"/>
                    <a:pt x="2644" y="10447"/>
                  </a:cubicBezTo>
                  <a:lnTo>
                    <a:pt x="2644" y="10960"/>
                  </a:lnTo>
                  <a:cubicBezTo>
                    <a:pt x="2644" y="10998"/>
                    <a:pt x="2614" y="11028"/>
                    <a:pt x="2578" y="11028"/>
                  </a:cubicBezTo>
                  <a:lnTo>
                    <a:pt x="2064" y="11028"/>
                  </a:lnTo>
                  <a:cubicBezTo>
                    <a:pt x="2026" y="11028"/>
                    <a:pt x="1996" y="10998"/>
                    <a:pt x="1996" y="10960"/>
                  </a:cubicBezTo>
                  <a:lnTo>
                    <a:pt x="1996" y="10447"/>
                  </a:lnTo>
                  <a:cubicBezTo>
                    <a:pt x="1996" y="10410"/>
                    <a:pt x="2026" y="10380"/>
                    <a:pt x="2064" y="10380"/>
                  </a:cubicBezTo>
                  <a:close/>
                  <a:moveTo>
                    <a:pt x="2064" y="9975"/>
                  </a:moveTo>
                  <a:cubicBezTo>
                    <a:pt x="1803" y="9975"/>
                    <a:pt x="1591" y="10186"/>
                    <a:pt x="1591" y="10447"/>
                  </a:cubicBezTo>
                  <a:lnTo>
                    <a:pt x="1591" y="10960"/>
                  </a:lnTo>
                  <a:cubicBezTo>
                    <a:pt x="1591" y="11221"/>
                    <a:pt x="1803" y="11433"/>
                    <a:pt x="2064" y="11433"/>
                  </a:cubicBezTo>
                  <a:lnTo>
                    <a:pt x="2578" y="11433"/>
                  </a:lnTo>
                  <a:cubicBezTo>
                    <a:pt x="2839" y="11433"/>
                    <a:pt x="3049" y="11221"/>
                    <a:pt x="3049" y="10960"/>
                  </a:cubicBezTo>
                  <a:lnTo>
                    <a:pt x="3049" y="10447"/>
                  </a:lnTo>
                  <a:cubicBezTo>
                    <a:pt x="3049" y="10186"/>
                    <a:pt x="2839" y="9975"/>
                    <a:pt x="2578" y="9975"/>
                  </a:cubicBezTo>
                  <a:close/>
                  <a:moveTo>
                    <a:pt x="11179" y="11162"/>
                  </a:moveTo>
                  <a:cubicBezTo>
                    <a:pt x="11583" y="11162"/>
                    <a:pt x="11784" y="11650"/>
                    <a:pt x="11499" y="11936"/>
                  </a:cubicBezTo>
                  <a:cubicBezTo>
                    <a:pt x="11407" y="12028"/>
                    <a:pt x="11294" y="12069"/>
                    <a:pt x="11182" y="12069"/>
                  </a:cubicBezTo>
                  <a:cubicBezTo>
                    <a:pt x="10950" y="12069"/>
                    <a:pt x="10727" y="11888"/>
                    <a:pt x="10727" y="11614"/>
                  </a:cubicBezTo>
                  <a:cubicBezTo>
                    <a:pt x="10727" y="11365"/>
                    <a:pt x="10930" y="11162"/>
                    <a:pt x="11179" y="11162"/>
                  </a:cubicBezTo>
                  <a:close/>
                  <a:moveTo>
                    <a:pt x="1928" y="11810"/>
                  </a:moveTo>
                  <a:cubicBezTo>
                    <a:pt x="1806" y="11810"/>
                    <a:pt x="1712" y="11917"/>
                    <a:pt x="1727" y="12038"/>
                  </a:cubicBezTo>
                  <a:cubicBezTo>
                    <a:pt x="1742" y="12140"/>
                    <a:pt x="1829" y="12215"/>
                    <a:pt x="1930" y="12215"/>
                  </a:cubicBezTo>
                  <a:cubicBezTo>
                    <a:pt x="1932" y="12215"/>
                    <a:pt x="1934" y="12215"/>
                    <a:pt x="1935" y="12215"/>
                  </a:cubicBezTo>
                  <a:lnTo>
                    <a:pt x="2706" y="12215"/>
                  </a:lnTo>
                  <a:cubicBezTo>
                    <a:pt x="2708" y="12215"/>
                    <a:pt x="2710" y="12215"/>
                    <a:pt x="2712" y="12215"/>
                  </a:cubicBezTo>
                  <a:cubicBezTo>
                    <a:pt x="2813" y="12215"/>
                    <a:pt x="2900" y="12140"/>
                    <a:pt x="2915" y="12038"/>
                  </a:cubicBezTo>
                  <a:cubicBezTo>
                    <a:pt x="2930" y="11917"/>
                    <a:pt x="2836" y="11810"/>
                    <a:pt x="2715" y="11810"/>
                  </a:cubicBezTo>
                  <a:close/>
                  <a:moveTo>
                    <a:pt x="11179" y="10757"/>
                  </a:moveTo>
                  <a:cubicBezTo>
                    <a:pt x="11069" y="10757"/>
                    <a:pt x="10957" y="10779"/>
                    <a:pt x="10851" y="10823"/>
                  </a:cubicBezTo>
                  <a:cubicBezTo>
                    <a:pt x="10531" y="10956"/>
                    <a:pt x="10322" y="11268"/>
                    <a:pt x="10322" y="11616"/>
                  </a:cubicBezTo>
                  <a:cubicBezTo>
                    <a:pt x="10322" y="12088"/>
                    <a:pt x="10705" y="12471"/>
                    <a:pt x="11179" y="12473"/>
                  </a:cubicBezTo>
                  <a:cubicBezTo>
                    <a:pt x="11527" y="12473"/>
                    <a:pt x="11839" y="12264"/>
                    <a:pt x="11972" y="11943"/>
                  </a:cubicBezTo>
                  <a:cubicBezTo>
                    <a:pt x="12104" y="11623"/>
                    <a:pt x="12031" y="11254"/>
                    <a:pt x="11786" y="11009"/>
                  </a:cubicBezTo>
                  <a:cubicBezTo>
                    <a:pt x="11621" y="10845"/>
                    <a:pt x="11402" y="10757"/>
                    <a:pt x="11179" y="10757"/>
                  </a:cubicBezTo>
                  <a:close/>
                  <a:moveTo>
                    <a:pt x="3632" y="5926"/>
                  </a:moveTo>
                  <a:cubicBezTo>
                    <a:pt x="3667" y="5926"/>
                    <a:pt x="3696" y="5956"/>
                    <a:pt x="3696" y="5992"/>
                  </a:cubicBezTo>
                  <a:lnTo>
                    <a:pt x="3696" y="12526"/>
                  </a:lnTo>
                  <a:cubicBezTo>
                    <a:pt x="3698" y="12564"/>
                    <a:pt x="3666" y="12594"/>
                    <a:pt x="3630" y="12594"/>
                  </a:cubicBezTo>
                  <a:lnTo>
                    <a:pt x="1038" y="12594"/>
                  </a:lnTo>
                  <a:cubicBezTo>
                    <a:pt x="1000" y="12594"/>
                    <a:pt x="970" y="12564"/>
                    <a:pt x="970" y="12526"/>
                  </a:cubicBezTo>
                  <a:lnTo>
                    <a:pt x="970" y="5992"/>
                  </a:lnTo>
                  <a:cubicBezTo>
                    <a:pt x="970" y="5957"/>
                    <a:pt x="999" y="5926"/>
                    <a:pt x="1035" y="5926"/>
                  </a:cubicBezTo>
                  <a:cubicBezTo>
                    <a:pt x="1036" y="5926"/>
                    <a:pt x="1037" y="5926"/>
                    <a:pt x="1038" y="5926"/>
                  </a:cubicBezTo>
                  <a:lnTo>
                    <a:pt x="3630" y="5926"/>
                  </a:lnTo>
                  <a:cubicBezTo>
                    <a:pt x="3631" y="5926"/>
                    <a:pt x="3631" y="5926"/>
                    <a:pt x="3632" y="5926"/>
                  </a:cubicBezTo>
                  <a:close/>
                  <a:moveTo>
                    <a:pt x="10926" y="12863"/>
                  </a:moveTo>
                  <a:cubicBezTo>
                    <a:pt x="10805" y="12863"/>
                    <a:pt x="10710" y="12970"/>
                    <a:pt x="10725" y="13091"/>
                  </a:cubicBezTo>
                  <a:cubicBezTo>
                    <a:pt x="10740" y="13194"/>
                    <a:pt x="10828" y="13268"/>
                    <a:pt x="10931" y="13268"/>
                  </a:cubicBezTo>
                  <a:cubicBezTo>
                    <a:pt x="10932" y="13268"/>
                    <a:pt x="10933" y="13268"/>
                    <a:pt x="10934" y="13268"/>
                  </a:cubicBezTo>
                  <a:lnTo>
                    <a:pt x="11426" y="13268"/>
                  </a:lnTo>
                  <a:cubicBezTo>
                    <a:pt x="11427" y="13268"/>
                    <a:pt x="11428" y="13268"/>
                    <a:pt x="11429" y="13268"/>
                  </a:cubicBezTo>
                  <a:cubicBezTo>
                    <a:pt x="11531" y="13268"/>
                    <a:pt x="11619" y="13194"/>
                    <a:pt x="11635" y="13091"/>
                  </a:cubicBezTo>
                  <a:cubicBezTo>
                    <a:pt x="11650" y="12970"/>
                    <a:pt x="11555" y="12863"/>
                    <a:pt x="11434" y="12863"/>
                  </a:cubicBezTo>
                  <a:close/>
                  <a:moveTo>
                    <a:pt x="12498" y="9651"/>
                  </a:moveTo>
                  <a:lnTo>
                    <a:pt x="12498" y="13431"/>
                  </a:lnTo>
                  <a:lnTo>
                    <a:pt x="9854" y="13431"/>
                  </a:lnTo>
                  <a:lnTo>
                    <a:pt x="9854" y="9651"/>
                  </a:lnTo>
                  <a:close/>
                  <a:moveTo>
                    <a:pt x="3623" y="13"/>
                  </a:moveTo>
                  <a:cubicBezTo>
                    <a:pt x="3365" y="13"/>
                    <a:pt x="3157" y="221"/>
                    <a:pt x="3157" y="477"/>
                  </a:cubicBezTo>
                  <a:lnTo>
                    <a:pt x="3157" y="5520"/>
                  </a:lnTo>
                  <a:lnTo>
                    <a:pt x="1011" y="5520"/>
                  </a:lnTo>
                  <a:cubicBezTo>
                    <a:pt x="750" y="5520"/>
                    <a:pt x="538" y="5732"/>
                    <a:pt x="538" y="5992"/>
                  </a:cubicBezTo>
                  <a:lnTo>
                    <a:pt x="538" y="6573"/>
                  </a:lnTo>
                  <a:lnTo>
                    <a:pt x="225" y="6573"/>
                  </a:lnTo>
                  <a:cubicBezTo>
                    <a:pt x="224" y="6573"/>
                    <a:pt x="223" y="6573"/>
                    <a:pt x="222" y="6573"/>
                  </a:cubicBezTo>
                  <a:cubicBezTo>
                    <a:pt x="118" y="6573"/>
                    <a:pt x="31" y="6649"/>
                    <a:pt x="16" y="6750"/>
                  </a:cubicBezTo>
                  <a:cubicBezTo>
                    <a:pt x="1" y="6871"/>
                    <a:pt x="96" y="6978"/>
                    <a:pt x="217" y="6978"/>
                  </a:cubicBezTo>
                  <a:lnTo>
                    <a:pt x="539" y="6978"/>
                  </a:lnTo>
                  <a:lnTo>
                    <a:pt x="539" y="11297"/>
                  </a:lnTo>
                  <a:lnTo>
                    <a:pt x="225" y="11297"/>
                  </a:lnTo>
                  <a:cubicBezTo>
                    <a:pt x="224" y="11297"/>
                    <a:pt x="223" y="11297"/>
                    <a:pt x="222" y="11297"/>
                  </a:cubicBezTo>
                  <a:cubicBezTo>
                    <a:pt x="118" y="11297"/>
                    <a:pt x="31" y="11373"/>
                    <a:pt x="16" y="11474"/>
                  </a:cubicBezTo>
                  <a:cubicBezTo>
                    <a:pt x="1" y="11596"/>
                    <a:pt x="96" y="11702"/>
                    <a:pt x="217" y="11702"/>
                  </a:cubicBezTo>
                  <a:lnTo>
                    <a:pt x="539" y="11702"/>
                  </a:lnTo>
                  <a:lnTo>
                    <a:pt x="539" y="13574"/>
                  </a:lnTo>
                  <a:cubicBezTo>
                    <a:pt x="537" y="13677"/>
                    <a:pt x="613" y="13767"/>
                    <a:pt x="717" y="13781"/>
                  </a:cubicBezTo>
                  <a:cubicBezTo>
                    <a:pt x="726" y="13782"/>
                    <a:pt x="734" y="13783"/>
                    <a:pt x="743" y="13783"/>
                  </a:cubicBezTo>
                  <a:cubicBezTo>
                    <a:pt x="852" y="13783"/>
                    <a:pt x="944" y="13694"/>
                    <a:pt x="944" y="13581"/>
                  </a:cubicBezTo>
                  <a:lnTo>
                    <a:pt x="944" y="12993"/>
                  </a:lnTo>
                  <a:cubicBezTo>
                    <a:pt x="966" y="12996"/>
                    <a:pt x="989" y="12999"/>
                    <a:pt x="1011" y="12999"/>
                  </a:cubicBezTo>
                  <a:lnTo>
                    <a:pt x="1322" y="12999"/>
                  </a:lnTo>
                  <a:lnTo>
                    <a:pt x="1322" y="13575"/>
                  </a:lnTo>
                  <a:cubicBezTo>
                    <a:pt x="1320" y="13679"/>
                    <a:pt x="1395" y="13768"/>
                    <a:pt x="1499" y="13784"/>
                  </a:cubicBezTo>
                  <a:cubicBezTo>
                    <a:pt x="1507" y="13785"/>
                    <a:pt x="1515" y="13785"/>
                    <a:pt x="1524" y="13785"/>
                  </a:cubicBezTo>
                  <a:cubicBezTo>
                    <a:pt x="1634" y="13785"/>
                    <a:pt x="1727" y="13696"/>
                    <a:pt x="1727" y="13582"/>
                  </a:cubicBezTo>
                  <a:lnTo>
                    <a:pt x="1727" y="12999"/>
                  </a:lnTo>
                  <a:lnTo>
                    <a:pt x="2131" y="12999"/>
                  </a:lnTo>
                  <a:lnTo>
                    <a:pt x="2131" y="13575"/>
                  </a:lnTo>
                  <a:cubicBezTo>
                    <a:pt x="2130" y="13679"/>
                    <a:pt x="2205" y="13768"/>
                    <a:pt x="2309" y="13784"/>
                  </a:cubicBezTo>
                  <a:cubicBezTo>
                    <a:pt x="2317" y="13785"/>
                    <a:pt x="2325" y="13785"/>
                    <a:pt x="2333" y="13785"/>
                  </a:cubicBezTo>
                  <a:cubicBezTo>
                    <a:pt x="2444" y="13785"/>
                    <a:pt x="2536" y="13696"/>
                    <a:pt x="2536" y="13582"/>
                  </a:cubicBezTo>
                  <a:lnTo>
                    <a:pt x="2536" y="12999"/>
                  </a:lnTo>
                  <a:lnTo>
                    <a:pt x="2915" y="12999"/>
                  </a:lnTo>
                  <a:lnTo>
                    <a:pt x="2915" y="13575"/>
                  </a:lnTo>
                  <a:cubicBezTo>
                    <a:pt x="2912" y="13679"/>
                    <a:pt x="2989" y="13768"/>
                    <a:pt x="3091" y="13784"/>
                  </a:cubicBezTo>
                  <a:cubicBezTo>
                    <a:pt x="3099" y="13785"/>
                    <a:pt x="3107" y="13785"/>
                    <a:pt x="3116" y="13785"/>
                  </a:cubicBezTo>
                  <a:cubicBezTo>
                    <a:pt x="3226" y="13785"/>
                    <a:pt x="3320" y="13696"/>
                    <a:pt x="3320" y="13582"/>
                  </a:cubicBezTo>
                  <a:lnTo>
                    <a:pt x="3320" y="12999"/>
                  </a:lnTo>
                  <a:lnTo>
                    <a:pt x="3630" y="12999"/>
                  </a:lnTo>
                  <a:cubicBezTo>
                    <a:pt x="3653" y="12999"/>
                    <a:pt x="3674" y="12996"/>
                    <a:pt x="3698" y="12993"/>
                  </a:cubicBezTo>
                  <a:lnTo>
                    <a:pt x="3698" y="13575"/>
                  </a:lnTo>
                  <a:cubicBezTo>
                    <a:pt x="3696" y="13679"/>
                    <a:pt x="3771" y="13768"/>
                    <a:pt x="3875" y="13783"/>
                  </a:cubicBezTo>
                  <a:cubicBezTo>
                    <a:pt x="3884" y="13784"/>
                    <a:pt x="3892" y="13784"/>
                    <a:pt x="3901" y="13784"/>
                  </a:cubicBezTo>
                  <a:cubicBezTo>
                    <a:pt x="4011" y="13784"/>
                    <a:pt x="4102" y="13694"/>
                    <a:pt x="4102" y="13582"/>
                  </a:cubicBezTo>
                  <a:lnTo>
                    <a:pt x="4102" y="9135"/>
                  </a:lnTo>
                  <a:lnTo>
                    <a:pt x="4804" y="9675"/>
                  </a:lnTo>
                  <a:cubicBezTo>
                    <a:pt x="4828" y="9695"/>
                    <a:pt x="4856" y="9711"/>
                    <a:pt x="4885" y="9725"/>
                  </a:cubicBezTo>
                  <a:lnTo>
                    <a:pt x="4885" y="10001"/>
                  </a:lnTo>
                  <a:cubicBezTo>
                    <a:pt x="4602" y="10088"/>
                    <a:pt x="4396" y="10368"/>
                    <a:pt x="4396" y="10698"/>
                  </a:cubicBezTo>
                  <a:cubicBezTo>
                    <a:pt x="4396" y="11029"/>
                    <a:pt x="4604" y="11307"/>
                    <a:pt x="4886" y="11395"/>
                  </a:cubicBezTo>
                  <a:lnTo>
                    <a:pt x="4886" y="11750"/>
                  </a:lnTo>
                  <a:cubicBezTo>
                    <a:pt x="4883" y="11840"/>
                    <a:pt x="4945" y="11921"/>
                    <a:pt x="5033" y="11944"/>
                  </a:cubicBezTo>
                  <a:cubicBezTo>
                    <a:pt x="5047" y="11947"/>
                    <a:pt x="5061" y="11949"/>
                    <a:pt x="5074" y="11949"/>
                  </a:cubicBezTo>
                  <a:cubicBezTo>
                    <a:pt x="5179" y="11949"/>
                    <a:pt x="5264" y="11858"/>
                    <a:pt x="5264" y="11745"/>
                  </a:cubicBezTo>
                  <a:lnTo>
                    <a:pt x="5264" y="11394"/>
                  </a:lnTo>
                  <a:cubicBezTo>
                    <a:pt x="5573" y="11304"/>
                    <a:pt x="5787" y="11021"/>
                    <a:pt x="5787" y="10698"/>
                  </a:cubicBezTo>
                  <a:cubicBezTo>
                    <a:pt x="5787" y="10374"/>
                    <a:pt x="5573" y="10090"/>
                    <a:pt x="5264" y="10001"/>
                  </a:cubicBezTo>
                  <a:lnTo>
                    <a:pt x="5264" y="9737"/>
                  </a:lnTo>
                  <a:cubicBezTo>
                    <a:pt x="5292" y="9724"/>
                    <a:pt x="5318" y="9707"/>
                    <a:pt x="5344" y="9688"/>
                  </a:cubicBezTo>
                  <a:lnTo>
                    <a:pt x="6784" y="8580"/>
                  </a:lnTo>
                  <a:cubicBezTo>
                    <a:pt x="6897" y="8492"/>
                    <a:pt x="6964" y="8357"/>
                    <a:pt x="6964" y="8213"/>
                  </a:cubicBezTo>
                  <a:lnTo>
                    <a:pt x="6964" y="2052"/>
                  </a:lnTo>
                  <a:cubicBezTo>
                    <a:pt x="6964" y="1948"/>
                    <a:pt x="6884" y="1858"/>
                    <a:pt x="6781" y="1855"/>
                  </a:cubicBezTo>
                  <a:cubicBezTo>
                    <a:pt x="6779" y="1855"/>
                    <a:pt x="6777" y="1855"/>
                    <a:pt x="6775" y="1855"/>
                  </a:cubicBezTo>
                  <a:cubicBezTo>
                    <a:pt x="6671" y="1855"/>
                    <a:pt x="6586" y="1939"/>
                    <a:pt x="6586" y="2043"/>
                  </a:cubicBezTo>
                  <a:lnTo>
                    <a:pt x="6586" y="8208"/>
                  </a:lnTo>
                  <a:cubicBezTo>
                    <a:pt x="6586" y="8227"/>
                    <a:pt x="6578" y="8244"/>
                    <a:pt x="6563" y="8256"/>
                  </a:cubicBezTo>
                  <a:lnTo>
                    <a:pt x="5118" y="9367"/>
                  </a:lnTo>
                  <a:cubicBezTo>
                    <a:pt x="5107" y="9375"/>
                    <a:pt x="5095" y="9380"/>
                    <a:pt x="5082" y="9380"/>
                  </a:cubicBezTo>
                  <a:cubicBezTo>
                    <a:pt x="5069" y="9380"/>
                    <a:pt x="5057" y="9375"/>
                    <a:pt x="5046" y="9367"/>
                  </a:cubicBezTo>
                  <a:lnTo>
                    <a:pt x="4104" y="8642"/>
                  </a:lnTo>
                  <a:lnTo>
                    <a:pt x="4104" y="5992"/>
                  </a:lnTo>
                  <a:cubicBezTo>
                    <a:pt x="4104" y="5732"/>
                    <a:pt x="3892" y="5520"/>
                    <a:pt x="3631" y="5520"/>
                  </a:cubicBezTo>
                  <a:lnTo>
                    <a:pt x="3591" y="5520"/>
                  </a:lnTo>
                  <a:lnTo>
                    <a:pt x="3591" y="477"/>
                  </a:lnTo>
                  <a:cubicBezTo>
                    <a:pt x="3591" y="446"/>
                    <a:pt x="3617" y="418"/>
                    <a:pt x="3650" y="418"/>
                  </a:cubicBezTo>
                  <a:lnTo>
                    <a:pt x="6526" y="418"/>
                  </a:lnTo>
                  <a:cubicBezTo>
                    <a:pt x="6559" y="418"/>
                    <a:pt x="6586" y="446"/>
                    <a:pt x="6586" y="477"/>
                  </a:cubicBezTo>
                  <a:lnTo>
                    <a:pt x="6586" y="1257"/>
                  </a:lnTo>
                  <a:cubicBezTo>
                    <a:pt x="6585" y="1361"/>
                    <a:pt x="6660" y="1450"/>
                    <a:pt x="6763" y="1466"/>
                  </a:cubicBezTo>
                  <a:cubicBezTo>
                    <a:pt x="6772" y="1467"/>
                    <a:pt x="6780" y="1467"/>
                    <a:pt x="6788" y="1467"/>
                  </a:cubicBezTo>
                  <a:cubicBezTo>
                    <a:pt x="6899" y="1467"/>
                    <a:pt x="6991" y="1378"/>
                    <a:pt x="6991" y="1264"/>
                  </a:cubicBezTo>
                  <a:lnTo>
                    <a:pt x="6991" y="477"/>
                  </a:lnTo>
                  <a:cubicBezTo>
                    <a:pt x="6991" y="221"/>
                    <a:pt x="6782" y="13"/>
                    <a:pt x="6526" y="13"/>
                  </a:cubicBezTo>
                  <a:close/>
                  <a:moveTo>
                    <a:pt x="11755" y="0"/>
                  </a:moveTo>
                  <a:cubicBezTo>
                    <a:pt x="11645" y="0"/>
                    <a:pt x="11554" y="90"/>
                    <a:pt x="11554" y="202"/>
                  </a:cubicBezTo>
                  <a:lnTo>
                    <a:pt x="11554" y="3146"/>
                  </a:lnTo>
                  <a:lnTo>
                    <a:pt x="11369" y="3146"/>
                  </a:lnTo>
                  <a:cubicBezTo>
                    <a:pt x="11113" y="3146"/>
                    <a:pt x="10906" y="3353"/>
                    <a:pt x="10906" y="3610"/>
                  </a:cubicBezTo>
                  <a:lnTo>
                    <a:pt x="10906" y="3934"/>
                  </a:lnTo>
                  <a:cubicBezTo>
                    <a:pt x="10823" y="3937"/>
                    <a:pt x="10741" y="3948"/>
                    <a:pt x="10662" y="3968"/>
                  </a:cubicBezTo>
                  <a:lnTo>
                    <a:pt x="10662" y="238"/>
                  </a:lnTo>
                  <a:cubicBezTo>
                    <a:pt x="10664" y="146"/>
                    <a:pt x="10604" y="65"/>
                    <a:pt x="10517" y="36"/>
                  </a:cubicBezTo>
                  <a:cubicBezTo>
                    <a:pt x="10493" y="30"/>
                    <a:pt x="10470" y="26"/>
                    <a:pt x="10447" y="26"/>
                  </a:cubicBezTo>
                  <a:cubicBezTo>
                    <a:pt x="10328" y="26"/>
                    <a:pt x="10230" y="117"/>
                    <a:pt x="10230" y="230"/>
                  </a:cubicBezTo>
                  <a:lnTo>
                    <a:pt x="10230" y="1342"/>
                  </a:lnTo>
                  <a:cubicBezTo>
                    <a:pt x="10210" y="1339"/>
                    <a:pt x="10188" y="1337"/>
                    <a:pt x="10166" y="1337"/>
                  </a:cubicBezTo>
                  <a:lnTo>
                    <a:pt x="8292" y="1337"/>
                  </a:lnTo>
                  <a:cubicBezTo>
                    <a:pt x="8272" y="1337"/>
                    <a:pt x="8252" y="1339"/>
                    <a:pt x="8233" y="1342"/>
                  </a:cubicBezTo>
                  <a:lnTo>
                    <a:pt x="8233" y="155"/>
                  </a:lnTo>
                  <a:cubicBezTo>
                    <a:pt x="8233" y="140"/>
                    <a:pt x="8227" y="126"/>
                    <a:pt x="8217" y="116"/>
                  </a:cubicBezTo>
                  <a:cubicBezTo>
                    <a:pt x="8156" y="53"/>
                    <a:pt x="8090" y="27"/>
                    <a:pt x="8030" y="27"/>
                  </a:cubicBezTo>
                  <a:cubicBezTo>
                    <a:pt x="7919" y="27"/>
                    <a:pt x="7828" y="118"/>
                    <a:pt x="7828" y="230"/>
                  </a:cubicBezTo>
                  <a:lnTo>
                    <a:pt x="7828" y="8688"/>
                  </a:lnTo>
                  <a:cubicBezTo>
                    <a:pt x="7828" y="8704"/>
                    <a:pt x="7832" y="8717"/>
                    <a:pt x="7843" y="8728"/>
                  </a:cubicBezTo>
                  <a:cubicBezTo>
                    <a:pt x="7904" y="8791"/>
                    <a:pt x="7970" y="8817"/>
                    <a:pt x="8030" y="8817"/>
                  </a:cubicBezTo>
                  <a:cubicBezTo>
                    <a:pt x="8142" y="8817"/>
                    <a:pt x="8233" y="8726"/>
                    <a:pt x="8233" y="8613"/>
                  </a:cubicBezTo>
                  <a:lnTo>
                    <a:pt x="8233" y="1801"/>
                  </a:lnTo>
                  <a:cubicBezTo>
                    <a:pt x="8233" y="1768"/>
                    <a:pt x="8259" y="1741"/>
                    <a:pt x="8292" y="1741"/>
                  </a:cubicBezTo>
                  <a:lnTo>
                    <a:pt x="10171" y="1741"/>
                  </a:lnTo>
                  <a:cubicBezTo>
                    <a:pt x="10204" y="1741"/>
                    <a:pt x="10230" y="1768"/>
                    <a:pt x="10230" y="1801"/>
                  </a:cubicBezTo>
                  <a:lnTo>
                    <a:pt x="10230" y="4147"/>
                  </a:lnTo>
                  <a:cubicBezTo>
                    <a:pt x="10241" y="4150"/>
                    <a:pt x="10243" y="4153"/>
                    <a:pt x="10243" y="4157"/>
                  </a:cubicBezTo>
                  <a:cubicBezTo>
                    <a:pt x="9883" y="4393"/>
                    <a:pt x="9665" y="4795"/>
                    <a:pt x="9664" y="5226"/>
                  </a:cubicBezTo>
                  <a:lnTo>
                    <a:pt x="9664" y="5687"/>
                  </a:lnTo>
                  <a:cubicBezTo>
                    <a:pt x="9665" y="6118"/>
                    <a:pt x="9883" y="6520"/>
                    <a:pt x="10243" y="6758"/>
                  </a:cubicBezTo>
                  <a:cubicBezTo>
                    <a:pt x="10243" y="6760"/>
                    <a:pt x="10243" y="6763"/>
                    <a:pt x="10230" y="6768"/>
                  </a:cubicBezTo>
                  <a:lnTo>
                    <a:pt x="10230" y="9246"/>
                  </a:lnTo>
                  <a:lnTo>
                    <a:pt x="9397" y="9246"/>
                  </a:lnTo>
                  <a:cubicBezTo>
                    <a:pt x="9393" y="9245"/>
                    <a:pt x="9389" y="9245"/>
                    <a:pt x="9385" y="9245"/>
                  </a:cubicBezTo>
                  <a:cubicBezTo>
                    <a:pt x="9278" y="9245"/>
                    <a:pt x="9191" y="9333"/>
                    <a:pt x="9194" y="9440"/>
                  </a:cubicBezTo>
                  <a:cubicBezTo>
                    <a:pt x="9194" y="9551"/>
                    <a:pt x="9397" y="9623"/>
                    <a:pt x="9397" y="9623"/>
                  </a:cubicBezTo>
                  <a:lnTo>
                    <a:pt x="9448" y="9623"/>
                  </a:lnTo>
                  <a:lnTo>
                    <a:pt x="9448" y="10488"/>
                  </a:lnTo>
                  <a:lnTo>
                    <a:pt x="8292" y="10488"/>
                  </a:lnTo>
                  <a:cubicBezTo>
                    <a:pt x="8259" y="10488"/>
                    <a:pt x="8233" y="10462"/>
                    <a:pt x="8233" y="10429"/>
                  </a:cubicBezTo>
                  <a:lnTo>
                    <a:pt x="8233" y="9388"/>
                  </a:lnTo>
                  <a:cubicBezTo>
                    <a:pt x="8234" y="9285"/>
                    <a:pt x="8158" y="9195"/>
                    <a:pt x="8056" y="9179"/>
                  </a:cubicBezTo>
                  <a:cubicBezTo>
                    <a:pt x="8047" y="9178"/>
                    <a:pt x="8039" y="9178"/>
                    <a:pt x="8031" y="9178"/>
                  </a:cubicBezTo>
                  <a:cubicBezTo>
                    <a:pt x="7921" y="9178"/>
                    <a:pt x="7828" y="9267"/>
                    <a:pt x="7828" y="9381"/>
                  </a:cubicBezTo>
                  <a:lnTo>
                    <a:pt x="7828" y="10429"/>
                  </a:lnTo>
                  <a:cubicBezTo>
                    <a:pt x="7828" y="10685"/>
                    <a:pt x="8036" y="10894"/>
                    <a:pt x="8292" y="10894"/>
                  </a:cubicBezTo>
                  <a:lnTo>
                    <a:pt x="9448" y="10894"/>
                  </a:lnTo>
                  <a:lnTo>
                    <a:pt x="9448" y="13431"/>
                  </a:lnTo>
                  <a:lnTo>
                    <a:pt x="9337" y="13431"/>
                  </a:lnTo>
                  <a:cubicBezTo>
                    <a:pt x="9303" y="13431"/>
                    <a:pt x="9272" y="13445"/>
                    <a:pt x="9252" y="13471"/>
                  </a:cubicBezTo>
                  <a:cubicBezTo>
                    <a:pt x="9106" y="13641"/>
                    <a:pt x="9224" y="13836"/>
                    <a:pt x="9388" y="13836"/>
                  </a:cubicBezTo>
                  <a:lnTo>
                    <a:pt x="13685" y="13836"/>
                  </a:lnTo>
                  <a:cubicBezTo>
                    <a:pt x="13718" y="13836"/>
                    <a:pt x="13748" y="13821"/>
                    <a:pt x="13770" y="13796"/>
                  </a:cubicBezTo>
                  <a:cubicBezTo>
                    <a:pt x="13915" y="13626"/>
                    <a:pt x="13797" y="13431"/>
                    <a:pt x="13633" y="13431"/>
                  </a:cubicBezTo>
                  <a:lnTo>
                    <a:pt x="12902" y="13431"/>
                  </a:lnTo>
                  <a:lnTo>
                    <a:pt x="12902" y="9651"/>
                  </a:lnTo>
                  <a:lnTo>
                    <a:pt x="13597" y="9651"/>
                  </a:lnTo>
                  <a:cubicBezTo>
                    <a:pt x="13598" y="9651"/>
                    <a:pt x="13599" y="9651"/>
                    <a:pt x="13600" y="9651"/>
                  </a:cubicBezTo>
                  <a:cubicBezTo>
                    <a:pt x="13702" y="9651"/>
                    <a:pt x="13790" y="9576"/>
                    <a:pt x="13804" y="9473"/>
                  </a:cubicBezTo>
                  <a:cubicBezTo>
                    <a:pt x="13820" y="9354"/>
                    <a:pt x="13728" y="9247"/>
                    <a:pt x="13607" y="9246"/>
                  </a:cubicBezTo>
                  <a:lnTo>
                    <a:pt x="10662" y="9246"/>
                  </a:lnTo>
                  <a:lnTo>
                    <a:pt x="10662" y="6942"/>
                  </a:lnTo>
                  <a:cubicBezTo>
                    <a:pt x="10733" y="6959"/>
                    <a:pt x="10806" y="6971"/>
                    <a:pt x="10878" y="6975"/>
                  </a:cubicBezTo>
                  <a:lnTo>
                    <a:pt x="10878" y="7816"/>
                  </a:lnTo>
                  <a:cubicBezTo>
                    <a:pt x="10877" y="7920"/>
                    <a:pt x="10953" y="8010"/>
                    <a:pt x="11055" y="8025"/>
                  </a:cubicBezTo>
                  <a:cubicBezTo>
                    <a:pt x="11064" y="8026"/>
                    <a:pt x="11072" y="8027"/>
                    <a:pt x="11080" y="8027"/>
                  </a:cubicBezTo>
                  <a:cubicBezTo>
                    <a:pt x="11190" y="8027"/>
                    <a:pt x="11283" y="7938"/>
                    <a:pt x="11283" y="7824"/>
                  </a:cubicBezTo>
                  <a:lnTo>
                    <a:pt x="11283" y="6978"/>
                  </a:lnTo>
                  <a:lnTo>
                    <a:pt x="11554" y="6978"/>
                  </a:lnTo>
                  <a:lnTo>
                    <a:pt x="11554" y="7815"/>
                  </a:lnTo>
                  <a:cubicBezTo>
                    <a:pt x="11552" y="7920"/>
                    <a:pt x="11627" y="8010"/>
                    <a:pt x="11731" y="8024"/>
                  </a:cubicBezTo>
                  <a:cubicBezTo>
                    <a:pt x="11740" y="8025"/>
                    <a:pt x="11749" y="8026"/>
                    <a:pt x="11758" y="8026"/>
                  </a:cubicBezTo>
                  <a:cubicBezTo>
                    <a:pt x="11867" y="8026"/>
                    <a:pt x="11959" y="7936"/>
                    <a:pt x="11959" y="7824"/>
                  </a:cubicBezTo>
                  <a:lnTo>
                    <a:pt x="11959" y="6977"/>
                  </a:lnTo>
                  <a:lnTo>
                    <a:pt x="12228" y="6977"/>
                  </a:lnTo>
                  <a:lnTo>
                    <a:pt x="12228" y="7824"/>
                  </a:lnTo>
                  <a:cubicBezTo>
                    <a:pt x="12228" y="7936"/>
                    <a:pt x="12325" y="8027"/>
                    <a:pt x="12445" y="8027"/>
                  </a:cubicBezTo>
                  <a:cubicBezTo>
                    <a:pt x="12468" y="8027"/>
                    <a:pt x="12491" y="8024"/>
                    <a:pt x="12515" y="8017"/>
                  </a:cubicBezTo>
                  <a:cubicBezTo>
                    <a:pt x="12601" y="7989"/>
                    <a:pt x="12660" y="7907"/>
                    <a:pt x="12660" y="7815"/>
                  </a:cubicBezTo>
                  <a:lnTo>
                    <a:pt x="12660" y="6959"/>
                  </a:lnTo>
                  <a:cubicBezTo>
                    <a:pt x="13327" y="6917"/>
                    <a:pt x="13848" y="6364"/>
                    <a:pt x="13849" y="5694"/>
                  </a:cubicBezTo>
                  <a:lnTo>
                    <a:pt x="13849" y="5213"/>
                  </a:lnTo>
                  <a:cubicBezTo>
                    <a:pt x="13849" y="4523"/>
                    <a:pt x="13296" y="3960"/>
                    <a:pt x="12606" y="3932"/>
                  </a:cubicBezTo>
                  <a:lnTo>
                    <a:pt x="12606" y="3610"/>
                  </a:lnTo>
                  <a:cubicBezTo>
                    <a:pt x="12606" y="3353"/>
                    <a:pt x="12398" y="3146"/>
                    <a:pt x="12142" y="3146"/>
                  </a:cubicBezTo>
                  <a:lnTo>
                    <a:pt x="11959" y="3146"/>
                  </a:lnTo>
                  <a:lnTo>
                    <a:pt x="11959" y="211"/>
                  </a:lnTo>
                  <a:cubicBezTo>
                    <a:pt x="11960" y="106"/>
                    <a:pt x="11884" y="16"/>
                    <a:pt x="11782" y="2"/>
                  </a:cubicBezTo>
                  <a:cubicBezTo>
                    <a:pt x="11773" y="1"/>
                    <a:pt x="11764" y="0"/>
                    <a:pt x="11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7" name="Google Shape;1447;p96"/>
          <p:cNvGrpSpPr/>
          <p:nvPr/>
        </p:nvGrpSpPr>
        <p:grpSpPr>
          <a:xfrm>
            <a:off x="1552483" y="2669611"/>
            <a:ext cx="320371" cy="372764"/>
            <a:chOff x="1554033" y="2670905"/>
            <a:chExt cx="320371" cy="372764"/>
          </a:xfrm>
        </p:grpSpPr>
        <p:sp>
          <p:nvSpPr>
            <p:cNvPr id="1448" name="Google Shape;1448;p96"/>
            <p:cNvSpPr/>
            <p:nvPr/>
          </p:nvSpPr>
          <p:spPr>
            <a:xfrm>
              <a:off x="1559103" y="2697142"/>
              <a:ext cx="37185" cy="56815"/>
            </a:xfrm>
            <a:custGeom>
              <a:avLst/>
              <a:gdLst/>
              <a:ahLst/>
              <a:cxnLst/>
              <a:rect l="l" t="t" r="r" b="b"/>
              <a:pathLst>
                <a:path w="1379" h="2107" extrusionOk="0">
                  <a:moveTo>
                    <a:pt x="811" y="0"/>
                  </a:moveTo>
                  <a:cubicBezTo>
                    <a:pt x="362" y="0"/>
                    <a:pt x="1" y="362"/>
                    <a:pt x="1" y="810"/>
                  </a:cubicBezTo>
                  <a:lnTo>
                    <a:pt x="1" y="1297"/>
                  </a:lnTo>
                  <a:cubicBezTo>
                    <a:pt x="1" y="1743"/>
                    <a:pt x="362" y="2107"/>
                    <a:pt x="811" y="2107"/>
                  </a:cubicBezTo>
                  <a:lnTo>
                    <a:pt x="1378" y="2107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6"/>
            <p:cNvSpPr/>
            <p:nvPr/>
          </p:nvSpPr>
          <p:spPr>
            <a:xfrm>
              <a:off x="1808097" y="2909707"/>
              <a:ext cx="60429" cy="56842"/>
            </a:xfrm>
            <a:custGeom>
              <a:avLst/>
              <a:gdLst/>
              <a:ahLst/>
              <a:cxnLst/>
              <a:rect l="l" t="t" r="r" b="b"/>
              <a:pathLst>
                <a:path w="2241" h="2108" extrusionOk="0">
                  <a:moveTo>
                    <a:pt x="1" y="1"/>
                  </a:moveTo>
                  <a:lnTo>
                    <a:pt x="1" y="1838"/>
                  </a:lnTo>
                  <a:cubicBezTo>
                    <a:pt x="1" y="1986"/>
                    <a:pt x="120" y="2107"/>
                    <a:pt x="270" y="2107"/>
                  </a:cubicBezTo>
                  <a:lnTo>
                    <a:pt x="1431" y="2107"/>
                  </a:lnTo>
                  <a:cubicBezTo>
                    <a:pt x="1878" y="2107"/>
                    <a:pt x="2241" y="1744"/>
                    <a:pt x="2241" y="1298"/>
                  </a:cubicBezTo>
                  <a:lnTo>
                    <a:pt x="2241" y="811"/>
                  </a:lnTo>
                  <a:cubicBezTo>
                    <a:pt x="2241" y="363"/>
                    <a:pt x="1878" y="1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6"/>
            <p:cNvSpPr/>
            <p:nvPr/>
          </p:nvSpPr>
          <p:spPr>
            <a:xfrm>
              <a:off x="1587524" y="2697870"/>
              <a:ext cx="21114" cy="340703"/>
            </a:xfrm>
            <a:custGeom>
              <a:avLst/>
              <a:gdLst/>
              <a:ahLst/>
              <a:cxnLst/>
              <a:rect l="l" t="t" r="r" b="b"/>
              <a:pathLst>
                <a:path w="783" h="12635" extrusionOk="0">
                  <a:moveTo>
                    <a:pt x="269" y="1"/>
                  </a:moveTo>
                  <a:cubicBezTo>
                    <a:pt x="120" y="1"/>
                    <a:pt x="0" y="122"/>
                    <a:pt x="0" y="270"/>
                  </a:cubicBezTo>
                  <a:lnTo>
                    <a:pt x="0" y="12365"/>
                  </a:lnTo>
                  <a:cubicBezTo>
                    <a:pt x="0" y="12513"/>
                    <a:pt x="120" y="12634"/>
                    <a:pt x="269" y="12634"/>
                  </a:cubicBezTo>
                  <a:lnTo>
                    <a:pt x="513" y="12634"/>
                  </a:lnTo>
                  <a:cubicBezTo>
                    <a:pt x="661" y="12634"/>
                    <a:pt x="782" y="12513"/>
                    <a:pt x="782" y="12365"/>
                  </a:cubicBezTo>
                  <a:lnTo>
                    <a:pt x="782" y="270"/>
                  </a:lnTo>
                  <a:cubicBezTo>
                    <a:pt x="782" y="122"/>
                    <a:pt x="661" y="1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6"/>
            <p:cNvSpPr/>
            <p:nvPr/>
          </p:nvSpPr>
          <p:spPr>
            <a:xfrm>
              <a:off x="1559076" y="2718930"/>
              <a:ext cx="309450" cy="225778"/>
            </a:xfrm>
            <a:custGeom>
              <a:avLst/>
              <a:gdLst/>
              <a:ahLst/>
              <a:cxnLst/>
              <a:rect l="l" t="t" r="r" b="b"/>
              <a:pathLst>
                <a:path w="11476" h="8373" extrusionOk="0">
                  <a:moveTo>
                    <a:pt x="2" y="0"/>
                  </a:moveTo>
                  <a:cubicBezTo>
                    <a:pt x="2" y="2"/>
                    <a:pt x="2" y="4"/>
                    <a:pt x="2" y="6"/>
                  </a:cubicBezTo>
                  <a:lnTo>
                    <a:pt x="2" y="6"/>
                  </a:lnTo>
                  <a:lnTo>
                    <a:pt x="2" y="0"/>
                  </a:lnTo>
                  <a:close/>
                  <a:moveTo>
                    <a:pt x="2" y="6"/>
                  </a:moveTo>
                  <a:lnTo>
                    <a:pt x="2" y="6804"/>
                  </a:lnTo>
                  <a:cubicBezTo>
                    <a:pt x="0" y="7236"/>
                    <a:pt x="350" y="7587"/>
                    <a:pt x="784" y="7589"/>
                  </a:cubicBezTo>
                  <a:lnTo>
                    <a:pt x="10694" y="7589"/>
                  </a:lnTo>
                  <a:cubicBezTo>
                    <a:pt x="11126" y="7589"/>
                    <a:pt x="11476" y="7940"/>
                    <a:pt x="11476" y="8373"/>
                  </a:cubicBezTo>
                  <a:lnTo>
                    <a:pt x="11476" y="1569"/>
                  </a:lnTo>
                  <a:cubicBezTo>
                    <a:pt x="11476" y="1137"/>
                    <a:pt x="11126" y="786"/>
                    <a:pt x="10694" y="786"/>
                  </a:cubicBezTo>
                  <a:lnTo>
                    <a:pt x="784" y="786"/>
                  </a:lnTo>
                  <a:cubicBezTo>
                    <a:pt x="354" y="784"/>
                    <a:pt x="3" y="436"/>
                    <a:pt x="2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6"/>
            <p:cNvSpPr/>
            <p:nvPr/>
          </p:nvSpPr>
          <p:spPr>
            <a:xfrm>
              <a:off x="1826272" y="2740097"/>
              <a:ext cx="42254" cy="204934"/>
            </a:xfrm>
            <a:custGeom>
              <a:avLst/>
              <a:gdLst/>
              <a:ahLst/>
              <a:cxnLst/>
              <a:rect l="l" t="t" r="r" b="b"/>
              <a:pathLst>
                <a:path w="1567" h="7600" extrusionOk="0">
                  <a:moveTo>
                    <a:pt x="1" y="1"/>
                  </a:moveTo>
                  <a:cubicBezTo>
                    <a:pt x="433" y="1"/>
                    <a:pt x="785" y="354"/>
                    <a:pt x="783" y="786"/>
                  </a:cubicBezTo>
                  <a:lnTo>
                    <a:pt x="783" y="6814"/>
                  </a:lnTo>
                  <a:cubicBezTo>
                    <a:pt x="1215" y="6814"/>
                    <a:pt x="1564" y="7164"/>
                    <a:pt x="1565" y="7594"/>
                  </a:cubicBezTo>
                  <a:lnTo>
                    <a:pt x="1565" y="7594"/>
                  </a:lnTo>
                  <a:lnTo>
                    <a:pt x="1565" y="786"/>
                  </a:lnTo>
                  <a:cubicBezTo>
                    <a:pt x="1567" y="354"/>
                    <a:pt x="1217" y="1"/>
                    <a:pt x="783" y="1"/>
                  </a:cubicBezTo>
                  <a:close/>
                  <a:moveTo>
                    <a:pt x="1565" y="7594"/>
                  </a:moveTo>
                  <a:lnTo>
                    <a:pt x="1565" y="7599"/>
                  </a:lnTo>
                  <a:cubicBezTo>
                    <a:pt x="1565" y="7597"/>
                    <a:pt x="1565" y="7596"/>
                    <a:pt x="1565" y="7594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6"/>
            <p:cNvSpPr/>
            <p:nvPr/>
          </p:nvSpPr>
          <p:spPr>
            <a:xfrm>
              <a:off x="1578895" y="2676379"/>
              <a:ext cx="101955" cy="191937"/>
            </a:xfrm>
            <a:custGeom>
              <a:avLst/>
              <a:gdLst/>
              <a:ahLst/>
              <a:cxnLst/>
              <a:rect l="l" t="t" r="r" b="b"/>
              <a:pathLst>
                <a:path w="3781" h="7118" extrusionOk="0">
                  <a:moveTo>
                    <a:pt x="707" y="0"/>
                  </a:moveTo>
                  <a:cubicBezTo>
                    <a:pt x="536" y="0"/>
                    <a:pt x="368" y="67"/>
                    <a:pt x="244" y="194"/>
                  </a:cubicBezTo>
                  <a:cubicBezTo>
                    <a:pt x="56" y="383"/>
                    <a:pt x="0" y="664"/>
                    <a:pt x="102" y="908"/>
                  </a:cubicBezTo>
                  <a:cubicBezTo>
                    <a:pt x="205" y="1153"/>
                    <a:pt x="445" y="1312"/>
                    <a:pt x="710" y="1312"/>
                  </a:cubicBezTo>
                  <a:cubicBezTo>
                    <a:pt x="1072" y="1310"/>
                    <a:pt x="1363" y="1017"/>
                    <a:pt x="1363" y="656"/>
                  </a:cubicBezTo>
                  <a:cubicBezTo>
                    <a:pt x="1363" y="391"/>
                    <a:pt x="1203" y="152"/>
                    <a:pt x="957" y="50"/>
                  </a:cubicBezTo>
                  <a:cubicBezTo>
                    <a:pt x="876" y="17"/>
                    <a:pt x="791" y="0"/>
                    <a:pt x="707" y="0"/>
                  </a:cubicBezTo>
                  <a:close/>
                  <a:moveTo>
                    <a:pt x="2056" y="3891"/>
                  </a:moveTo>
                  <a:cubicBezTo>
                    <a:pt x="2001" y="3891"/>
                    <a:pt x="1946" y="3920"/>
                    <a:pt x="1918" y="3977"/>
                  </a:cubicBezTo>
                  <a:lnTo>
                    <a:pt x="1519" y="4791"/>
                  </a:lnTo>
                  <a:cubicBezTo>
                    <a:pt x="1496" y="4836"/>
                    <a:pt x="1452" y="4868"/>
                    <a:pt x="1402" y="4876"/>
                  </a:cubicBezTo>
                  <a:lnTo>
                    <a:pt x="509" y="5006"/>
                  </a:lnTo>
                  <a:cubicBezTo>
                    <a:pt x="382" y="5025"/>
                    <a:pt x="332" y="5182"/>
                    <a:pt x="424" y="5271"/>
                  </a:cubicBezTo>
                  <a:lnTo>
                    <a:pt x="1069" y="5904"/>
                  </a:lnTo>
                  <a:cubicBezTo>
                    <a:pt x="1105" y="5940"/>
                    <a:pt x="1122" y="5991"/>
                    <a:pt x="1114" y="6040"/>
                  </a:cubicBezTo>
                  <a:lnTo>
                    <a:pt x="961" y="6935"/>
                  </a:lnTo>
                  <a:cubicBezTo>
                    <a:pt x="944" y="7036"/>
                    <a:pt x="1024" y="7117"/>
                    <a:pt x="1114" y="7117"/>
                  </a:cubicBezTo>
                  <a:cubicBezTo>
                    <a:pt x="1138" y="7117"/>
                    <a:pt x="1162" y="7112"/>
                    <a:pt x="1186" y="7099"/>
                  </a:cubicBezTo>
                  <a:lnTo>
                    <a:pt x="1984" y="6677"/>
                  </a:lnTo>
                  <a:cubicBezTo>
                    <a:pt x="2006" y="6665"/>
                    <a:pt x="2031" y="6659"/>
                    <a:pt x="2056" y="6659"/>
                  </a:cubicBezTo>
                  <a:cubicBezTo>
                    <a:pt x="2081" y="6659"/>
                    <a:pt x="2106" y="6665"/>
                    <a:pt x="2128" y="6677"/>
                  </a:cubicBezTo>
                  <a:lnTo>
                    <a:pt x="2928" y="7098"/>
                  </a:lnTo>
                  <a:cubicBezTo>
                    <a:pt x="2951" y="7111"/>
                    <a:pt x="2976" y="7116"/>
                    <a:pt x="3000" y="7116"/>
                  </a:cubicBezTo>
                  <a:cubicBezTo>
                    <a:pt x="3089" y="7116"/>
                    <a:pt x="3168" y="7035"/>
                    <a:pt x="3151" y="6935"/>
                  </a:cubicBezTo>
                  <a:lnTo>
                    <a:pt x="2998" y="6040"/>
                  </a:lnTo>
                  <a:cubicBezTo>
                    <a:pt x="2990" y="5991"/>
                    <a:pt x="3006" y="5940"/>
                    <a:pt x="3043" y="5904"/>
                  </a:cubicBezTo>
                  <a:lnTo>
                    <a:pt x="3688" y="5271"/>
                  </a:lnTo>
                  <a:cubicBezTo>
                    <a:pt x="3781" y="5182"/>
                    <a:pt x="3730" y="5025"/>
                    <a:pt x="3603" y="5006"/>
                  </a:cubicBezTo>
                  <a:lnTo>
                    <a:pt x="2710" y="4876"/>
                  </a:lnTo>
                  <a:cubicBezTo>
                    <a:pt x="2660" y="4868"/>
                    <a:pt x="2617" y="4836"/>
                    <a:pt x="2593" y="4791"/>
                  </a:cubicBezTo>
                  <a:lnTo>
                    <a:pt x="2194" y="3977"/>
                  </a:lnTo>
                  <a:cubicBezTo>
                    <a:pt x="2166" y="3920"/>
                    <a:pt x="2111" y="3891"/>
                    <a:pt x="2056" y="38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96"/>
            <p:cNvSpPr/>
            <p:nvPr/>
          </p:nvSpPr>
          <p:spPr>
            <a:xfrm>
              <a:off x="1554033" y="2670905"/>
              <a:ext cx="320371" cy="372764"/>
            </a:xfrm>
            <a:custGeom>
              <a:avLst/>
              <a:gdLst/>
              <a:ahLst/>
              <a:cxnLst/>
              <a:rect l="l" t="t" r="r" b="b"/>
              <a:pathLst>
                <a:path w="11881" h="13824" extrusionOk="0">
                  <a:moveTo>
                    <a:pt x="1634" y="406"/>
                  </a:moveTo>
                  <a:cubicBezTo>
                    <a:pt x="2038" y="406"/>
                    <a:pt x="2240" y="893"/>
                    <a:pt x="1957" y="1178"/>
                  </a:cubicBezTo>
                  <a:cubicBezTo>
                    <a:pt x="1864" y="1271"/>
                    <a:pt x="1750" y="1312"/>
                    <a:pt x="1638" y="1312"/>
                  </a:cubicBezTo>
                  <a:cubicBezTo>
                    <a:pt x="1406" y="1312"/>
                    <a:pt x="1183" y="1132"/>
                    <a:pt x="1183" y="859"/>
                  </a:cubicBezTo>
                  <a:cubicBezTo>
                    <a:pt x="1181" y="610"/>
                    <a:pt x="1383" y="407"/>
                    <a:pt x="1632" y="406"/>
                  </a:cubicBezTo>
                  <a:cubicBezTo>
                    <a:pt x="1633" y="406"/>
                    <a:pt x="1634" y="406"/>
                    <a:pt x="1634" y="406"/>
                  </a:cubicBezTo>
                  <a:close/>
                  <a:moveTo>
                    <a:pt x="866" y="1198"/>
                  </a:moveTo>
                  <a:cubicBezTo>
                    <a:pt x="911" y="1297"/>
                    <a:pt x="974" y="1388"/>
                    <a:pt x="1053" y="1466"/>
                  </a:cubicBezTo>
                  <a:lnTo>
                    <a:pt x="1053" y="2351"/>
                  </a:lnTo>
                  <a:lnTo>
                    <a:pt x="994" y="2351"/>
                  </a:lnTo>
                  <a:cubicBezTo>
                    <a:pt x="697" y="2348"/>
                    <a:pt x="451" y="2124"/>
                    <a:pt x="418" y="1830"/>
                  </a:cubicBezTo>
                  <a:cubicBezTo>
                    <a:pt x="385" y="1537"/>
                    <a:pt x="578" y="1266"/>
                    <a:pt x="865" y="1198"/>
                  </a:cubicBezTo>
                  <a:close/>
                  <a:moveTo>
                    <a:pt x="1808" y="1685"/>
                  </a:moveTo>
                  <a:lnTo>
                    <a:pt x="1808" y="2351"/>
                  </a:lnTo>
                  <a:lnTo>
                    <a:pt x="1431" y="2351"/>
                  </a:lnTo>
                  <a:lnTo>
                    <a:pt x="1431" y="1685"/>
                  </a:lnTo>
                  <a:cubicBezTo>
                    <a:pt x="1493" y="1699"/>
                    <a:pt x="1556" y="1707"/>
                    <a:pt x="1619" y="1707"/>
                  </a:cubicBezTo>
                  <a:cubicBezTo>
                    <a:pt x="1683" y="1707"/>
                    <a:pt x="1746" y="1699"/>
                    <a:pt x="1808" y="1685"/>
                  </a:cubicBezTo>
                  <a:close/>
                  <a:moveTo>
                    <a:pt x="5281" y="3407"/>
                  </a:moveTo>
                  <a:cubicBezTo>
                    <a:pt x="5230" y="3407"/>
                    <a:pt x="5178" y="3427"/>
                    <a:pt x="5139" y="3466"/>
                  </a:cubicBezTo>
                  <a:cubicBezTo>
                    <a:pt x="5060" y="3545"/>
                    <a:pt x="5060" y="3675"/>
                    <a:pt x="5139" y="3754"/>
                  </a:cubicBezTo>
                  <a:lnTo>
                    <a:pt x="5259" y="3873"/>
                  </a:lnTo>
                  <a:lnTo>
                    <a:pt x="5139" y="3993"/>
                  </a:lnTo>
                  <a:cubicBezTo>
                    <a:pt x="5064" y="4072"/>
                    <a:pt x="5067" y="4198"/>
                    <a:pt x="5145" y="4275"/>
                  </a:cubicBezTo>
                  <a:cubicBezTo>
                    <a:pt x="5184" y="4314"/>
                    <a:pt x="5236" y="4334"/>
                    <a:pt x="5288" y="4334"/>
                  </a:cubicBezTo>
                  <a:cubicBezTo>
                    <a:pt x="5338" y="4334"/>
                    <a:pt x="5388" y="4315"/>
                    <a:pt x="5427" y="4278"/>
                  </a:cubicBezTo>
                  <a:lnTo>
                    <a:pt x="5544" y="4160"/>
                  </a:lnTo>
                  <a:lnTo>
                    <a:pt x="5661" y="4278"/>
                  </a:lnTo>
                  <a:cubicBezTo>
                    <a:pt x="5701" y="4319"/>
                    <a:pt x="5753" y="4339"/>
                    <a:pt x="5806" y="4339"/>
                  </a:cubicBezTo>
                  <a:cubicBezTo>
                    <a:pt x="5858" y="4339"/>
                    <a:pt x="5909" y="4319"/>
                    <a:pt x="5949" y="4280"/>
                  </a:cubicBezTo>
                  <a:cubicBezTo>
                    <a:pt x="6028" y="4200"/>
                    <a:pt x="6028" y="4071"/>
                    <a:pt x="5949" y="3993"/>
                  </a:cubicBezTo>
                  <a:lnTo>
                    <a:pt x="5829" y="3873"/>
                  </a:lnTo>
                  <a:lnTo>
                    <a:pt x="5949" y="3754"/>
                  </a:lnTo>
                  <a:cubicBezTo>
                    <a:pt x="6027" y="3675"/>
                    <a:pt x="6027" y="3546"/>
                    <a:pt x="5947" y="3467"/>
                  </a:cubicBezTo>
                  <a:cubicBezTo>
                    <a:pt x="5908" y="3428"/>
                    <a:pt x="5856" y="3409"/>
                    <a:pt x="5805" y="3409"/>
                  </a:cubicBezTo>
                  <a:cubicBezTo>
                    <a:pt x="5753" y="3409"/>
                    <a:pt x="5701" y="3429"/>
                    <a:pt x="5661" y="3469"/>
                  </a:cubicBezTo>
                  <a:lnTo>
                    <a:pt x="5544" y="3587"/>
                  </a:lnTo>
                  <a:lnTo>
                    <a:pt x="5427" y="3469"/>
                  </a:lnTo>
                  <a:cubicBezTo>
                    <a:pt x="5387" y="3428"/>
                    <a:pt x="5334" y="3407"/>
                    <a:pt x="5281" y="3407"/>
                  </a:cubicBezTo>
                  <a:close/>
                  <a:moveTo>
                    <a:pt x="5935" y="4553"/>
                  </a:moveTo>
                  <a:cubicBezTo>
                    <a:pt x="5883" y="4553"/>
                    <a:pt x="5831" y="4573"/>
                    <a:pt x="5792" y="4612"/>
                  </a:cubicBezTo>
                  <a:cubicBezTo>
                    <a:pt x="5713" y="4690"/>
                    <a:pt x="5713" y="4819"/>
                    <a:pt x="5792" y="4899"/>
                  </a:cubicBezTo>
                  <a:lnTo>
                    <a:pt x="5910" y="5017"/>
                  </a:lnTo>
                  <a:lnTo>
                    <a:pt x="5792" y="5137"/>
                  </a:lnTo>
                  <a:cubicBezTo>
                    <a:pt x="5713" y="5216"/>
                    <a:pt x="5713" y="5344"/>
                    <a:pt x="5792" y="5424"/>
                  </a:cubicBezTo>
                  <a:cubicBezTo>
                    <a:pt x="5831" y="5462"/>
                    <a:pt x="5883" y="5482"/>
                    <a:pt x="5935" y="5482"/>
                  </a:cubicBezTo>
                  <a:cubicBezTo>
                    <a:pt x="5987" y="5482"/>
                    <a:pt x="6039" y="5462"/>
                    <a:pt x="6079" y="5422"/>
                  </a:cubicBezTo>
                  <a:lnTo>
                    <a:pt x="6195" y="5305"/>
                  </a:lnTo>
                  <a:lnTo>
                    <a:pt x="6313" y="5422"/>
                  </a:lnTo>
                  <a:cubicBezTo>
                    <a:pt x="6353" y="5462"/>
                    <a:pt x="6405" y="5482"/>
                    <a:pt x="6457" y="5482"/>
                  </a:cubicBezTo>
                  <a:cubicBezTo>
                    <a:pt x="6509" y="5482"/>
                    <a:pt x="6561" y="5462"/>
                    <a:pt x="6600" y="5424"/>
                  </a:cubicBezTo>
                  <a:cubicBezTo>
                    <a:pt x="6679" y="5344"/>
                    <a:pt x="6679" y="5216"/>
                    <a:pt x="6600" y="5137"/>
                  </a:cubicBezTo>
                  <a:lnTo>
                    <a:pt x="6482" y="5017"/>
                  </a:lnTo>
                  <a:lnTo>
                    <a:pt x="6600" y="4899"/>
                  </a:lnTo>
                  <a:cubicBezTo>
                    <a:pt x="6679" y="4819"/>
                    <a:pt x="6679" y="4690"/>
                    <a:pt x="6600" y="4612"/>
                  </a:cubicBezTo>
                  <a:cubicBezTo>
                    <a:pt x="6561" y="4573"/>
                    <a:pt x="6509" y="4553"/>
                    <a:pt x="6457" y="4553"/>
                  </a:cubicBezTo>
                  <a:cubicBezTo>
                    <a:pt x="6405" y="4553"/>
                    <a:pt x="6353" y="4573"/>
                    <a:pt x="6313" y="4612"/>
                  </a:cubicBezTo>
                  <a:lnTo>
                    <a:pt x="6195" y="4731"/>
                  </a:lnTo>
                  <a:lnTo>
                    <a:pt x="6079" y="4612"/>
                  </a:lnTo>
                  <a:cubicBezTo>
                    <a:pt x="6039" y="4573"/>
                    <a:pt x="5987" y="4553"/>
                    <a:pt x="5935" y="4553"/>
                  </a:cubicBezTo>
                  <a:close/>
                  <a:moveTo>
                    <a:pt x="5935" y="5933"/>
                  </a:moveTo>
                  <a:cubicBezTo>
                    <a:pt x="5883" y="5933"/>
                    <a:pt x="5831" y="5953"/>
                    <a:pt x="5792" y="5993"/>
                  </a:cubicBezTo>
                  <a:cubicBezTo>
                    <a:pt x="5713" y="6071"/>
                    <a:pt x="5713" y="6199"/>
                    <a:pt x="5792" y="6279"/>
                  </a:cubicBezTo>
                  <a:lnTo>
                    <a:pt x="5910" y="6398"/>
                  </a:lnTo>
                  <a:lnTo>
                    <a:pt x="5792" y="6517"/>
                  </a:lnTo>
                  <a:cubicBezTo>
                    <a:pt x="5713" y="6596"/>
                    <a:pt x="5713" y="6725"/>
                    <a:pt x="5792" y="6804"/>
                  </a:cubicBezTo>
                  <a:cubicBezTo>
                    <a:pt x="5831" y="6843"/>
                    <a:pt x="5883" y="6862"/>
                    <a:pt x="5935" y="6862"/>
                  </a:cubicBezTo>
                  <a:cubicBezTo>
                    <a:pt x="5987" y="6862"/>
                    <a:pt x="6039" y="6842"/>
                    <a:pt x="6079" y="6802"/>
                  </a:cubicBezTo>
                  <a:lnTo>
                    <a:pt x="6195" y="6686"/>
                  </a:lnTo>
                  <a:lnTo>
                    <a:pt x="6313" y="6802"/>
                  </a:lnTo>
                  <a:cubicBezTo>
                    <a:pt x="6353" y="6842"/>
                    <a:pt x="6405" y="6862"/>
                    <a:pt x="6457" y="6862"/>
                  </a:cubicBezTo>
                  <a:cubicBezTo>
                    <a:pt x="6509" y="6862"/>
                    <a:pt x="6561" y="6843"/>
                    <a:pt x="6600" y="6804"/>
                  </a:cubicBezTo>
                  <a:cubicBezTo>
                    <a:pt x="6679" y="6725"/>
                    <a:pt x="6679" y="6596"/>
                    <a:pt x="6600" y="6517"/>
                  </a:cubicBezTo>
                  <a:lnTo>
                    <a:pt x="6482" y="6398"/>
                  </a:lnTo>
                  <a:lnTo>
                    <a:pt x="6600" y="6279"/>
                  </a:lnTo>
                  <a:cubicBezTo>
                    <a:pt x="6679" y="6199"/>
                    <a:pt x="6679" y="6071"/>
                    <a:pt x="6600" y="5993"/>
                  </a:cubicBezTo>
                  <a:cubicBezTo>
                    <a:pt x="6561" y="5953"/>
                    <a:pt x="6509" y="5933"/>
                    <a:pt x="6457" y="5933"/>
                  </a:cubicBezTo>
                  <a:cubicBezTo>
                    <a:pt x="6405" y="5933"/>
                    <a:pt x="6353" y="5953"/>
                    <a:pt x="6313" y="5993"/>
                  </a:cubicBezTo>
                  <a:lnTo>
                    <a:pt x="6195" y="6111"/>
                  </a:lnTo>
                  <a:lnTo>
                    <a:pt x="6079" y="5993"/>
                  </a:lnTo>
                  <a:cubicBezTo>
                    <a:pt x="6039" y="5953"/>
                    <a:pt x="5987" y="5933"/>
                    <a:pt x="5935" y="5933"/>
                  </a:cubicBezTo>
                  <a:close/>
                  <a:moveTo>
                    <a:pt x="2978" y="4359"/>
                  </a:moveTo>
                  <a:lnTo>
                    <a:pt x="3334" y="5084"/>
                  </a:lnTo>
                  <a:cubicBezTo>
                    <a:pt x="3386" y="5189"/>
                    <a:pt x="3487" y="5262"/>
                    <a:pt x="3603" y="5280"/>
                  </a:cubicBezTo>
                  <a:lnTo>
                    <a:pt x="4402" y="5396"/>
                  </a:lnTo>
                  <a:lnTo>
                    <a:pt x="3822" y="5962"/>
                  </a:lnTo>
                  <a:cubicBezTo>
                    <a:pt x="3739" y="6045"/>
                    <a:pt x="3701" y="6163"/>
                    <a:pt x="3720" y="6279"/>
                  </a:cubicBezTo>
                  <a:lnTo>
                    <a:pt x="3857" y="7078"/>
                  </a:lnTo>
                  <a:lnTo>
                    <a:pt x="3145" y="6702"/>
                  </a:lnTo>
                  <a:cubicBezTo>
                    <a:pt x="3093" y="6674"/>
                    <a:pt x="3035" y="6660"/>
                    <a:pt x="2978" y="6660"/>
                  </a:cubicBezTo>
                  <a:cubicBezTo>
                    <a:pt x="2921" y="6660"/>
                    <a:pt x="2864" y="6674"/>
                    <a:pt x="2812" y="6702"/>
                  </a:cubicBezTo>
                  <a:lnTo>
                    <a:pt x="2099" y="7078"/>
                  </a:lnTo>
                  <a:lnTo>
                    <a:pt x="2236" y="6279"/>
                  </a:lnTo>
                  <a:cubicBezTo>
                    <a:pt x="2255" y="6163"/>
                    <a:pt x="2217" y="6045"/>
                    <a:pt x="2134" y="5962"/>
                  </a:cubicBezTo>
                  <a:lnTo>
                    <a:pt x="1555" y="5396"/>
                  </a:lnTo>
                  <a:lnTo>
                    <a:pt x="2353" y="5280"/>
                  </a:lnTo>
                  <a:cubicBezTo>
                    <a:pt x="2470" y="5262"/>
                    <a:pt x="2570" y="5189"/>
                    <a:pt x="2622" y="5084"/>
                  </a:cubicBezTo>
                  <a:lnTo>
                    <a:pt x="2978" y="4359"/>
                  </a:lnTo>
                  <a:close/>
                  <a:moveTo>
                    <a:pt x="2979" y="3878"/>
                  </a:moveTo>
                  <a:cubicBezTo>
                    <a:pt x="2851" y="3878"/>
                    <a:pt x="2724" y="3945"/>
                    <a:pt x="2658" y="4078"/>
                  </a:cubicBezTo>
                  <a:lnTo>
                    <a:pt x="2271" y="4869"/>
                  </a:lnTo>
                  <a:lnTo>
                    <a:pt x="1402" y="4994"/>
                  </a:lnTo>
                  <a:cubicBezTo>
                    <a:pt x="1248" y="5017"/>
                    <a:pt x="1127" y="5135"/>
                    <a:pt x="1101" y="5290"/>
                  </a:cubicBezTo>
                  <a:cubicBezTo>
                    <a:pt x="1084" y="5408"/>
                    <a:pt x="1124" y="5527"/>
                    <a:pt x="1210" y="5611"/>
                  </a:cubicBezTo>
                  <a:lnTo>
                    <a:pt x="1833" y="6220"/>
                  </a:lnTo>
                  <a:lnTo>
                    <a:pt x="1684" y="7091"/>
                  </a:lnTo>
                  <a:cubicBezTo>
                    <a:pt x="1643" y="7321"/>
                    <a:pt x="1827" y="7509"/>
                    <a:pt x="2036" y="7509"/>
                  </a:cubicBezTo>
                  <a:cubicBezTo>
                    <a:pt x="2091" y="7509"/>
                    <a:pt x="2148" y="7496"/>
                    <a:pt x="2203" y="7467"/>
                  </a:cubicBezTo>
                  <a:lnTo>
                    <a:pt x="2978" y="7056"/>
                  </a:lnTo>
                  <a:lnTo>
                    <a:pt x="3746" y="7462"/>
                  </a:lnTo>
                  <a:cubicBezTo>
                    <a:pt x="3801" y="7492"/>
                    <a:pt x="3861" y="7507"/>
                    <a:pt x="3921" y="7507"/>
                  </a:cubicBezTo>
                  <a:cubicBezTo>
                    <a:pt x="3977" y="7507"/>
                    <a:pt x="4034" y="7493"/>
                    <a:pt x="4086" y="7467"/>
                  </a:cubicBezTo>
                  <a:cubicBezTo>
                    <a:pt x="4224" y="7395"/>
                    <a:pt x="4299" y="7243"/>
                    <a:pt x="4273" y="7091"/>
                  </a:cubicBezTo>
                  <a:lnTo>
                    <a:pt x="4125" y="6220"/>
                  </a:lnTo>
                  <a:lnTo>
                    <a:pt x="4753" y="5604"/>
                  </a:lnTo>
                  <a:cubicBezTo>
                    <a:pt x="4850" y="5509"/>
                    <a:pt x="4884" y="5367"/>
                    <a:pt x="4842" y="5238"/>
                  </a:cubicBezTo>
                  <a:lnTo>
                    <a:pt x="4842" y="5238"/>
                  </a:lnTo>
                  <a:lnTo>
                    <a:pt x="4842" y="5239"/>
                  </a:lnTo>
                  <a:cubicBezTo>
                    <a:pt x="4801" y="5110"/>
                    <a:pt x="4688" y="5014"/>
                    <a:pt x="4554" y="4996"/>
                  </a:cubicBezTo>
                  <a:lnTo>
                    <a:pt x="3686" y="4870"/>
                  </a:lnTo>
                  <a:lnTo>
                    <a:pt x="3299" y="4078"/>
                  </a:lnTo>
                  <a:cubicBezTo>
                    <a:pt x="3234" y="3945"/>
                    <a:pt x="3106" y="3878"/>
                    <a:pt x="2979" y="3878"/>
                  </a:cubicBezTo>
                  <a:close/>
                  <a:moveTo>
                    <a:pt x="5807" y="7077"/>
                  </a:moveTo>
                  <a:cubicBezTo>
                    <a:pt x="5754" y="7077"/>
                    <a:pt x="5702" y="7097"/>
                    <a:pt x="5662" y="7138"/>
                  </a:cubicBezTo>
                  <a:lnTo>
                    <a:pt x="5544" y="7255"/>
                  </a:lnTo>
                  <a:lnTo>
                    <a:pt x="5427" y="7138"/>
                  </a:lnTo>
                  <a:cubicBezTo>
                    <a:pt x="5388" y="7098"/>
                    <a:pt x="5335" y="7077"/>
                    <a:pt x="5283" y="7077"/>
                  </a:cubicBezTo>
                  <a:cubicBezTo>
                    <a:pt x="5232" y="7077"/>
                    <a:pt x="5180" y="7097"/>
                    <a:pt x="5141" y="7137"/>
                  </a:cubicBezTo>
                  <a:cubicBezTo>
                    <a:pt x="5061" y="7216"/>
                    <a:pt x="5061" y="7344"/>
                    <a:pt x="5139" y="7423"/>
                  </a:cubicBezTo>
                  <a:lnTo>
                    <a:pt x="5259" y="7543"/>
                  </a:lnTo>
                  <a:lnTo>
                    <a:pt x="5139" y="7661"/>
                  </a:lnTo>
                  <a:cubicBezTo>
                    <a:pt x="5061" y="7740"/>
                    <a:pt x="5061" y="7869"/>
                    <a:pt x="5141" y="7948"/>
                  </a:cubicBezTo>
                  <a:cubicBezTo>
                    <a:pt x="5180" y="7987"/>
                    <a:pt x="5232" y="8007"/>
                    <a:pt x="5284" y="8007"/>
                  </a:cubicBezTo>
                  <a:cubicBezTo>
                    <a:pt x="5336" y="8007"/>
                    <a:pt x="5388" y="7987"/>
                    <a:pt x="5427" y="7948"/>
                  </a:cubicBezTo>
                  <a:lnTo>
                    <a:pt x="5544" y="7830"/>
                  </a:lnTo>
                  <a:lnTo>
                    <a:pt x="5662" y="7948"/>
                  </a:lnTo>
                  <a:cubicBezTo>
                    <a:pt x="5701" y="7988"/>
                    <a:pt x="5754" y="8008"/>
                    <a:pt x="5806" y="8008"/>
                  </a:cubicBezTo>
                  <a:cubicBezTo>
                    <a:pt x="5858" y="8008"/>
                    <a:pt x="5910" y="7988"/>
                    <a:pt x="5949" y="7949"/>
                  </a:cubicBezTo>
                  <a:cubicBezTo>
                    <a:pt x="6028" y="7870"/>
                    <a:pt x="6028" y="7740"/>
                    <a:pt x="5949" y="7661"/>
                  </a:cubicBezTo>
                  <a:lnTo>
                    <a:pt x="5829" y="7543"/>
                  </a:lnTo>
                  <a:lnTo>
                    <a:pt x="5949" y="7423"/>
                  </a:lnTo>
                  <a:cubicBezTo>
                    <a:pt x="6028" y="7344"/>
                    <a:pt x="6028" y="7214"/>
                    <a:pt x="5949" y="7135"/>
                  </a:cubicBezTo>
                  <a:cubicBezTo>
                    <a:pt x="5910" y="7096"/>
                    <a:pt x="5858" y="7077"/>
                    <a:pt x="5807" y="7077"/>
                  </a:cubicBezTo>
                  <a:close/>
                  <a:moveTo>
                    <a:pt x="10888" y="9584"/>
                  </a:moveTo>
                  <a:cubicBezTo>
                    <a:pt x="11209" y="9584"/>
                    <a:pt x="11468" y="9845"/>
                    <a:pt x="11468" y="10165"/>
                  </a:cubicBezTo>
                  <a:cubicBezTo>
                    <a:pt x="11468" y="10486"/>
                    <a:pt x="11209" y="10746"/>
                    <a:pt x="10888" y="10746"/>
                  </a:cubicBezTo>
                  <a:lnTo>
                    <a:pt x="9695" y="10746"/>
                  </a:lnTo>
                  <a:cubicBezTo>
                    <a:pt x="9663" y="10746"/>
                    <a:pt x="9637" y="10718"/>
                    <a:pt x="9637" y="10687"/>
                  </a:cubicBezTo>
                  <a:lnTo>
                    <a:pt x="9637" y="9584"/>
                  </a:lnTo>
                  <a:close/>
                  <a:moveTo>
                    <a:pt x="1808" y="9584"/>
                  </a:moveTo>
                  <a:lnTo>
                    <a:pt x="1808" y="13365"/>
                  </a:lnTo>
                  <a:cubicBezTo>
                    <a:pt x="1808" y="13394"/>
                    <a:pt x="1785" y="13418"/>
                    <a:pt x="1755" y="13418"/>
                  </a:cubicBezTo>
                  <a:lnTo>
                    <a:pt x="1488" y="13418"/>
                  </a:lnTo>
                  <a:cubicBezTo>
                    <a:pt x="1457" y="13418"/>
                    <a:pt x="1431" y="13391"/>
                    <a:pt x="1431" y="13359"/>
                  </a:cubicBezTo>
                  <a:lnTo>
                    <a:pt x="1431" y="9584"/>
                  </a:lnTo>
                  <a:close/>
                  <a:moveTo>
                    <a:pt x="1631" y="0"/>
                  </a:moveTo>
                  <a:cubicBezTo>
                    <a:pt x="1179" y="0"/>
                    <a:pt x="805" y="354"/>
                    <a:pt x="780" y="809"/>
                  </a:cubicBezTo>
                  <a:cubicBezTo>
                    <a:pt x="333" y="901"/>
                    <a:pt x="0" y="1776"/>
                    <a:pt x="0" y="1776"/>
                  </a:cubicBezTo>
                  <a:lnTo>
                    <a:pt x="0" y="8598"/>
                  </a:lnTo>
                  <a:cubicBezTo>
                    <a:pt x="0" y="9142"/>
                    <a:pt x="445" y="9584"/>
                    <a:pt x="994" y="9584"/>
                  </a:cubicBezTo>
                  <a:lnTo>
                    <a:pt x="1053" y="9584"/>
                  </a:lnTo>
                  <a:lnTo>
                    <a:pt x="1053" y="13359"/>
                  </a:lnTo>
                  <a:cubicBezTo>
                    <a:pt x="1053" y="13616"/>
                    <a:pt x="1262" y="13823"/>
                    <a:pt x="1519" y="13823"/>
                  </a:cubicBezTo>
                  <a:cubicBezTo>
                    <a:pt x="1520" y="13823"/>
                    <a:pt x="1521" y="13823"/>
                    <a:pt x="1522" y="13823"/>
                  </a:cubicBezTo>
                  <a:lnTo>
                    <a:pt x="1778" y="13823"/>
                  </a:lnTo>
                  <a:cubicBezTo>
                    <a:pt x="2034" y="13823"/>
                    <a:pt x="2242" y="13616"/>
                    <a:pt x="2242" y="13359"/>
                  </a:cubicBezTo>
                  <a:lnTo>
                    <a:pt x="2242" y="9584"/>
                  </a:lnTo>
                  <a:lnTo>
                    <a:pt x="9234" y="9584"/>
                  </a:lnTo>
                  <a:lnTo>
                    <a:pt x="9234" y="10685"/>
                  </a:lnTo>
                  <a:cubicBezTo>
                    <a:pt x="9232" y="10942"/>
                    <a:pt x="9440" y="11151"/>
                    <a:pt x="9696" y="11151"/>
                  </a:cubicBezTo>
                  <a:lnTo>
                    <a:pt x="10895" y="11151"/>
                  </a:lnTo>
                  <a:cubicBezTo>
                    <a:pt x="11440" y="11149"/>
                    <a:pt x="11880" y="10705"/>
                    <a:pt x="11879" y="10161"/>
                  </a:cubicBezTo>
                  <a:lnTo>
                    <a:pt x="11879" y="3340"/>
                  </a:lnTo>
                  <a:cubicBezTo>
                    <a:pt x="11879" y="2794"/>
                    <a:pt x="11440" y="2352"/>
                    <a:pt x="10894" y="2351"/>
                  </a:cubicBezTo>
                  <a:lnTo>
                    <a:pt x="9093" y="2351"/>
                  </a:lnTo>
                  <a:cubicBezTo>
                    <a:pt x="9091" y="2350"/>
                    <a:pt x="9090" y="2350"/>
                    <a:pt x="9089" y="2350"/>
                  </a:cubicBezTo>
                  <a:cubicBezTo>
                    <a:pt x="9007" y="2350"/>
                    <a:pt x="8932" y="2399"/>
                    <a:pt x="8900" y="2476"/>
                  </a:cubicBezTo>
                  <a:cubicBezTo>
                    <a:pt x="8835" y="2620"/>
                    <a:pt x="8940" y="2781"/>
                    <a:pt x="9097" y="2783"/>
                  </a:cubicBezTo>
                  <a:lnTo>
                    <a:pt x="10894" y="2783"/>
                  </a:lnTo>
                  <a:cubicBezTo>
                    <a:pt x="11215" y="2783"/>
                    <a:pt x="11474" y="3044"/>
                    <a:pt x="11473" y="3365"/>
                  </a:cubicBezTo>
                  <a:lnTo>
                    <a:pt x="11473" y="9370"/>
                  </a:lnTo>
                  <a:cubicBezTo>
                    <a:pt x="11306" y="9246"/>
                    <a:pt x="11102" y="9180"/>
                    <a:pt x="10894" y="9180"/>
                  </a:cubicBezTo>
                  <a:lnTo>
                    <a:pt x="984" y="9180"/>
                  </a:lnTo>
                  <a:cubicBezTo>
                    <a:pt x="664" y="9180"/>
                    <a:pt x="403" y="8919"/>
                    <a:pt x="405" y="8598"/>
                  </a:cubicBezTo>
                  <a:lnTo>
                    <a:pt x="405" y="2594"/>
                  </a:lnTo>
                  <a:cubicBezTo>
                    <a:pt x="572" y="2716"/>
                    <a:pt x="775" y="2783"/>
                    <a:pt x="984" y="2783"/>
                  </a:cubicBezTo>
                  <a:lnTo>
                    <a:pt x="8326" y="2783"/>
                  </a:lnTo>
                  <a:cubicBezTo>
                    <a:pt x="8326" y="2783"/>
                    <a:pt x="8528" y="2675"/>
                    <a:pt x="8528" y="2564"/>
                  </a:cubicBezTo>
                  <a:cubicBezTo>
                    <a:pt x="8525" y="2451"/>
                    <a:pt x="8437" y="2359"/>
                    <a:pt x="8326" y="2351"/>
                  </a:cubicBezTo>
                  <a:lnTo>
                    <a:pt x="2240" y="2351"/>
                  </a:lnTo>
                  <a:lnTo>
                    <a:pt x="2240" y="1475"/>
                  </a:lnTo>
                  <a:cubicBezTo>
                    <a:pt x="2397" y="1309"/>
                    <a:pt x="2485" y="1088"/>
                    <a:pt x="2487" y="859"/>
                  </a:cubicBezTo>
                  <a:cubicBezTo>
                    <a:pt x="2490" y="395"/>
                    <a:pt x="2122" y="14"/>
                    <a:pt x="1658" y="1"/>
                  </a:cubicBezTo>
                  <a:cubicBezTo>
                    <a:pt x="1649" y="0"/>
                    <a:pt x="1640" y="0"/>
                    <a:pt x="1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96"/>
          <p:cNvGrpSpPr/>
          <p:nvPr/>
        </p:nvGrpSpPr>
        <p:grpSpPr>
          <a:xfrm>
            <a:off x="3197523" y="2669867"/>
            <a:ext cx="284589" cy="372252"/>
            <a:chOff x="3200516" y="2672146"/>
            <a:chExt cx="284589" cy="372252"/>
          </a:xfrm>
        </p:grpSpPr>
        <p:sp>
          <p:nvSpPr>
            <p:cNvPr id="1456" name="Google Shape;1456;p96"/>
            <p:cNvSpPr/>
            <p:nvPr/>
          </p:nvSpPr>
          <p:spPr>
            <a:xfrm>
              <a:off x="3283110" y="2741419"/>
              <a:ext cx="120102" cy="204583"/>
            </a:xfrm>
            <a:custGeom>
              <a:avLst/>
              <a:gdLst/>
              <a:ahLst/>
              <a:cxnLst/>
              <a:rect l="l" t="t" r="r" b="b"/>
              <a:pathLst>
                <a:path w="4454" h="7587" extrusionOk="0">
                  <a:moveTo>
                    <a:pt x="134" y="1"/>
                  </a:moveTo>
                  <a:cubicBezTo>
                    <a:pt x="59" y="1"/>
                    <a:pt x="0" y="61"/>
                    <a:pt x="0" y="136"/>
                  </a:cubicBezTo>
                  <a:lnTo>
                    <a:pt x="0" y="7452"/>
                  </a:lnTo>
                  <a:cubicBezTo>
                    <a:pt x="0" y="7526"/>
                    <a:pt x="59" y="7586"/>
                    <a:pt x="134" y="7586"/>
                  </a:cubicBezTo>
                  <a:lnTo>
                    <a:pt x="4320" y="7586"/>
                  </a:lnTo>
                  <a:cubicBezTo>
                    <a:pt x="4393" y="7586"/>
                    <a:pt x="4454" y="7527"/>
                    <a:pt x="4454" y="7452"/>
                  </a:cubicBezTo>
                  <a:lnTo>
                    <a:pt x="4454" y="136"/>
                  </a:lnTo>
                  <a:cubicBezTo>
                    <a:pt x="4454" y="61"/>
                    <a:pt x="4393" y="1"/>
                    <a:pt x="4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6"/>
            <p:cNvSpPr/>
            <p:nvPr/>
          </p:nvSpPr>
          <p:spPr>
            <a:xfrm>
              <a:off x="3377811" y="2741419"/>
              <a:ext cx="25401" cy="204583"/>
            </a:xfrm>
            <a:custGeom>
              <a:avLst/>
              <a:gdLst/>
              <a:ahLst/>
              <a:cxnLst/>
              <a:rect l="l" t="t" r="r" b="b"/>
              <a:pathLst>
                <a:path w="942" h="7587" extrusionOk="0">
                  <a:moveTo>
                    <a:pt x="1" y="1"/>
                  </a:moveTo>
                  <a:cubicBezTo>
                    <a:pt x="73" y="1"/>
                    <a:pt x="132" y="60"/>
                    <a:pt x="132" y="132"/>
                  </a:cubicBezTo>
                  <a:lnTo>
                    <a:pt x="132" y="7455"/>
                  </a:lnTo>
                  <a:cubicBezTo>
                    <a:pt x="132" y="7527"/>
                    <a:pt x="73" y="7586"/>
                    <a:pt x="1" y="7586"/>
                  </a:cubicBezTo>
                  <a:lnTo>
                    <a:pt x="812" y="7586"/>
                  </a:lnTo>
                  <a:cubicBezTo>
                    <a:pt x="884" y="7586"/>
                    <a:pt x="942" y="7527"/>
                    <a:pt x="942" y="7455"/>
                  </a:cubicBezTo>
                  <a:lnTo>
                    <a:pt x="942" y="132"/>
                  </a:lnTo>
                  <a:cubicBezTo>
                    <a:pt x="942" y="60"/>
                    <a:pt x="884" y="1"/>
                    <a:pt x="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6"/>
            <p:cNvSpPr/>
            <p:nvPr/>
          </p:nvSpPr>
          <p:spPr>
            <a:xfrm>
              <a:off x="3206421" y="2768357"/>
              <a:ext cx="273371" cy="151462"/>
            </a:xfrm>
            <a:custGeom>
              <a:avLst/>
              <a:gdLst/>
              <a:ahLst/>
              <a:cxnLst/>
              <a:rect l="l" t="t" r="r" b="b"/>
              <a:pathLst>
                <a:path w="10138" h="5617" extrusionOk="0">
                  <a:moveTo>
                    <a:pt x="2808" y="0"/>
                  </a:moveTo>
                  <a:cubicBezTo>
                    <a:pt x="1258" y="0"/>
                    <a:pt x="0" y="1258"/>
                    <a:pt x="0" y="2808"/>
                  </a:cubicBezTo>
                  <a:cubicBezTo>
                    <a:pt x="0" y="4358"/>
                    <a:pt x="1258" y="5616"/>
                    <a:pt x="2808" y="5616"/>
                  </a:cubicBezTo>
                  <a:lnTo>
                    <a:pt x="7329" y="5616"/>
                  </a:lnTo>
                  <a:cubicBezTo>
                    <a:pt x="8881" y="5616"/>
                    <a:pt x="10137" y="4358"/>
                    <a:pt x="10137" y="2808"/>
                  </a:cubicBezTo>
                  <a:cubicBezTo>
                    <a:pt x="10137" y="1258"/>
                    <a:pt x="8881" y="0"/>
                    <a:pt x="7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6"/>
            <p:cNvSpPr/>
            <p:nvPr/>
          </p:nvSpPr>
          <p:spPr>
            <a:xfrm>
              <a:off x="3206448" y="2768357"/>
              <a:ext cx="256275" cy="151462"/>
            </a:xfrm>
            <a:custGeom>
              <a:avLst/>
              <a:gdLst/>
              <a:ahLst/>
              <a:cxnLst/>
              <a:rect l="l" t="t" r="r" b="b"/>
              <a:pathLst>
                <a:path w="9504" h="5617" extrusionOk="0">
                  <a:moveTo>
                    <a:pt x="2807" y="0"/>
                  </a:moveTo>
                  <a:cubicBezTo>
                    <a:pt x="1257" y="0"/>
                    <a:pt x="1" y="1258"/>
                    <a:pt x="1" y="2808"/>
                  </a:cubicBezTo>
                  <a:cubicBezTo>
                    <a:pt x="1" y="4358"/>
                    <a:pt x="1257" y="5616"/>
                    <a:pt x="2807" y="5616"/>
                  </a:cubicBezTo>
                  <a:lnTo>
                    <a:pt x="6696" y="5616"/>
                  </a:lnTo>
                  <a:cubicBezTo>
                    <a:pt x="8246" y="5616"/>
                    <a:pt x="9504" y="4358"/>
                    <a:pt x="9504" y="2808"/>
                  </a:cubicBezTo>
                  <a:cubicBezTo>
                    <a:pt x="9504" y="1258"/>
                    <a:pt x="8246" y="0"/>
                    <a:pt x="66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6"/>
            <p:cNvSpPr/>
            <p:nvPr/>
          </p:nvSpPr>
          <p:spPr>
            <a:xfrm>
              <a:off x="3258733" y="2768357"/>
              <a:ext cx="168774" cy="151462"/>
            </a:xfrm>
            <a:custGeom>
              <a:avLst/>
              <a:gdLst/>
              <a:ahLst/>
              <a:cxnLst/>
              <a:rect l="l" t="t" r="r" b="b"/>
              <a:pathLst>
                <a:path w="6259" h="5617" extrusionOk="0">
                  <a:moveTo>
                    <a:pt x="2808" y="0"/>
                  </a:moveTo>
                  <a:cubicBezTo>
                    <a:pt x="1257" y="0"/>
                    <a:pt x="1" y="1258"/>
                    <a:pt x="1" y="2808"/>
                  </a:cubicBezTo>
                  <a:cubicBezTo>
                    <a:pt x="1" y="4358"/>
                    <a:pt x="1257" y="5616"/>
                    <a:pt x="2808" y="5616"/>
                  </a:cubicBezTo>
                  <a:lnTo>
                    <a:pt x="3450" y="5616"/>
                  </a:lnTo>
                  <a:cubicBezTo>
                    <a:pt x="5002" y="5616"/>
                    <a:pt x="6258" y="4358"/>
                    <a:pt x="6258" y="2808"/>
                  </a:cubicBezTo>
                  <a:cubicBezTo>
                    <a:pt x="6258" y="1258"/>
                    <a:pt x="5002" y="0"/>
                    <a:pt x="3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6"/>
            <p:cNvSpPr/>
            <p:nvPr/>
          </p:nvSpPr>
          <p:spPr>
            <a:xfrm>
              <a:off x="3323773" y="2981353"/>
              <a:ext cx="38695" cy="58002"/>
            </a:xfrm>
            <a:custGeom>
              <a:avLst/>
              <a:gdLst/>
              <a:ahLst/>
              <a:cxnLst/>
              <a:rect l="l" t="t" r="r" b="b"/>
              <a:pathLst>
                <a:path w="1435" h="2151" extrusionOk="0">
                  <a:moveTo>
                    <a:pt x="717" y="0"/>
                  </a:moveTo>
                  <a:cubicBezTo>
                    <a:pt x="707" y="0"/>
                    <a:pt x="696" y="1"/>
                    <a:pt x="685" y="2"/>
                  </a:cubicBezTo>
                  <a:cubicBezTo>
                    <a:pt x="544" y="16"/>
                    <a:pt x="430" y="126"/>
                    <a:pt x="397" y="266"/>
                  </a:cubicBezTo>
                  <a:lnTo>
                    <a:pt x="15" y="1851"/>
                  </a:lnTo>
                  <a:cubicBezTo>
                    <a:pt x="1" y="1910"/>
                    <a:pt x="30" y="1970"/>
                    <a:pt x="84" y="1999"/>
                  </a:cubicBezTo>
                  <a:cubicBezTo>
                    <a:pt x="283" y="2100"/>
                    <a:pt x="500" y="2150"/>
                    <a:pt x="718" y="2150"/>
                  </a:cubicBezTo>
                  <a:cubicBezTo>
                    <a:pt x="935" y="2150"/>
                    <a:pt x="1153" y="2100"/>
                    <a:pt x="1352" y="1999"/>
                  </a:cubicBezTo>
                  <a:cubicBezTo>
                    <a:pt x="1407" y="1972"/>
                    <a:pt x="1434" y="1910"/>
                    <a:pt x="1421" y="1851"/>
                  </a:cubicBezTo>
                  <a:lnTo>
                    <a:pt x="1038" y="254"/>
                  </a:lnTo>
                  <a:cubicBezTo>
                    <a:pt x="1003" y="103"/>
                    <a:pt x="869" y="0"/>
                    <a:pt x="7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6"/>
            <p:cNvSpPr/>
            <p:nvPr/>
          </p:nvSpPr>
          <p:spPr>
            <a:xfrm>
              <a:off x="3200516" y="2672146"/>
              <a:ext cx="284589" cy="372252"/>
            </a:xfrm>
            <a:custGeom>
              <a:avLst/>
              <a:gdLst/>
              <a:ahLst/>
              <a:cxnLst/>
              <a:rect l="l" t="t" r="r" b="b"/>
              <a:pathLst>
                <a:path w="10554" h="13805" extrusionOk="0">
                  <a:moveTo>
                    <a:pt x="5288" y="401"/>
                  </a:moveTo>
                  <a:cubicBezTo>
                    <a:pt x="5409" y="401"/>
                    <a:pt x="5526" y="470"/>
                    <a:pt x="5619" y="597"/>
                  </a:cubicBezTo>
                  <a:cubicBezTo>
                    <a:pt x="5812" y="861"/>
                    <a:pt x="5838" y="1290"/>
                    <a:pt x="5678" y="1597"/>
                  </a:cubicBezTo>
                  <a:lnTo>
                    <a:pt x="5288" y="2345"/>
                  </a:lnTo>
                  <a:lnTo>
                    <a:pt x="4899" y="1597"/>
                  </a:lnTo>
                  <a:cubicBezTo>
                    <a:pt x="4737" y="1290"/>
                    <a:pt x="4763" y="861"/>
                    <a:pt x="4958" y="597"/>
                  </a:cubicBezTo>
                  <a:cubicBezTo>
                    <a:pt x="5050" y="470"/>
                    <a:pt x="5168" y="401"/>
                    <a:pt x="5288" y="401"/>
                  </a:cubicBezTo>
                  <a:close/>
                  <a:moveTo>
                    <a:pt x="7301" y="2786"/>
                  </a:moveTo>
                  <a:lnTo>
                    <a:pt x="7301" y="3352"/>
                  </a:lnTo>
                  <a:lnTo>
                    <a:pt x="3252" y="3352"/>
                  </a:lnTo>
                  <a:lnTo>
                    <a:pt x="3252" y="2786"/>
                  </a:lnTo>
                  <a:close/>
                  <a:moveTo>
                    <a:pt x="7590" y="3757"/>
                  </a:moveTo>
                  <a:cubicBezTo>
                    <a:pt x="9003" y="3757"/>
                    <a:pt x="10155" y="4927"/>
                    <a:pt x="10155" y="6363"/>
                  </a:cubicBezTo>
                  <a:cubicBezTo>
                    <a:pt x="10155" y="7799"/>
                    <a:pt x="9002" y="8968"/>
                    <a:pt x="7589" y="8968"/>
                  </a:cubicBezTo>
                  <a:lnTo>
                    <a:pt x="7136" y="8968"/>
                  </a:lnTo>
                  <a:cubicBezTo>
                    <a:pt x="8449" y="8186"/>
                    <a:pt x="8976" y="6549"/>
                    <a:pt x="8368" y="5149"/>
                  </a:cubicBezTo>
                  <a:cubicBezTo>
                    <a:pt x="8334" y="5072"/>
                    <a:pt x="8259" y="5026"/>
                    <a:pt x="8181" y="5026"/>
                  </a:cubicBezTo>
                  <a:cubicBezTo>
                    <a:pt x="8154" y="5026"/>
                    <a:pt x="8127" y="5032"/>
                    <a:pt x="8100" y="5043"/>
                  </a:cubicBezTo>
                  <a:cubicBezTo>
                    <a:pt x="7998" y="5088"/>
                    <a:pt x="7950" y="5208"/>
                    <a:pt x="7995" y="5310"/>
                  </a:cubicBezTo>
                  <a:cubicBezTo>
                    <a:pt x="8140" y="5643"/>
                    <a:pt x="8214" y="6000"/>
                    <a:pt x="8214" y="6363"/>
                  </a:cubicBezTo>
                  <a:cubicBezTo>
                    <a:pt x="8214" y="7799"/>
                    <a:pt x="7063" y="8968"/>
                    <a:pt x="5649" y="8968"/>
                  </a:cubicBezTo>
                  <a:lnTo>
                    <a:pt x="4925" y="8968"/>
                  </a:lnTo>
                  <a:cubicBezTo>
                    <a:pt x="3511" y="8968"/>
                    <a:pt x="2360" y="7799"/>
                    <a:pt x="2360" y="6363"/>
                  </a:cubicBezTo>
                  <a:cubicBezTo>
                    <a:pt x="2360" y="4927"/>
                    <a:pt x="3511" y="3757"/>
                    <a:pt x="4925" y="3757"/>
                  </a:cubicBezTo>
                  <a:lnTo>
                    <a:pt x="5649" y="3757"/>
                  </a:lnTo>
                  <a:cubicBezTo>
                    <a:pt x="6417" y="3758"/>
                    <a:pt x="7145" y="4105"/>
                    <a:pt x="7628" y="4705"/>
                  </a:cubicBezTo>
                  <a:cubicBezTo>
                    <a:pt x="7667" y="4753"/>
                    <a:pt x="7725" y="4778"/>
                    <a:pt x="7783" y="4778"/>
                  </a:cubicBezTo>
                  <a:cubicBezTo>
                    <a:pt x="7828" y="4778"/>
                    <a:pt x="7874" y="4763"/>
                    <a:pt x="7911" y="4732"/>
                  </a:cubicBezTo>
                  <a:cubicBezTo>
                    <a:pt x="7998" y="4662"/>
                    <a:pt x="8012" y="4535"/>
                    <a:pt x="7942" y="4448"/>
                  </a:cubicBezTo>
                  <a:cubicBezTo>
                    <a:pt x="7718" y="4172"/>
                    <a:pt x="7446" y="3938"/>
                    <a:pt x="7139" y="3757"/>
                  </a:cubicBezTo>
                  <a:close/>
                  <a:moveTo>
                    <a:pt x="7301" y="9373"/>
                  </a:moveTo>
                  <a:lnTo>
                    <a:pt x="7301" y="9940"/>
                  </a:lnTo>
                  <a:lnTo>
                    <a:pt x="3252" y="9940"/>
                  </a:lnTo>
                  <a:lnTo>
                    <a:pt x="3252" y="9373"/>
                  </a:lnTo>
                  <a:close/>
                  <a:moveTo>
                    <a:pt x="5288" y="11670"/>
                  </a:moveTo>
                  <a:cubicBezTo>
                    <a:pt x="5347" y="11670"/>
                    <a:pt x="5400" y="11712"/>
                    <a:pt x="5412" y="11770"/>
                  </a:cubicBezTo>
                  <a:lnTo>
                    <a:pt x="5782" y="13309"/>
                  </a:lnTo>
                  <a:cubicBezTo>
                    <a:pt x="5690" y="13351"/>
                    <a:pt x="5592" y="13379"/>
                    <a:pt x="5492" y="13397"/>
                  </a:cubicBezTo>
                  <a:lnTo>
                    <a:pt x="5492" y="12786"/>
                  </a:lnTo>
                  <a:cubicBezTo>
                    <a:pt x="5494" y="12682"/>
                    <a:pt x="5417" y="12593"/>
                    <a:pt x="5315" y="12577"/>
                  </a:cubicBezTo>
                  <a:cubicBezTo>
                    <a:pt x="5307" y="12576"/>
                    <a:pt x="5299" y="12576"/>
                    <a:pt x="5291" y="12576"/>
                  </a:cubicBezTo>
                  <a:cubicBezTo>
                    <a:pt x="5180" y="12576"/>
                    <a:pt x="5088" y="12665"/>
                    <a:pt x="5088" y="12779"/>
                  </a:cubicBezTo>
                  <a:lnTo>
                    <a:pt x="5088" y="13397"/>
                  </a:lnTo>
                  <a:cubicBezTo>
                    <a:pt x="4987" y="13379"/>
                    <a:pt x="4890" y="13351"/>
                    <a:pt x="4798" y="13309"/>
                  </a:cubicBezTo>
                  <a:lnTo>
                    <a:pt x="5165" y="11779"/>
                  </a:lnTo>
                  <a:cubicBezTo>
                    <a:pt x="5178" y="11721"/>
                    <a:pt x="5224" y="11677"/>
                    <a:pt x="5276" y="11671"/>
                  </a:cubicBezTo>
                  <a:cubicBezTo>
                    <a:pt x="5280" y="11670"/>
                    <a:pt x="5284" y="11670"/>
                    <a:pt x="5288" y="11670"/>
                  </a:cubicBezTo>
                  <a:close/>
                  <a:moveTo>
                    <a:pt x="5276" y="1"/>
                  </a:moveTo>
                  <a:cubicBezTo>
                    <a:pt x="5027" y="1"/>
                    <a:pt x="4788" y="132"/>
                    <a:pt x="4618" y="360"/>
                  </a:cubicBezTo>
                  <a:cubicBezTo>
                    <a:pt x="4333" y="744"/>
                    <a:pt x="4294" y="1344"/>
                    <a:pt x="4526" y="1784"/>
                  </a:cubicBezTo>
                  <a:lnTo>
                    <a:pt x="4837" y="2381"/>
                  </a:lnTo>
                  <a:lnTo>
                    <a:pt x="3179" y="2381"/>
                  </a:lnTo>
                  <a:cubicBezTo>
                    <a:pt x="2996" y="2381"/>
                    <a:pt x="2847" y="2531"/>
                    <a:pt x="2846" y="2714"/>
                  </a:cubicBezTo>
                  <a:lnTo>
                    <a:pt x="2846" y="3355"/>
                  </a:lnTo>
                  <a:cubicBezTo>
                    <a:pt x="1267" y="3421"/>
                    <a:pt x="0" y="4745"/>
                    <a:pt x="0" y="6363"/>
                  </a:cubicBezTo>
                  <a:cubicBezTo>
                    <a:pt x="0" y="6888"/>
                    <a:pt x="136" y="7402"/>
                    <a:pt x="394" y="7859"/>
                  </a:cubicBezTo>
                  <a:cubicBezTo>
                    <a:pt x="432" y="7926"/>
                    <a:pt x="501" y="7962"/>
                    <a:pt x="571" y="7962"/>
                  </a:cubicBezTo>
                  <a:cubicBezTo>
                    <a:pt x="619" y="7962"/>
                    <a:pt x="667" y="7945"/>
                    <a:pt x="706" y="7909"/>
                  </a:cubicBezTo>
                  <a:cubicBezTo>
                    <a:pt x="777" y="7843"/>
                    <a:pt x="791" y="7738"/>
                    <a:pt x="742" y="7654"/>
                  </a:cubicBezTo>
                  <a:cubicBezTo>
                    <a:pt x="522" y="7259"/>
                    <a:pt x="405" y="6815"/>
                    <a:pt x="407" y="6363"/>
                  </a:cubicBezTo>
                  <a:cubicBezTo>
                    <a:pt x="407" y="4927"/>
                    <a:pt x="1556" y="3757"/>
                    <a:pt x="2970" y="3757"/>
                  </a:cubicBezTo>
                  <a:lnTo>
                    <a:pt x="3422" y="3757"/>
                  </a:lnTo>
                  <a:cubicBezTo>
                    <a:pt x="2503" y="4303"/>
                    <a:pt x="1940" y="5293"/>
                    <a:pt x="1940" y="6363"/>
                  </a:cubicBezTo>
                  <a:cubicBezTo>
                    <a:pt x="1940" y="7432"/>
                    <a:pt x="2503" y="8422"/>
                    <a:pt x="3422" y="8968"/>
                  </a:cubicBezTo>
                  <a:lnTo>
                    <a:pt x="2996" y="8968"/>
                  </a:lnTo>
                  <a:cubicBezTo>
                    <a:pt x="2324" y="8968"/>
                    <a:pt x="1680" y="8700"/>
                    <a:pt x="1209" y="8222"/>
                  </a:cubicBezTo>
                  <a:cubicBezTo>
                    <a:pt x="1167" y="8180"/>
                    <a:pt x="1111" y="8158"/>
                    <a:pt x="1055" y="8158"/>
                  </a:cubicBezTo>
                  <a:cubicBezTo>
                    <a:pt x="1008" y="8158"/>
                    <a:pt x="960" y="8174"/>
                    <a:pt x="924" y="8209"/>
                  </a:cubicBezTo>
                  <a:cubicBezTo>
                    <a:pt x="840" y="8285"/>
                    <a:pt x="837" y="8416"/>
                    <a:pt x="917" y="8497"/>
                  </a:cubicBezTo>
                  <a:cubicBezTo>
                    <a:pt x="1434" y="9026"/>
                    <a:pt x="2134" y="9335"/>
                    <a:pt x="2872" y="9367"/>
                  </a:cubicBezTo>
                  <a:lnTo>
                    <a:pt x="2872" y="10014"/>
                  </a:lnTo>
                  <a:cubicBezTo>
                    <a:pt x="2872" y="10195"/>
                    <a:pt x="3019" y="10344"/>
                    <a:pt x="3202" y="10344"/>
                  </a:cubicBezTo>
                  <a:lnTo>
                    <a:pt x="5086" y="10344"/>
                  </a:lnTo>
                  <a:lnTo>
                    <a:pt x="5086" y="11290"/>
                  </a:lnTo>
                  <a:cubicBezTo>
                    <a:pt x="4926" y="11360"/>
                    <a:pt x="4809" y="11499"/>
                    <a:pt x="4769" y="11669"/>
                  </a:cubicBezTo>
                  <a:lnTo>
                    <a:pt x="4389" y="13254"/>
                  </a:lnTo>
                  <a:cubicBezTo>
                    <a:pt x="4353" y="13404"/>
                    <a:pt x="4425" y="13561"/>
                    <a:pt x="4563" y="13630"/>
                  </a:cubicBezTo>
                  <a:cubicBezTo>
                    <a:pt x="4791" y="13746"/>
                    <a:pt x="5040" y="13804"/>
                    <a:pt x="5289" y="13804"/>
                  </a:cubicBezTo>
                  <a:cubicBezTo>
                    <a:pt x="5537" y="13804"/>
                    <a:pt x="5786" y="13746"/>
                    <a:pt x="6014" y="13630"/>
                  </a:cubicBezTo>
                  <a:cubicBezTo>
                    <a:pt x="6152" y="13561"/>
                    <a:pt x="6224" y="13404"/>
                    <a:pt x="6188" y="13254"/>
                  </a:cubicBezTo>
                  <a:lnTo>
                    <a:pt x="5805" y="11661"/>
                  </a:lnTo>
                  <a:cubicBezTo>
                    <a:pt x="5765" y="11495"/>
                    <a:pt x="5648" y="11358"/>
                    <a:pt x="5491" y="11292"/>
                  </a:cubicBezTo>
                  <a:lnTo>
                    <a:pt x="5491" y="10345"/>
                  </a:lnTo>
                  <a:lnTo>
                    <a:pt x="7373" y="10345"/>
                  </a:lnTo>
                  <a:cubicBezTo>
                    <a:pt x="7556" y="10345"/>
                    <a:pt x="7704" y="10195"/>
                    <a:pt x="7704" y="10012"/>
                  </a:cubicBezTo>
                  <a:lnTo>
                    <a:pt x="7704" y="9361"/>
                  </a:lnTo>
                  <a:cubicBezTo>
                    <a:pt x="9287" y="9294"/>
                    <a:pt x="10554" y="7975"/>
                    <a:pt x="10554" y="6363"/>
                  </a:cubicBezTo>
                  <a:cubicBezTo>
                    <a:pt x="10554" y="4751"/>
                    <a:pt x="9287" y="3431"/>
                    <a:pt x="7705" y="3365"/>
                  </a:cubicBezTo>
                  <a:lnTo>
                    <a:pt x="7705" y="2714"/>
                  </a:lnTo>
                  <a:cubicBezTo>
                    <a:pt x="7705" y="2531"/>
                    <a:pt x="7557" y="2381"/>
                    <a:pt x="7374" y="2381"/>
                  </a:cubicBezTo>
                  <a:lnTo>
                    <a:pt x="5716" y="2381"/>
                  </a:lnTo>
                  <a:lnTo>
                    <a:pt x="6027" y="1784"/>
                  </a:lnTo>
                  <a:cubicBezTo>
                    <a:pt x="6259" y="1344"/>
                    <a:pt x="6219" y="744"/>
                    <a:pt x="5933" y="360"/>
                  </a:cubicBezTo>
                  <a:cubicBezTo>
                    <a:pt x="5765" y="132"/>
                    <a:pt x="5526" y="1"/>
                    <a:pt x="5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3" name="Google Shape;1463;p96"/>
          <p:cNvGrpSpPr/>
          <p:nvPr/>
        </p:nvGrpSpPr>
        <p:grpSpPr>
          <a:xfrm>
            <a:off x="3977701" y="2669570"/>
            <a:ext cx="373357" cy="372845"/>
            <a:chOff x="3975140" y="2666860"/>
            <a:chExt cx="373357" cy="372845"/>
          </a:xfrm>
        </p:grpSpPr>
        <p:sp>
          <p:nvSpPr>
            <p:cNvPr id="1464" name="Google Shape;1464;p96"/>
            <p:cNvSpPr/>
            <p:nvPr/>
          </p:nvSpPr>
          <p:spPr>
            <a:xfrm>
              <a:off x="4081355" y="2750074"/>
              <a:ext cx="160145" cy="211837"/>
            </a:xfrm>
            <a:custGeom>
              <a:avLst/>
              <a:gdLst/>
              <a:ahLst/>
              <a:cxnLst/>
              <a:rect l="l" t="t" r="r" b="b"/>
              <a:pathLst>
                <a:path w="5939" h="7856" extrusionOk="0">
                  <a:moveTo>
                    <a:pt x="1746" y="1"/>
                  </a:moveTo>
                  <a:lnTo>
                    <a:pt x="0" y="898"/>
                  </a:lnTo>
                  <a:lnTo>
                    <a:pt x="0" y="6958"/>
                  </a:lnTo>
                  <a:lnTo>
                    <a:pt x="1746" y="7856"/>
                  </a:lnTo>
                  <a:lnTo>
                    <a:pt x="4193" y="7856"/>
                  </a:lnTo>
                  <a:lnTo>
                    <a:pt x="5939" y="6958"/>
                  </a:lnTo>
                  <a:lnTo>
                    <a:pt x="5939" y="898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6"/>
            <p:cNvSpPr/>
            <p:nvPr/>
          </p:nvSpPr>
          <p:spPr>
            <a:xfrm>
              <a:off x="4224755" y="2765417"/>
              <a:ext cx="17500" cy="181286"/>
            </a:xfrm>
            <a:custGeom>
              <a:avLst/>
              <a:gdLst/>
              <a:ahLst/>
              <a:cxnLst/>
              <a:rect l="l" t="t" r="r" b="b"/>
              <a:pathLst>
                <a:path w="649" h="6723" extrusionOk="0">
                  <a:moveTo>
                    <a:pt x="0" y="1"/>
                  </a:moveTo>
                  <a:lnTo>
                    <a:pt x="0" y="6722"/>
                  </a:lnTo>
                  <a:lnTo>
                    <a:pt x="648" y="6394"/>
                  </a:lnTo>
                  <a:lnTo>
                    <a:pt x="648" y="3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6"/>
            <p:cNvSpPr/>
            <p:nvPr/>
          </p:nvSpPr>
          <p:spPr>
            <a:xfrm>
              <a:off x="4128678" y="2750047"/>
              <a:ext cx="66253" cy="211864"/>
            </a:xfrm>
            <a:custGeom>
              <a:avLst/>
              <a:gdLst/>
              <a:ahLst/>
              <a:cxnLst/>
              <a:rect l="l" t="t" r="r" b="b"/>
              <a:pathLst>
                <a:path w="2457" h="7857" extrusionOk="0">
                  <a:moveTo>
                    <a:pt x="0" y="0"/>
                  </a:moveTo>
                  <a:lnTo>
                    <a:pt x="0" y="7857"/>
                  </a:lnTo>
                  <a:lnTo>
                    <a:pt x="2457" y="7857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6"/>
            <p:cNvSpPr/>
            <p:nvPr/>
          </p:nvSpPr>
          <p:spPr>
            <a:xfrm>
              <a:off x="3980721" y="2797014"/>
              <a:ext cx="362086" cy="108103"/>
            </a:xfrm>
            <a:custGeom>
              <a:avLst/>
              <a:gdLst/>
              <a:ahLst/>
              <a:cxnLst/>
              <a:rect l="l" t="t" r="r" b="b"/>
              <a:pathLst>
                <a:path w="13428" h="4009" extrusionOk="0">
                  <a:moveTo>
                    <a:pt x="666" y="0"/>
                  </a:moveTo>
                  <a:cubicBezTo>
                    <a:pt x="501" y="0"/>
                    <a:pt x="361" y="126"/>
                    <a:pt x="342" y="290"/>
                  </a:cubicBezTo>
                  <a:lnTo>
                    <a:pt x="6" y="3752"/>
                  </a:lnTo>
                  <a:cubicBezTo>
                    <a:pt x="1" y="3799"/>
                    <a:pt x="25" y="3844"/>
                    <a:pt x="68" y="3866"/>
                  </a:cubicBezTo>
                  <a:cubicBezTo>
                    <a:pt x="256" y="3961"/>
                    <a:pt x="461" y="4008"/>
                    <a:pt x="666" y="4008"/>
                  </a:cubicBezTo>
                  <a:cubicBezTo>
                    <a:pt x="870" y="4008"/>
                    <a:pt x="1075" y="3961"/>
                    <a:pt x="1263" y="3866"/>
                  </a:cubicBezTo>
                  <a:cubicBezTo>
                    <a:pt x="1306" y="3844"/>
                    <a:pt x="1331" y="3799"/>
                    <a:pt x="1326" y="3752"/>
                  </a:cubicBezTo>
                  <a:lnTo>
                    <a:pt x="989" y="290"/>
                  </a:lnTo>
                  <a:cubicBezTo>
                    <a:pt x="970" y="126"/>
                    <a:pt x="831" y="0"/>
                    <a:pt x="666" y="0"/>
                  </a:cubicBezTo>
                  <a:close/>
                  <a:moveTo>
                    <a:pt x="12761" y="0"/>
                  </a:moveTo>
                  <a:cubicBezTo>
                    <a:pt x="12596" y="0"/>
                    <a:pt x="12457" y="126"/>
                    <a:pt x="12439" y="290"/>
                  </a:cubicBezTo>
                  <a:lnTo>
                    <a:pt x="12102" y="3752"/>
                  </a:lnTo>
                  <a:cubicBezTo>
                    <a:pt x="12097" y="3799"/>
                    <a:pt x="12122" y="3844"/>
                    <a:pt x="12163" y="3866"/>
                  </a:cubicBezTo>
                  <a:cubicBezTo>
                    <a:pt x="12352" y="3961"/>
                    <a:pt x="12556" y="4008"/>
                    <a:pt x="12761" y="4008"/>
                  </a:cubicBezTo>
                  <a:cubicBezTo>
                    <a:pt x="12966" y="4008"/>
                    <a:pt x="13171" y="3961"/>
                    <a:pt x="13359" y="3866"/>
                  </a:cubicBezTo>
                  <a:cubicBezTo>
                    <a:pt x="13401" y="3844"/>
                    <a:pt x="13427" y="3799"/>
                    <a:pt x="13421" y="3752"/>
                  </a:cubicBezTo>
                  <a:lnTo>
                    <a:pt x="13086" y="290"/>
                  </a:lnTo>
                  <a:cubicBezTo>
                    <a:pt x="13067" y="126"/>
                    <a:pt x="12927" y="0"/>
                    <a:pt x="127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6"/>
            <p:cNvSpPr/>
            <p:nvPr/>
          </p:nvSpPr>
          <p:spPr>
            <a:xfrm>
              <a:off x="3983984" y="2771269"/>
              <a:ext cx="355534" cy="28799"/>
            </a:xfrm>
            <a:custGeom>
              <a:avLst/>
              <a:gdLst/>
              <a:ahLst/>
              <a:cxnLst/>
              <a:rect l="l" t="t" r="r" b="b"/>
              <a:pathLst>
                <a:path w="13185" h="1068" extrusionOk="0">
                  <a:moveTo>
                    <a:pt x="545" y="0"/>
                  </a:moveTo>
                  <a:cubicBezTo>
                    <a:pt x="244" y="0"/>
                    <a:pt x="1" y="239"/>
                    <a:pt x="1" y="533"/>
                  </a:cubicBezTo>
                  <a:cubicBezTo>
                    <a:pt x="1" y="829"/>
                    <a:pt x="244" y="1068"/>
                    <a:pt x="545" y="1068"/>
                  </a:cubicBezTo>
                  <a:cubicBezTo>
                    <a:pt x="845" y="1068"/>
                    <a:pt x="1089" y="829"/>
                    <a:pt x="1089" y="533"/>
                  </a:cubicBezTo>
                  <a:cubicBezTo>
                    <a:pt x="1089" y="239"/>
                    <a:pt x="845" y="0"/>
                    <a:pt x="545" y="0"/>
                  </a:cubicBezTo>
                  <a:close/>
                  <a:moveTo>
                    <a:pt x="12640" y="0"/>
                  </a:moveTo>
                  <a:cubicBezTo>
                    <a:pt x="12341" y="0"/>
                    <a:pt x="12097" y="239"/>
                    <a:pt x="12097" y="533"/>
                  </a:cubicBezTo>
                  <a:cubicBezTo>
                    <a:pt x="12097" y="829"/>
                    <a:pt x="12341" y="1068"/>
                    <a:pt x="12640" y="1068"/>
                  </a:cubicBezTo>
                  <a:cubicBezTo>
                    <a:pt x="12942" y="1068"/>
                    <a:pt x="13185" y="829"/>
                    <a:pt x="13185" y="533"/>
                  </a:cubicBezTo>
                  <a:cubicBezTo>
                    <a:pt x="13185" y="239"/>
                    <a:pt x="12942" y="0"/>
                    <a:pt x="12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96"/>
            <p:cNvSpPr/>
            <p:nvPr/>
          </p:nvSpPr>
          <p:spPr>
            <a:xfrm>
              <a:off x="4122099" y="2707847"/>
              <a:ext cx="79412" cy="297046"/>
            </a:xfrm>
            <a:custGeom>
              <a:avLst/>
              <a:gdLst/>
              <a:ahLst/>
              <a:cxnLst/>
              <a:rect l="l" t="t" r="r" b="b"/>
              <a:pathLst>
                <a:path w="2945" h="11016" extrusionOk="0">
                  <a:moveTo>
                    <a:pt x="263" y="1"/>
                  </a:moveTo>
                  <a:cubicBezTo>
                    <a:pt x="119" y="1"/>
                    <a:pt x="1" y="118"/>
                    <a:pt x="1" y="263"/>
                  </a:cubicBezTo>
                  <a:lnTo>
                    <a:pt x="1" y="2627"/>
                  </a:lnTo>
                  <a:cubicBezTo>
                    <a:pt x="1" y="2771"/>
                    <a:pt x="119" y="2889"/>
                    <a:pt x="263" y="2889"/>
                  </a:cubicBezTo>
                  <a:lnTo>
                    <a:pt x="2682" y="2889"/>
                  </a:lnTo>
                  <a:cubicBezTo>
                    <a:pt x="2826" y="2889"/>
                    <a:pt x="2944" y="2771"/>
                    <a:pt x="2944" y="2627"/>
                  </a:cubicBezTo>
                  <a:lnTo>
                    <a:pt x="2944" y="263"/>
                  </a:lnTo>
                  <a:cubicBezTo>
                    <a:pt x="2944" y="118"/>
                    <a:pt x="2826" y="1"/>
                    <a:pt x="2682" y="1"/>
                  </a:cubicBezTo>
                  <a:close/>
                  <a:moveTo>
                    <a:pt x="263" y="8127"/>
                  </a:moveTo>
                  <a:cubicBezTo>
                    <a:pt x="119" y="8127"/>
                    <a:pt x="1" y="8243"/>
                    <a:pt x="1" y="8389"/>
                  </a:cubicBezTo>
                  <a:lnTo>
                    <a:pt x="1" y="10753"/>
                  </a:lnTo>
                  <a:cubicBezTo>
                    <a:pt x="1" y="10897"/>
                    <a:pt x="119" y="11015"/>
                    <a:pt x="263" y="11015"/>
                  </a:cubicBezTo>
                  <a:lnTo>
                    <a:pt x="2682" y="11015"/>
                  </a:lnTo>
                  <a:cubicBezTo>
                    <a:pt x="2826" y="11015"/>
                    <a:pt x="2944" y="10897"/>
                    <a:pt x="2944" y="10753"/>
                  </a:cubicBezTo>
                  <a:lnTo>
                    <a:pt x="2944" y="8389"/>
                  </a:lnTo>
                  <a:cubicBezTo>
                    <a:pt x="2944" y="8243"/>
                    <a:pt x="2826" y="8127"/>
                    <a:pt x="2682" y="81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96"/>
            <p:cNvSpPr/>
            <p:nvPr/>
          </p:nvSpPr>
          <p:spPr>
            <a:xfrm>
              <a:off x="4067441" y="2735777"/>
              <a:ext cx="188647" cy="240285"/>
            </a:xfrm>
            <a:custGeom>
              <a:avLst/>
              <a:gdLst/>
              <a:ahLst/>
              <a:cxnLst/>
              <a:rect l="l" t="t" r="r" b="b"/>
              <a:pathLst>
                <a:path w="6996" h="8911" extrusionOk="0">
                  <a:moveTo>
                    <a:pt x="2121" y="1"/>
                  </a:moveTo>
                  <a:cubicBezTo>
                    <a:pt x="2079" y="2"/>
                    <a:pt x="2039" y="11"/>
                    <a:pt x="2002" y="29"/>
                  </a:cubicBezTo>
                  <a:lnTo>
                    <a:pt x="469" y="812"/>
                  </a:lnTo>
                  <a:cubicBezTo>
                    <a:pt x="181" y="959"/>
                    <a:pt x="0" y="1255"/>
                    <a:pt x="0" y="1578"/>
                  </a:cubicBezTo>
                  <a:cubicBezTo>
                    <a:pt x="2" y="1722"/>
                    <a:pt x="120" y="1837"/>
                    <a:pt x="263" y="1837"/>
                  </a:cubicBezTo>
                  <a:lnTo>
                    <a:pt x="6733" y="1837"/>
                  </a:lnTo>
                  <a:cubicBezTo>
                    <a:pt x="6876" y="1837"/>
                    <a:pt x="6992" y="1722"/>
                    <a:pt x="6994" y="1578"/>
                  </a:cubicBezTo>
                  <a:cubicBezTo>
                    <a:pt x="6995" y="1255"/>
                    <a:pt x="6815" y="959"/>
                    <a:pt x="6527" y="812"/>
                  </a:cubicBezTo>
                  <a:lnTo>
                    <a:pt x="4994" y="29"/>
                  </a:lnTo>
                  <a:cubicBezTo>
                    <a:pt x="4957" y="11"/>
                    <a:pt x="4916" y="2"/>
                    <a:pt x="4875" y="1"/>
                  </a:cubicBezTo>
                  <a:close/>
                  <a:moveTo>
                    <a:pt x="260" y="7075"/>
                  </a:moveTo>
                  <a:cubicBezTo>
                    <a:pt x="119" y="7075"/>
                    <a:pt x="2" y="7191"/>
                    <a:pt x="0" y="7332"/>
                  </a:cubicBezTo>
                  <a:cubicBezTo>
                    <a:pt x="0" y="7657"/>
                    <a:pt x="181" y="7952"/>
                    <a:pt x="469" y="8099"/>
                  </a:cubicBezTo>
                  <a:lnTo>
                    <a:pt x="2002" y="8881"/>
                  </a:lnTo>
                  <a:cubicBezTo>
                    <a:pt x="2039" y="8900"/>
                    <a:pt x="2079" y="8910"/>
                    <a:pt x="2121" y="8910"/>
                  </a:cubicBezTo>
                  <a:lnTo>
                    <a:pt x="4875" y="8910"/>
                  </a:lnTo>
                  <a:cubicBezTo>
                    <a:pt x="4916" y="8910"/>
                    <a:pt x="4957" y="8900"/>
                    <a:pt x="4994" y="8881"/>
                  </a:cubicBezTo>
                  <a:lnTo>
                    <a:pt x="6527" y="8099"/>
                  </a:lnTo>
                  <a:cubicBezTo>
                    <a:pt x="6815" y="7952"/>
                    <a:pt x="6995" y="7657"/>
                    <a:pt x="6994" y="7332"/>
                  </a:cubicBezTo>
                  <a:cubicBezTo>
                    <a:pt x="6992" y="7191"/>
                    <a:pt x="6877" y="7075"/>
                    <a:pt x="6736" y="7075"/>
                  </a:cubicBezTo>
                  <a:cubicBezTo>
                    <a:pt x="6735" y="7075"/>
                    <a:pt x="6734" y="7075"/>
                    <a:pt x="6733" y="7075"/>
                  </a:cubicBezTo>
                  <a:lnTo>
                    <a:pt x="263" y="7075"/>
                  </a:lnTo>
                  <a:cubicBezTo>
                    <a:pt x="262" y="7075"/>
                    <a:pt x="261" y="7075"/>
                    <a:pt x="260" y="70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6"/>
            <p:cNvSpPr/>
            <p:nvPr/>
          </p:nvSpPr>
          <p:spPr>
            <a:xfrm>
              <a:off x="4067441" y="2736241"/>
              <a:ext cx="143723" cy="240258"/>
            </a:xfrm>
            <a:custGeom>
              <a:avLst/>
              <a:gdLst/>
              <a:ahLst/>
              <a:cxnLst/>
              <a:rect l="l" t="t" r="r" b="b"/>
              <a:pathLst>
                <a:path w="5330" h="8910" extrusionOk="0">
                  <a:moveTo>
                    <a:pt x="2121" y="1"/>
                  </a:moveTo>
                  <a:cubicBezTo>
                    <a:pt x="2079" y="1"/>
                    <a:pt x="2039" y="10"/>
                    <a:pt x="2003" y="28"/>
                  </a:cubicBezTo>
                  <a:lnTo>
                    <a:pt x="469" y="811"/>
                  </a:lnTo>
                  <a:cubicBezTo>
                    <a:pt x="181" y="958"/>
                    <a:pt x="0" y="1254"/>
                    <a:pt x="2" y="1577"/>
                  </a:cubicBezTo>
                  <a:cubicBezTo>
                    <a:pt x="3" y="1721"/>
                    <a:pt x="120" y="1836"/>
                    <a:pt x="264" y="1836"/>
                  </a:cubicBezTo>
                  <a:lnTo>
                    <a:pt x="5330" y="1836"/>
                  </a:lnTo>
                  <a:cubicBezTo>
                    <a:pt x="5030" y="1086"/>
                    <a:pt x="4607" y="455"/>
                    <a:pt x="4099" y="1"/>
                  </a:cubicBezTo>
                  <a:close/>
                  <a:moveTo>
                    <a:pt x="261" y="7074"/>
                  </a:moveTo>
                  <a:cubicBezTo>
                    <a:pt x="119" y="7074"/>
                    <a:pt x="3" y="7190"/>
                    <a:pt x="2" y="7331"/>
                  </a:cubicBezTo>
                  <a:cubicBezTo>
                    <a:pt x="0" y="7656"/>
                    <a:pt x="181" y="7951"/>
                    <a:pt x="469" y="8098"/>
                  </a:cubicBezTo>
                  <a:lnTo>
                    <a:pt x="2003" y="8880"/>
                  </a:lnTo>
                  <a:cubicBezTo>
                    <a:pt x="2039" y="8899"/>
                    <a:pt x="2079" y="8909"/>
                    <a:pt x="2121" y="8909"/>
                  </a:cubicBezTo>
                  <a:lnTo>
                    <a:pt x="4099" y="8909"/>
                  </a:lnTo>
                  <a:cubicBezTo>
                    <a:pt x="4607" y="8455"/>
                    <a:pt x="5030" y="7823"/>
                    <a:pt x="5330" y="7074"/>
                  </a:cubicBezTo>
                  <a:lnTo>
                    <a:pt x="264" y="7074"/>
                  </a:lnTo>
                  <a:cubicBezTo>
                    <a:pt x="263" y="7074"/>
                    <a:pt x="262" y="7074"/>
                    <a:pt x="261" y="7074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6"/>
            <p:cNvSpPr/>
            <p:nvPr/>
          </p:nvSpPr>
          <p:spPr>
            <a:xfrm>
              <a:off x="3975140" y="2666860"/>
              <a:ext cx="373357" cy="372845"/>
            </a:xfrm>
            <a:custGeom>
              <a:avLst/>
              <a:gdLst/>
              <a:ahLst/>
              <a:cxnLst/>
              <a:rect l="l" t="t" r="r" b="b"/>
              <a:pathLst>
                <a:path w="13846" h="13827" extrusionOk="0">
                  <a:moveTo>
                    <a:pt x="6920" y="561"/>
                  </a:moveTo>
                  <a:lnTo>
                    <a:pt x="7416" y="1305"/>
                  </a:lnTo>
                  <a:lnTo>
                    <a:pt x="6426" y="1305"/>
                  </a:lnTo>
                  <a:lnTo>
                    <a:pt x="6920" y="561"/>
                  </a:lnTo>
                  <a:close/>
                  <a:moveTo>
                    <a:pt x="8119" y="1710"/>
                  </a:moveTo>
                  <a:cubicBezTo>
                    <a:pt x="8151" y="1710"/>
                    <a:pt x="8178" y="1735"/>
                    <a:pt x="8178" y="1769"/>
                  </a:cubicBezTo>
                  <a:lnTo>
                    <a:pt x="8178" y="2358"/>
                  </a:lnTo>
                  <a:lnTo>
                    <a:pt x="5641" y="2358"/>
                  </a:lnTo>
                  <a:lnTo>
                    <a:pt x="5641" y="1769"/>
                  </a:lnTo>
                  <a:cubicBezTo>
                    <a:pt x="5639" y="1735"/>
                    <a:pt x="5667" y="1710"/>
                    <a:pt x="5700" y="1710"/>
                  </a:cubicBezTo>
                  <a:close/>
                  <a:moveTo>
                    <a:pt x="8298" y="2763"/>
                  </a:moveTo>
                  <a:cubicBezTo>
                    <a:pt x="8302" y="2763"/>
                    <a:pt x="8306" y="2763"/>
                    <a:pt x="8310" y="2764"/>
                  </a:cubicBezTo>
                  <a:cubicBezTo>
                    <a:pt x="8316" y="2766"/>
                    <a:pt x="8321" y="2768"/>
                    <a:pt x="8326" y="2770"/>
                  </a:cubicBezTo>
                  <a:lnTo>
                    <a:pt x="9859" y="3551"/>
                  </a:lnTo>
                  <a:cubicBezTo>
                    <a:pt x="10078" y="3663"/>
                    <a:pt x="10217" y="3888"/>
                    <a:pt x="10215" y="4134"/>
                  </a:cubicBezTo>
                  <a:cubicBezTo>
                    <a:pt x="10215" y="4167"/>
                    <a:pt x="10188" y="4193"/>
                    <a:pt x="10156" y="4193"/>
                  </a:cubicBezTo>
                  <a:lnTo>
                    <a:pt x="3686" y="4193"/>
                  </a:lnTo>
                  <a:cubicBezTo>
                    <a:pt x="3653" y="4193"/>
                    <a:pt x="3627" y="4167"/>
                    <a:pt x="3627" y="4134"/>
                  </a:cubicBezTo>
                  <a:cubicBezTo>
                    <a:pt x="3625" y="3888"/>
                    <a:pt x="3763" y="3663"/>
                    <a:pt x="3982" y="3551"/>
                  </a:cubicBezTo>
                  <a:lnTo>
                    <a:pt x="5517" y="2768"/>
                  </a:lnTo>
                  <a:cubicBezTo>
                    <a:pt x="5526" y="2764"/>
                    <a:pt x="5534" y="2763"/>
                    <a:pt x="5544" y="2763"/>
                  </a:cubicBezTo>
                  <a:close/>
                  <a:moveTo>
                    <a:pt x="872" y="4074"/>
                  </a:moveTo>
                  <a:cubicBezTo>
                    <a:pt x="1061" y="4074"/>
                    <a:pt x="1215" y="4224"/>
                    <a:pt x="1215" y="4405"/>
                  </a:cubicBezTo>
                  <a:cubicBezTo>
                    <a:pt x="1215" y="4588"/>
                    <a:pt x="1061" y="4737"/>
                    <a:pt x="872" y="4737"/>
                  </a:cubicBezTo>
                  <a:cubicBezTo>
                    <a:pt x="683" y="4737"/>
                    <a:pt x="530" y="4588"/>
                    <a:pt x="530" y="4405"/>
                  </a:cubicBezTo>
                  <a:cubicBezTo>
                    <a:pt x="530" y="4224"/>
                    <a:pt x="683" y="4074"/>
                    <a:pt x="872" y="4074"/>
                  </a:cubicBezTo>
                  <a:close/>
                  <a:moveTo>
                    <a:pt x="12968" y="4074"/>
                  </a:moveTo>
                  <a:cubicBezTo>
                    <a:pt x="13157" y="4074"/>
                    <a:pt x="13311" y="4224"/>
                    <a:pt x="13311" y="4405"/>
                  </a:cubicBezTo>
                  <a:cubicBezTo>
                    <a:pt x="13311" y="4588"/>
                    <a:pt x="13157" y="4737"/>
                    <a:pt x="12968" y="4737"/>
                  </a:cubicBezTo>
                  <a:cubicBezTo>
                    <a:pt x="12780" y="4737"/>
                    <a:pt x="12627" y="4588"/>
                    <a:pt x="12627" y="4405"/>
                  </a:cubicBezTo>
                  <a:cubicBezTo>
                    <a:pt x="12627" y="4224"/>
                    <a:pt x="12781" y="4074"/>
                    <a:pt x="12968" y="4074"/>
                  </a:cubicBezTo>
                  <a:close/>
                  <a:moveTo>
                    <a:pt x="993" y="5133"/>
                  </a:moveTo>
                  <a:cubicBezTo>
                    <a:pt x="994" y="5139"/>
                    <a:pt x="996" y="5146"/>
                    <a:pt x="997" y="5151"/>
                  </a:cubicBezTo>
                  <a:lnTo>
                    <a:pt x="1327" y="8553"/>
                  </a:lnTo>
                  <a:cubicBezTo>
                    <a:pt x="1248" y="8589"/>
                    <a:pt x="1164" y="8615"/>
                    <a:pt x="1078" y="8629"/>
                  </a:cubicBezTo>
                  <a:lnTo>
                    <a:pt x="1078" y="7810"/>
                  </a:lnTo>
                  <a:cubicBezTo>
                    <a:pt x="1079" y="7706"/>
                    <a:pt x="1003" y="7617"/>
                    <a:pt x="901" y="7602"/>
                  </a:cubicBezTo>
                  <a:cubicBezTo>
                    <a:pt x="892" y="7601"/>
                    <a:pt x="883" y="7600"/>
                    <a:pt x="874" y="7600"/>
                  </a:cubicBezTo>
                  <a:cubicBezTo>
                    <a:pt x="765" y="7600"/>
                    <a:pt x="673" y="7690"/>
                    <a:pt x="673" y="7802"/>
                  </a:cubicBezTo>
                  <a:lnTo>
                    <a:pt x="673" y="8629"/>
                  </a:lnTo>
                  <a:cubicBezTo>
                    <a:pt x="587" y="8615"/>
                    <a:pt x="503" y="8589"/>
                    <a:pt x="422" y="8553"/>
                  </a:cubicBezTo>
                  <a:lnTo>
                    <a:pt x="754" y="5151"/>
                  </a:lnTo>
                  <a:cubicBezTo>
                    <a:pt x="754" y="5146"/>
                    <a:pt x="755" y="5139"/>
                    <a:pt x="757" y="5133"/>
                  </a:cubicBezTo>
                  <a:cubicBezTo>
                    <a:pt x="796" y="5139"/>
                    <a:pt x="836" y="5142"/>
                    <a:pt x="875" y="5142"/>
                  </a:cubicBezTo>
                  <a:cubicBezTo>
                    <a:pt x="915" y="5142"/>
                    <a:pt x="954" y="5139"/>
                    <a:pt x="993" y="5133"/>
                  </a:cubicBezTo>
                  <a:close/>
                  <a:moveTo>
                    <a:pt x="13087" y="5134"/>
                  </a:moveTo>
                  <a:cubicBezTo>
                    <a:pt x="13089" y="5140"/>
                    <a:pt x="13091" y="5146"/>
                    <a:pt x="13091" y="5153"/>
                  </a:cubicBezTo>
                  <a:lnTo>
                    <a:pt x="13422" y="8554"/>
                  </a:lnTo>
                  <a:cubicBezTo>
                    <a:pt x="13342" y="8589"/>
                    <a:pt x="13258" y="8615"/>
                    <a:pt x="13172" y="8631"/>
                  </a:cubicBezTo>
                  <a:lnTo>
                    <a:pt x="13172" y="7811"/>
                  </a:lnTo>
                  <a:cubicBezTo>
                    <a:pt x="13173" y="7707"/>
                    <a:pt x="13098" y="7618"/>
                    <a:pt x="12994" y="7602"/>
                  </a:cubicBezTo>
                  <a:cubicBezTo>
                    <a:pt x="12986" y="7601"/>
                    <a:pt x="12978" y="7601"/>
                    <a:pt x="12970" y="7601"/>
                  </a:cubicBezTo>
                  <a:cubicBezTo>
                    <a:pt x="12859" y="7601"/>
                    <a:pt x="12767" y="7690"/>
                    <a:pt x="12767" y="7804"/>
                  </a:cubicBezTo>
                  <a:lnTo>
                    <a:pt x="12767" y="8631"/>
                  </a:lnTo>
                  <a:cubicBezTo>
                    <a:pt x="12680" y="8615"/>
                    <a:pt x="12597" y="8589"/>
                    <a:pt x="12517" y="8554"/>
                  </a:cubicBezTo>
                  <a:lnTo>
                    <a:pt x="12847" y="5153"/>
                  </a:lnTo>
                  <a:cubicBezTo>
                    <a:pt x="12849" y="5146"/>
                    <a:pt x="12850" y="5140"/>
                    <a:pt x="12852" y="5134"/>
                  </a:cubicBezTo>
                  <a:cubicBezTo>
                    <a:pt x="12891" y="5140"/>
                    <a:pt x="12930" y="5143"/>
                    <a:pt x="12969" y="5143"/>
                  </a:cubicBezTo>
                  <a:cubicBezTo>
                    <a:pt x="13008" y="5143"/>
                    <a:pt x="13048" y="5140"/>
                    <a:pt x="13087" y="5134"/>
                  </a:cubicBezTo>
                  <a:close/>
                  <a:moveTo>
                    <a:pt x="5505" y="4598"/>
                  </a:moveTo>
                  <a:lnTo>
                    <a:pt x="5505" y="9430"/>
                  </a:lnTo>
                  <a:lnTo>
                    <a:pt x="4155" y="9430"/>
                  </a:lnTo>
                  <a:lnTo>
                    <a:pt x="4155" y="4598"/>
                  </a:lnTo>
                  <a:close/>
                  <a:moveTo>
                    <a:pt x="9689" y="4598"/>
                  </a:moveTo>
                  <a:lnTo>
                    <a:pt x="9689" y="9430"/>
                  </a:lnTo>
                  <a:lnTo>
                    <a:pt x="8339" y="9430"/>
                  </a:lnTo>
                  <a:lnTo>
                    <a:pt x="8339" y="6261"/>
                  </a:lnTo>
                  <a:cubicBezTo>
                    <a:pt x="8341" y="6157"/>
                    <a:pt x="8266" y="6068"/>
                    <a:pt x="8162" y="6052"/>
                  </a:cubicBezTo>
                  <a:cubicBezTo>
                    <a:pt x="8154" y="6051"/>
                    <a:pt x="8146" y="6050"/>
                    <a:pt x="8137" y="6050"/>
                  </a:cubicBezTo>
                  <a:cubicBezTo>
                    <a:pt x="8027" y="6050"/>
                    <a:pt x="7934" y="6140"/>
                    <a:pt x="7934" y="6254"/>
                  </a:cubicBezTo>
                  <a:lnTo>
                    <a:pt x="7934" y="9430"/>
                  </a:lnTo>
                  <a:lnTo>
                    <a:pt x="5883" y="9430"/>
                  </a:lnTo>
                  <a:lnTo>
                    <a:pt x="5883" y="4598"/>
                  </a:lnTo>
                  <a:lnTo>
                    <a:pt x="7934" y="4598"/>
                  </a:lnTo>
                  <a:lnTo>
                    <a:pt x="7934" y="5450"/>
                  </a:lnTo>
                  <a:cubicBezTo>
                    <a:pt x="7933" y="5553"/>
                    <a:pt x="8008" y="5643"/>
                    <a:pt x="8112" y="5659"/>
                  </a:cubicBezTo>
                  <a:cubicBezTo>
                    <a:pt x="8120" y="5660"/>
                    <a:pt x="8128" y="5660"/>
                    <a:pt x="8136" y="5660"/>
                  </a:cubicBezTo>
                  <a:cubicBezTo>
                    <a:pt x="8247" y="5660"/>
                    <a:pt x="8339" y="5571"/>
                    <a:pt x="8339" y="5457"/>
                  </a:cubicBezTo>
                  <a:lnTo>
                    <a:pt x="8339" y="4598"/>
                  </a:lnTo>
                  <a:close/>
                  <a:moveTo>
                    <a:pt x="10156" y="9835"/>
                  </a:moveTo>
                  <a:cubicBezTo>
                    <a:pt x="10188" y="9835"/>
                    <a:pt x="10215" y="9861"/>
                    <a:pt x="10215" y="9894"/>
                  </a:cubicBezTo>
                  <a:cubicBezTo>
                    <a:pt x="10217" y="10141"/>
                    <a:pt x="10078" y="10365"/>
                    <a:pt x="9859" y="10478"/>
                  </a:cubicBezTo>
                  <a:lnTo>
                    <a:pt x="8325" y="11260"/>
                  </a:lnTo>
                  <a:cubicBezTo>
                    <a:pt x="8316" y="11265"/>
                    <a:pt x="8308" y="11266"/>
                    <a:pt x="8298" y="11266"/>
                  </a:cubicBezTo>
                  <a:lnTo>
                    <a:pt x="5544" y="11266"/>
                  </a:lnTo>
                  <a:cubicBezTo>
                    <a:pt x="5534" y="11266"/>
                    <a:pt x="5526" y="11265"/>
                    <a:pt x="5517" y="11260"/>
                  </a:cubicBezTo>
                  <a:lnTo>
                    <a:pt x="3982" y="10478"/>
                  </a:lnTo>
                  <a:cubicBezTo>
                    <a:pt x="3763" y="10365"/>
                    <a:pt x="3625" y="10141"/>
                    <a:pt x="3627" y="9894"/>
                  </a:cubicBezTo>
                  <a:cubicBezTo>
                    <a:pt x="3627" y="9861"/>
                    <a:pt x="3653" y="9835"/>
                    <a:pt x="3686" y="9835"/>
                  </a:cubicBezTo>
                  <a:close/>
                  <a:moveTo>
                    <a:pt x="8178" y="11671"/>
                  </a:moveTo>
                  <a:lnTo>
                    <a:pt x="8178" y="12260"/>
                  </a:lnTo>
                  <a:cubicBezTo>
                    <a:pt x="8178" y="12292"/>
                    <a:pt x="8151" y="12319"/>
                    <a:pt x="8119" y="12319"/>
                  </a:cubicBezTo>
                  <a:lnTo>
                    <a:pt x="5700" y="12319"/>
                  </a:lnTo>
                  <a:cubicBezTo>
                    <a:pt x="5667" y="12319"/>
                    <a:pt x="5639" y="12292"/>
                    <a:pt x="5641" y="12260"/>
                  </a:cubicBezTo>
                  <a:lnTo>
                    <a:pt x="5641" y="11671"/>
                  </a:lnTo>
                  <a:close/>
                  <a:moveTo>
                    <a:pt x="6921" y="1"/>
                  </a:moveTo>
                  <a:cubicBezTo>
                    <a:pt x="6857" y="1"/>
                    <a:pt x="6793" y="31"/>
                    <a:pt x="6753" y="92"/>
                  </a:cubicBezTo>
                  <a:lnTo>
                    <a:pt x="5939" y="1305"/>
                  </a:lnTo>
                  <a:lnTo>
                    <a:pt x="5716" y="1305"/>
                  </a:lnTo>
                  <a:cubicBezTo>
                    <a:pt x="5459" y="1310"/>
                    <a:pt x="5252" y="1519"/>
                    <a:pt x="5236" y="1776"/>
                  </a:cubicBezTo>
                  <a:lnTo>
                    <a:pt x="5236" y="2453"/>
                  </a:lnTo>
                  <a:lnTo>
                    <a:pt x="3921" y="3132"/>
                  </a:lnTo>
                  <a:lnTo>
                    <a:pt x="3919" y="3130"/>
                  </a:lnTo>
                  <a:lnTo>
                    <a:pt x="855" y="1766"/>
                  </a:lnTo>
                  <a:cubicBezTo>
                    <a:pt x="747" y="1718"/>
                    <a:pt x="677" y="1610"/>
                    <a:pt x="677" y="1492"/>
                  </a:cubicBezTo>
                  <a:cubicBezTo>
                    <a:pt x="677" y="1326"/>
                    <a:pt x="977" y="1197"/>
                    <a:pt x="977" y="1197"/>
                  </a:cubicBezTo>
                  <a:lnTo>
                    <a:pt x="993" y="1197"/>
                  </a:lnTo>
                  <a:cubicBezTo>
                    <a:pt x="994" y="1197"/>
                    <a:pt x="995" y="1197"/>
                    <a:pt x="996" y="1197"/>
                  </a:cubicBezTo>
                  <a:cubicBezTo>
                    <a:pt x="1100" y="1197"/>
                    <a:pt x="1186" y="1121"/>
                    <a:pt x="1202" y="1019"/>
                  </a:cubicBezTo>
                  <a:cubicBezTo>
                    <a:pt x="1216" y="898"/>
                    <a:pt x="1123" y="792"/>
                    <a:pt x="1000" y="792"/>
                  </a:cubicBezTo>
                  <a:lnTo>
                    <a:pt x="993" y="792"/>
                  </a:lnTo>
                  <a:cubicBezTo>
                    <a:pt x="657" y="792"/>
                    <a:pt x="359" y="1021"/>
                    <a:pt x="290" y="1348"/>
                  </a:cubicBezTo>
                  <a:cubicBezTo>
                    <a:pt x="222" y="1666"/>
                    <a:pt x="381" y="1990"/>
                    <a:pt x="673" y="2132"/>
                  </a:cubicBezTo>
                  <a:lnTo>
                    <a:pt x="673" y="3702"/>
                  </a:lnTo>
                  <a:cubicBezTo>
                    <a:pt x="353" y="3789"/>
                    <a:pt x="131" y="4080"/>
                    <a:pt x="128" y="4411"/>
                  </a:cubicBezTo>
                  <a:cubicBezTo>
                    <a:pt x="128" y="4626"/>
                    <a:pt x="224" y="4830"/>
                    <a:pt x="389" y="4969"/>
                  </a:cubicBezTo>
                  <a:cubicBezTo>
                    <a:pt x="369" y="5016"/>
                    <a:pt x="356" y="5066"/>
                    <a:pt x="350" y="5118"/>
                  </a:cubicBezTo>
                  <a:lnTo>
                    <a:pt x="13" y="8580"/>
                  </a:lnTo>
                  <a:cubicBezTo>
                    <a:pt x="0" y="8712"/>
                    <a:pt x="69" y="8835"/>
                    <a:pt x="186" y="8895"/>
                  </a:cubicBezTo>
                  <a:cubicBezTo>
                    <a:pt x="403" y="9004"/>
                    <a:pt x="639" y="9059"/>
                    <a:pt x="876" y="9059"/>
                  </a:cubicBezTo>
                  <a:cubicBezTo>
                    <a:pt x="1112" y="9059"/>
                    <a:pt x="1348" y="9004"/>
                    <a:pt x="1565" y="8895"/>
                  </a:cubicBezTo>
                  <a:cubicBezTo>
                    <a:pt x="1682" y="8837"/>
                    <a:pt x="1751" y="8712"/>
                    <a:pt x="1738" y="8580"/>
                  </a:cubicBezTo>
                  <a:lnTo>
                    <a:pt x="1401" y="5118"/>
                  </a:lnTo>
                  <a:cubicBezTo>
                    <a:pt x="1395" y="5066"/>
                    <a:pt x="1382" y="5016"/>
                    <a:pt x="1362" y="4969"/>
                  </a:cubicBezTo>
                  <a:cubicBezTo>
                    <a:pt x="1527" y="4830"/>
                    <a:pt x="1623" y="4626"/>
                    <a:pt x="1623" y="4411"/>
                  </a:cubicBezTo>
                  <a:cubicBezTo>
                    <a:pt x="1621" y="4080"/>
                    <a:pt x="1398" y="3790"/>
                    <a:pt x="1078" y="3702"/>
                  </a:cubicBezTo>
                  <a:lnTo>
                    <a:pt x="1078" y="2309"/>
                  </a:lnTo>
                  <a:lnTo>
                    <a:pt x="3526" y="3398"/>
                  </a:lnTo>
                  <a:cubicBezTo>
                    <a:pt x="3331" y="3595"/>
                    <a:pt x="3225" y="3863"/>
                    <a:pt x="3226" y="4140"/>
                  </a:cubicBezTo>
                  <a:cubicBezTo>
                    <a:pt x="3229" y="4395"/>
                    <a:pt x="3436" y="4598"/>
                    <a:pt x="3691" y="4598"/>
                  </a:cubicBezTo>
                  <a:lnTo>
                    <a:pt x="3751" y="4598"/>
                  </a:lnTo>
                  <a:lnTo>
                    <a:pt x="3751" y="9430"/>
                  </a:lnTo>
                  <a:lnTo>
                    <a:pt x="3700" y="9430"/>
                  </a:lnTo>
                  <a:cubicBezTo>
                    <a:pt x="3699" y="9430"/>
                    <a:pt x="3698" y="9430"/>
                    <a:pt x="3697" y="9430"/>
                  </a:cubicBezTo>
                  <a:cubicBezTo>
                    <a:pt x="3445" y="9430"/>
                    <a:pt x="3239" y="9634"/>
                    <a:pt x="3236" y="9887"/>
                  </a:cubicBezTo>
                  <a:cubicBezTo>
                    <a:pt x="3232" y="10289"/>
                    <a:pt x="3455" y="10658"/>
                    <a:pt x="3814" y="10841"/>
                  </a:cubicBezTo>
                  <a:lnTo>
                    <a:pt x="5262" y="11580"/>
                  </a:lnTo>
                  <a:lnTo>
                    <a:pt x="5262" y="13617"/>
                  </a:lnTo>
                  <a:cubicBezTo>
                    <a:pt x="5260" y="13714"/>
                    <a:pt x="5327" y="13799"/>
                    <a:pt x="5420" y="13822"/>
                  </a:cubicBezTo>
                  <a:cubicBezTo>
                    <a:pt x="5436" y="13825"/>
                    <a:pt x="5451" y="13827"/>
                    <a:pt x="5466" y="13827"/>
                  </a:cubicBezTo>
                  <a:cubicBezTo>
                    <a:pt x="5574" y="13827"/>
                    <a:pt x="5667" y="13739"/>
                    <a:pt x="5668" y="13624"/>
                  </a:cubicBezTo>
                  <a:lnTo>
                    <a:pt x="5668" y="12721"/>
                  </a:lnTo>
                  <a:cubicBezTo>
                    <a:pt x="5687" y="12723"/>
                    <a:pt x="5707" y="12724"/>
                    <a:pt x="5727" y="12725"/>
                  </a:cubicBezTo>
                  <a:lnTo>
                    <a:pt x="5991" y="12725"/>
                  </a:lnTo>
                  <a:lnTo>
                    <a:pt x="5991" y="13616"/>
                  </a:lnTo>
                  <a:cubicBezTo>
                    <a:pt x="5989" y="13720"/>
                    <a:pt x="6066" y="13809"/>
                    <a:pt x="6168" y="13823"/>
                  </a:cubicBezTo>
                  <a:cubicBezTo>
                    <a:pt x="6177" y="13824"/>
                    <a:pt x="6186" y="13825"/>
                    <a:pt x="6195" y="13825"/>
                  </a:cubicBezTo>
                  <a:cubicBezTo>
                    <a:pt x="6304" y="13825"/>
                    <a:pt x="6396" y="13736"/>
                    <a:pt x="6396" y="13623"/>
                  </a:cubicBezTo>
                  <a:lnTo>
                    <a:pt x="6396" y="12725"/>
                  </a:lnTo>
                  <a:lnTo>
                    <a:pt x="6720" y="12725"/>
                  </a:lnTo>
                  <a:lnTo>
                    <a:pt x="6720" y="13616"/>
                  </a:lnTo>
                  <a:cubicBezTo>
                    <a:pt x="6718" y="13720"/>
                    <a:pt x="6795" y="13809"/>
                    <a:pt x="6897" y="13823"/>
                  </a:cubicBezTo>
                  <a:cubicBezTo>
                    <a:pt x="6906" y="13824"/>
                    <a:pt x="6915" y="13825"/>
                    <a:pt x="6924" y="13825"/>
                  </a:cubicBezTo>
                  <a:cubicBezTo>
                    <a:pt x="7033" y="13825"/>
                    <a:pt x="7125" y="13736"/>
                    <a:pt x="7125" y="13623"/>
                  </a:cubicBezTo>
                  <a:lnTo>
                    <a:pt x="7125" y="12725"/>
                  </a:lnTo>
                  <a:lnTo>
                    <a:pt x="7449" y="12725"/>
                  </a:lnTo>
                  <a:lnTo>
                    <a:pt x="7449" y="13616"/>
                  </a:lnTo>
                  <a:cubicBezTo>
                    <a:pt x="7447" y="13720"/>
                    <a:pt x="7524" y="13809"/>
                    <a:pt x="7626" y="13823"/>
                  </a:cubicBezTo>
                  <a:cubicBezTo>
                    <a:pt x="7635" y="13824"/>
                    <a:pt x="7644" y="13825"/>
                    <a:pt x="7653" y="13825"/>
                  </a:cubicBezTo>
                  <a:cubicBezTo>
                    <a:pt x="7762" y="13825"/>
                    <a:pt x="7854" y="13736"/>
                    <a:pt x="7855" y="13623"/>
                  </a:cubicBezTo>
                  <a:lnTo>
                    <a:pt x="7855" y="12725"/>
                  </a:lnTo>
                  <a:lnTo>
                    <a:pt x="8119" y="12725"/>
                  </a:lnTo>
                  <a:cubicBezTo>
                    <a:pt x="8139" y="12724"/>
                    <a:pt x="8159" y="12723"/>
                    <a:pt x="8178" y="12721"/>
                  </a:cubicBezTo>
                  <a:lnTo>
                    <a:pt x="8178" y="13616"/>
                  </a:lnTo>
                  <a:cubicBezTo>
                    <a:pt x="8176" y="13720"/>
                    <a:pt x="8253" y="13809"/>
                    <a:pt x="8355" y="13823"/>
                  </a:cubicBezTo>
                  <a:cubicBezTo>
                    <a:pt x="8364" y="13824"/>
                    <a:pt x="8373" y="13825"/>
                    <a:pt x="8382" y="13825"/>
                  </a:cubicBezTo>
                  <a:cubicBezTo>
                    <a:pt x="8491" y="13825"/>
                    <a:pt x="8583" y="13736"/>
                    <a:pt x="8583" y="13623"/>
                  </a:cubicBezTo>
                  <a:lnTo>
                    <a:pt x="8583" y="11574"/>
                  </a:lnTo>
                  <a:lnTo>
                    <a:pt x="10042" y="10837"/>
                  </a:lnTo>
                  <a:cubicBezTo>
                    <a:pt x="10401" y="10657"/>
                    <a:pt x="10627" y="10288"/>
                    <a:pt x="10623" y="9887"/>
                  </a:cubicBezTo>
                  <a:cubicBezTo>
                    <a:pt x="10620" y="9634"/>
                    <a:pt x="10414" y="9430"/>
                    <a:pt x="10162" y="9430"/>
                  </a:cubicBezTo>
                  <a:cubicBezTo>
                    <a:pt x="10161" y="9430"/>
                    <a:pt x="10160" y="9430"/>
                    <a:pt x="10159" y="9430"/>
                  </a:cubicBezTo>
                  <a:lnTo>
                    <a:pt x="10096" y="9430"/>
                  </a:lnTo>
                  <a:lnTo>
                    <a:pt x="10096" y="4598"/>
                  </a:lnTo>
                  <a:lnTo>
                    <a:pt x="10155" y="4598"/>
                  </a:lnTo>
                  <a:cubicBezTo>
                    <a:pt x="10408" y="4598"/>
                    <a:pt x="10616" y="4395"/>
                    <a:pt x="10619" y="4140"/>
                  </a:cubicBezTo>
                  <a:cubicBezTo>
                    <a:pt x="10621" y="3862"/>
                    <a:pt x="10513" y="3595"/>
                    <a:pt x="10320" y="3397"/>
                  </a:cubicBezTo>
                  <a:lnTo>
                    <a:pt x="12768" y="2307"/>
                  </a:lnTo>
                  <a:lnTo>
                    <a:pt x="12768" y="3698"/>
                  </a:lnTo>
                  <a:cubicBezTo>
                    <a:pt x="12448" y="3786"/>
                    <a:pt x="12226" y="4075"/>
                    <a:pt x="12224" y="4407"/>
                  </a:cubicBezTo>
                  <a:cubicBezTo>
                    <a:pt x="12224" y="4621"/>
                    <a:pt x="12319" y="4826"/>
                    <a:pt x="12484" y="4964"/>
                  </a:cubicBezTo>
                  <a:cubicBezTo>
                    <a:pt x="12464" y="5012"/>
                    <a:pt x="12451" y="5062"/>
                    <a:pt x="12445" y="5114"/>
                  </a:cubicBezTo>
                  <a:lnTo>
                    <a:pt x="12110" y="8576"/>
                  </a:lnTo>
                  <a:cubicBezTo>
                    <a:pt x="12095" y="8706"/>
                    <a:pt x="12164" y="8831"/>
                    <a:pt x="12281" y="8890"/>
                  </a:cubicBezTo>
                  <a:cubicBezTo>
                    <a:pt x="12496" y="8998"/>
                    <a:pt x="12731" y="9054"/>
                    <a:pt x="12971" y="9054"/>
                  </a:cubicBezTo>
                  <a:cubicBezTo>
                    <a:pt x="13210" y="9054"/>
                    <a:pt x="13447" y="8998"/>
                    <a:pt x="13660" y="8890"/>
                  </a:cubicBezTo>
                  <a:cubicBezTo>
                    <a:pt x="13777" y="8831"/>
                    <a:pt x="13846" y="8704"/>
                    <a:pt x="13831" y="8575"/>
                  </a:cubicBezTo>
                  <a:lnTo>
                    <a:pt x="13494" y="5113"/>
                  </a:lnTo>
                  <a:cubicBezTo>
                    <a:pt x="13490" y="5061"/>
                    <a:pt x="13477" y="5010"/>
                    <a:pt x="13457" y="4963"/>
                  </a:cubicBezTo>
                  <a:cubicBezTo>
                    <a:pt x="13621" y="4824"/>
                    <a:pt x="13716" y="4620"/>
                    <a:pt x="13716" y="4405"/>
                  </a:cubicBezTo>
                  <a:cubicBezTo>
                    <a:pt x="13715" y="4072"/>
                    <a:pt x="13491" y="3783"/>
                    <a:pt x="13172" y="3696"/>
                  </a:cubicBezTo>
                  <a:lnTo>
                    <a:pt x="13172" y="2132"/>
                  </a:lnTo>
                  <a:cubicBezTo>
                    <a:pt x="13476" y="1985"/>
                    <a:pt x="13633" y="1643"/>
                    <a:pt x="13548" y="1316"/>
                  </a:cubicBezTo>
                  <a:cubicBezTo>
                    <a:pt x="13467" y="1004"/>
                    <a:pt x="13176" y="792"/>
                    <a:pt x="12853" y="792"/>
                  </a:cubicBezTo>
                  <a:lnTo>
                    <a:pt x="12852" y="792"/>
                  </a:lnTo>
                  <a:cubicBezTo>
                    <a:pt x="12851" y="792"/>
                    <a:pt x="12850" y="792"/>
                    <a:pt x="12849" y="792"/>
                  </a:cubicBezTo>
                  <a:cubicBezTo>
                    <a:pt x="12745" y="792"/>
                    <a:pt x="12657" y="866"/>
                    <a:pt x="12643" y="969"/>
                  </a:cubicBezTo>
                  <a:cubicBezTo>
                    <a:pt x="12627" y="1090"/>
                    <a:pt x="12722" y="1197"/>
                    <a:pt x="12843" y="1197"/>
                  </a:cubicBezTo>
                  <a:lnTo>
                    <a:pt x="12865" y="1197"/>
                  </a:lnTo>
                  <a:cubicBezTo>
                    <a:pt x="12865" y="1197"/>
                    <a:pt x="13164" y="1326"/>
                    <a:pt x="13164" y="1492"/>
                  </a:cubicBezTo>
                  <a:cubicBezTo>
                    <a:pt x="13164" y="1610"/>
                    <a:pt x="13094" y="1718"/>
                    <a:pt x="12986" y="1766"/>
                  </a:cubicBezTo>
                  <a:lnTo>
                    <a:pt x="9921" y="3130"/>
                  </a:lnTo>
                  <a:lnTo>
                    <a:pt x="8583" y="2453"/>
                  </a:lnTo>
                  <a:lnTo>
                    <a:pt x="8583" y="1776"/>
                  </a:lnTo>
                  <a:cubicBezTo>
                    <a:pt x="8591" y="1519"/>
                    <a:pt x="8383" y="1310"/>
                    <a:pt x="8126" y="1305"/>
                  </a:cubicBezTo>
                  <a:lnTo>
                    <a:pt x="7903" y="1305"/>
                  </a:lnTo>
                  <a:lnTo>
                    <a:pt x="7090" y="92"/>
                  </a:lnTo>
                  <a:cubicBezTo>
                    <a:pt x="7050" y="31"/>
                    <a:pt x="6985" y="1"/>
                    <a:pt x="6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96"/>
          <p:cNvGrpSpPr/>
          <p:nvPr/>
        </p:nvGrpSpPr>
        <p:grpSpPr>
          <a:xfrm>
            <a:off x="4923836" y="2669597"/>
            <a:ext cx="105784" cy="372791"/>
            <a:chOff x="4918133" y="2666941"/>
            <a:chExt cx="105784" cy="372791"/>
          </a:xfrm>
        </p:grpSpPr>
        <p:sp>
          <p:nvSpPr>
            <p:cNvPr id="1474" name="Google Shape;1474;p96"/>
            <p:cNvSpPr/>
            <p:nvPr/>
          </p:nvSpPr>
          <p:spPr>
            <a:xfrm>
              <a:off x="4946095" y="2870284"/>
              <a:ext cx="50344" cy="163974"/>
            </a:xfrm>
            <a:custGeom>
              <a:avLst/>
              <a:gdLst/>
              <a:ahLst/>
              <a:cxnLst/>
              <a:rect l="l" t="t" r="r" b="b"/>
              <a:pathLst>
                <a:path w="1867" h="6081" extrusionOk="0">
                  <a:moveTo>
                    <a:pt x="934" y="1"/>
                  </a:moveTo>
                  <a:cubicBezTo>
                    <a:pt x="700" y="1"/>
                    <a:pt x="504" y="191"/>
                    <a:pt x="481" y="439"/>
                  </a:cubicBezTo>
                  <a:lnTo>
                    <a:pt x="9" y="5691"/>
                  </a:lnTo>
                  <a:cubicBezTo>
                    <a:pt x="1" y="5762"/>
                    <a:pt x="35" y="5830"/>
                    <a:pt x="96" y="5866"/>
                  </a:cubicBezTo>
                  <a:cubicBezTo>
                    <a:pt x="357" y="6009"/>
                    <a:pt x="645" y="6081"/>
                    <a:pt x="934" y="6081"/>
                  </a:cubicBezTo>
                  <a:cubicBezTo>
                    <a:pt x="1222" y="6081"/>
                    <a:pt x="1511" y="6009"/>
                    <a:pt x="1771" y="5866"/>
                  </a:cubicBezTo>
                  <a:cubicBezTo>
                    <a:pt x="1832" y="5830"/>
                    <a:pt x="1867" y="5762"/>
                    <a:pt x="1859" y="5691"/>
                  </a:cubicBezTo>
                  <a:lnTo>
                    <a:pt x="1387" y="439"/>
                  </a:lnTo>
                  <a:cubicBezTo>
                    <a:pt x="1365" y="191"/>
                    <a:pt x="1168" y="1"/>
                    <a:pt x="9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6"/>
            <p:cNvSpPr/>
            <p:nvPr/>
          </p:nvSpPr>
          <p:spPr>
            <a:xfrm>
              <a:off x="4944666" y="2827895"/>
              <a:ext cx="53202" cy="56546"/>
            </a:xfrm>
            <a:custGeom>
              <a:avLst/>
              <a:gdLst/>
              <a:ahLst/>
              <a:cxnLst/>
              <a:rect l="l" t="t" r="r" b="b"/>
              <a:pathLst>
                <a:path w="1973" h="2097" extrusionOk="0">
                  <a:moveTo>
                    <a:pt x="987" y="1"/>
                  </a:moveTo>
                  <a:cubicBezTo>
                    <a:pt x="441" y="1"/>
                    <a:pt x="0" y="470"/>
                    <a:pt x="0" y="1050"/>
                  </a:cubicBezTo>
                  <a:cubicBezTo>
                    <a:pt x="0" y="1627"/>
                    <a:pt x="441" y="2097"/>
                    <a:pt x="987" y="2097"/>
                  </a:cubicBezTo>
                  <a:cubicBezTo>
                    <a:pt x="1532" y="2097"/>
                    <a:pt x="1973" y="1627"/>
                    <a:pt x="1973" y="1050"/>
                  </a:cubicBezTo>
                  <a:cubicBezTo>
                    <a:pt x="1973" y="470"/>
                    <a:pt x="1532" y="1"/>
                    <a:pt x="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6"/>
            <p:cNvSpPr/>
            <p:nvPr/>
          </p:nvSpPr>
          <p:spPr>
            <a:xfrm>
              <a:off x="4959740" y="2827895"/>
              <a:ext cx="38129" cy="56546"/>
            </a:xfrm>
            <a:custGeom>
              <a:avLst/>
              <a:gdLst/>
              <a:ahLst/>
              <a:cxnLst/>
              <a:rect l="l" t="t" r="r" b="b"/>
              <a:pathLst>
                <a:path w="1414" h="2097" extrusionOk="0">
                  <a:moveTo>
                    <a:pt x="427" y="1"/>
                  </a:moveTo>
                  <a:cubicBezTo>
                    <a:pt x="279" y="1"/>
                    <a:pt x="133" y="37"/>
                    <a:pt x="0" y="104"/>
                  </a:cubicBezTo>
                  <a:cubicBezTo>
                    <a:pt x="330" y="273"/>
                    <a:pt x="558" y="633"/>
                    <a:pt x="558" y="1050"/>
                  </a:cubicBezTo>
                  <a:cubicBezTo>
                    <a:pt x="558" y="1464"/>
                    <a:pt x="330" y="1825"/>
                    <a:pt x="0" y="1995"/>
                  </a:cubicBezTo>
                  <a:cubicBezTo>
                    <a:pt x="133" y="2062"/>
                    <a:pt x="279" y="2097"/>
                    <a:pt x="427" y="2097"/>
                  </a:cubicBezTo>
                  <a:cubicBezTo>
                    <a:pt x="973" y="2097"/>
                    <a:pt x="1414" y="1627"/>
                    <a:pt x="1414" y="1050"/>
                  </a:cubicBezTo>
                  <a:cubicBezTo>
                    <a:pt x="1414" y="470"/>
                    <a:pt x="973" y="1"/>
                    <a:pt x="427" y="1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6"/>
            <p:cNvSpPr/>
            <p:nvPr/>
          </p:nvSpPr>
          <p:spPr>
            <a:xfrm>
              <a:off x="4957717" y="2813766"/>
              <a:ext cx="27100" cy="28799"/>
            </a:xfrm>
            <a:custGeom>
              <a:avLst/>
              <a:gdLst/>
              <a:ahLst/>
              <a:cxnLst/>
              <a:rect l="l" t="t" r="r" b="b"/>
              <a:pathLst>
                <a:path w="1005" h="1068" extrusionOk="0">
                  <a:moveTo>
                    <a:pt x="503" y="0"/>
                  </a:moveTo>
                  <a:cubicBezTo>
                    <a:pt x="225" y="0"/>
                    <a:pt x="1" y="239"/>
                    <a:pt x="1" y="535"/>
                  </a:cubicBezTo>
                  <a:cubicBezTo>
                    <a:pt x="1" y="830"/>
                    <a:pt x="225" y="1068"/>
                    <a:pt x="503" y="1068"/>
                  </a:cubicBezTo>
                  <a:cubicBezTo>
                    <a:pt x="780" y="1068"/>
                    <a:pt x="1005" y="830"/>
                    <a:pt x="1005" y="535"/>
                  </a:cubicBezTo>
                  <a:cubicBezTo>
                    <a:pt x="1005" y="239"/>
                    <a:pt x="780" y="0"/>
                    <a:pt x="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6"/>
            <p:cNvSpPr/>
            <p:nvPr/>
          </p:nvSpPr>
          <p:spPr>
            <a:xfrm>
              <a:off x="4918133" y="2666941"/>
              <a:ext cx="105784" cy="372791"/>
            </a:xfrm>
            <a:custGeom>
              <a:avLst/>
              <a:gdLst/>
              <a:ahLst/>
              <a:cxnLst/>
              <a:rect l="l" t="t" r="r" b="b"/>
              <a:pathLst>
                <a:path w="3923" h="13825" extrusionOk="0">
                  <a:moveTo>
                    <a:pt x="1971" y="407"/>
                  </a:moveTo>
                  <a:cubicBezTo>
                    <a:pt x="2097" y="407"/>
                    <a:pt x="2219" y="476"/>
                    <a:pt x="2314" y="603"/>
                  </a:cubicBezTo>
                  <a:cubicBezTo>
                    <a:pt x="2513" y="865"/>
                    <a:pt x="2539" y="1295"/>
                    <a:pt x="2375" y="1600"/>
                  </a:cubicBezTo>
                  <a:lnTo>
                    <a:pt x="1971" y="2358"/>
                  </a:lnTo>
                  <a:lnTo>
                    <a:pt x="1567" y="1600"/>
                  </a:lnTo>
                  <a:cubicBezTo>
                    <a:pt x="1402" y="1295"/>
                    <a:pt x="1428" y="867"/>
                    <a:pt x="1627" y="604"/>
                  </a:cubicBezTo>
                  <a:lnTo>
                    <a:pt x="1627" y="603"/>
                  </a:lnTo>
                  <a:cubicBezTo>
                    <a:pt x="1724" y="478"/>
                    <a:pt x="1845" y="407"/>
                    <a:pt x="1971" y="407"/>
                  </a:cubicBezTo>
                  <a:close/>
                  <a:moveTo>
                    <a:pt x="1971" y="3101"/>
                  </a:moveTo>
                  <a:lnTo>
                    <a:pt x="2257" y="3384"/>
                  </a:lnTo>
                  <a:cubicBezTo>
                    <a:pt x="2383" y="3509"/>
                    <a:pt x="2383" y="3714"/>
                    <a:pt x="2257" y="3837"/>
                  </a:cubicBezTo>
                  <a:lnTo>
                    <a:pt x="1971" y="4121"/>
                  </a:lnTo>
                  <a:lnTo>
                    <a:pt x="1685" y="3837"/>
                  </a:lnTo>
                  <a:cubicBezTo>
                    <a:pt x="1558" y="3714"/>
                    <a:pt x="1558" y="3509"/>
                    <a:pt x="1685" y="3384"/>
                  </a:cubicBezTo>
                  <a:lnTo>
                    <a:pt x="1971" y="3101"/>
                  </a:lnTo>
                  <a:close/>
                  <a:moveTo>
                    <a:pt x="2528" y="2689"/>
                  </a:moveTo>
                  <a:cubicBezTo>
                    <a:pt x="2613" y="2689"/>
                    <a:pt x="2693" y="2723"/>
                    <a:pt x="2754" y="2783"/>
                  </a:cubicBezTo>
                  <a:lnTo>
                    <a:pt x="3360" y="3384"/>
                  </a:lnTo>
                  <a:cubicBezTo>
                    <a:pt x="3487" y="3509"/>
                    <a:pt x="3487" y="3714"/>
                    <a:pt x="3360" y="3837"/>
                  </a:cubicBezTo>
                  <a:lnTo>
                    <a:pt x="2754" y="4438"/>
                  </a:lnTo>
                  <a:cubicBezTo>
                    <a:pt x="2690" y="4502"/>
                    <a:pt x="2606" y="4533"/>
                    <a:pt x="2522" y="4533"/>
                  </a:cubicBezTo>
                  <a:cubicBezTo>
                    <a:pt x="2439" y="4533"/>
                    <a:pt x="2355" y="4502"/>
                    <a:pt x="2291" y="4438"/>
                  </a:cubicBezTo>
                  <a:lnTo>
                    <a:pt x="2258" y="4406"/>
                  </a:lnTo>
                  <a:lnTo>
                    <a:pt x="2542" y="4126"/>
                  </a:lnTo>
                  <a:cubicBezTo>
                    <a:pt x="2829" y="3842"/>
                    <a:pt x="2829" y="3379"/>
                    <a:pt x="2542" y="3097"/>
                  </a:cubicBezTo>
                  <a:lnTo>
                    <a:pt x="2258" y="2816"/>
                  </a:lnTo>
                  <a:lnTo>
                    <a:pt x="2291" y="2783"/>
                  </a:lnTo>
                  <a:cubicBezTo>
                    <a:pt x="2353" y="2722"/>
                    <a:pt x="2435" y="2689"/>
                    <a:pt x="2523" y="2689"/>
                  </a:cubicBezTo>
                  <a:cubicBezTo>
                    <a:pt x="2525" y="2689"/>
                    <a:pt x="2527" y="2689"/>
                    <a:pt x="2528" y="2689"/>
                  </a:cubicBezTo>
                  <a:close/>
                  <a:moveTo>
                    <a:pt x="1419" y="2689"/>
                  </a:moveTo>
                  <a:cubicBezTo>
                    <a:pt x="1502" y="2689"/>
                    <a:pt x="1586" y="2721"/>
                    <a:pt x="1650" y="2784"/>
                  </a:cubicBezTo>
                  <a:lnTo>
                    <a:pt x="1683" y="2817"/>
                  </a:lnTo>
                  <a:lnTo>
                    <a:pt x="1401" y="3097"/>
                  </a:lnTo>
                  <a:cubicBezTo>
                    <a:pt x="1114" y="3381"/>
                    <a:pt x="1114" y="3843"/>
                    <a:pt x="1401" y="4126"/>
                  </a:cubicBezTo>
                  <a:lnTo>
                    <a:pt x="1683" y="4406"/>
                  </a:lnTo>
                  <a:lnTo>
                    <a:pt x="1652" y="4440"/>
                  </a:lnTo>
                  <a:cubicBezTo>
                    <a:pt x="1587" y="4503"/>
                    <a:pt x="1504" y="4535"/>
                    <a:pt x="1420" y="4535"/>
                  </a:cubicBezTo>
                  <a:cubicBezTo>
                    <a:pt x="1336" y="4535"/>
                    <a:pt x="1252" y="4503"/>
                    <a:pt x="1188" y="4440"/>
                  </a:cubicBezTo>
                  <a:lnTo>
                    <a:pt x="581" y="3839"/>
                  </a:lnTo>
                  <a:cubicBezTo>
                    <a:pt x="454" y="3714"/>
                    <a:pt x="454" y="3510"/>
                    <a:pt x="581" y="3385"/>
                  </a:cubicBezTo>
                  <a:lnTo>
                    <a:pt x="1188" y="2784"/>
                  </a:lnTo>
                  <a:cubicBezTo>
                    <a:pt x="1252" y="2721"/>
                    <a:pt x="1335" y="2689"/>
                    <a:pt x="1419" y="2689"/>
                  </a:cubicBezTo>
                  <a:close/>
                  <a:moveTo>
                    <a:pt x="1974" y="5648"/>
                  </a:moveTo>
                  <a:cubicBezTo>
                    <a:pt x="2156" y="5648"/>
                    <a:pt x="2306" y="5796"/>
                    <a:pt x="2307" y="5980"/>
                  </a:cubicBezTo>
                  <a:cubicBezTo>
                    <a:pt x="2310" y="6185"/>
                    <a:pt x="2143" y="6322"/>
                    <a:pt x="1968" y="6322"/>
                  </a:cubicBezTo>
                  <a:cubicBezTo>
                    <a:pt x="1886" y="6322"/>
                    <a:pt x="1803" y="6292"/>
                    <a:pt x="1735" y="6225"/>
                  </a:cubicBezTo>
                  <a:cubicBezTo>
                    <a:pt x="1520" y="6013"/>
                    <a:pt x="1670" y="5648"/>
                    <a:pt x="1971" y="5648"/>
                  </a:cubicBezTo>
                  <a:cubicBezTo>
                    <a:pt x="1972" y="5648"/>
                    <a:pt x="1973" y="5648"/>
                    <a:pt x="1974" y="5648"/>
                  </a:cubicBezTo>
                  <a:close/>
                  <a:moveTo>
                    <a:pt x="2569" y="6413"/>
                  </a:moveTo>
                  <a:cubicBezTo>
                    <a:pt x="2734" y="6572"/>
                    <a:pt x="2826" y="6789"/>
                    <a:pt x="2826" y="7019"/>
                  </a:cubicBezTo>
                  <a:cubicBezTo>
                    <a:pt x="2826" y="7485"/>
                    <a:pt x="2443" y="7864"/>
                    <a:pt x="1971" y="7864"/>
                  </a:cubicBezTo>
                  <a:cubicBezTo>
                    <a:pt x="1499" y="7864"/>
                    <a:pt x="1116" y="7485"/>
                    <a:pt x="1116" y="7019"/>
                  </a:cubicBezTo>
                  <a:cubicBezTo>
                    <a:pt x="1116" y="6791"/>
                    <a:pt x="1208" y="6572"/>
                    <a:pt x="1372" y="6413"/>
                  </a:cubicBezTo>
                  <a:cubicBezTo>
                    <a:pt x="1520" y="6615"/>
                    <a:pt x="1746" y="6716"/>
                    <a:pt x="1971" y="6716"/>
                  </a:cubicBezTo>
                  <a:cubicBezTo>
                    <a:pt x="2196" y="6716"/>
                    <a:pt x="2421" y="6615"/>
                    <a:pt x="2569" y="6413"/>
                  </a:cubicBezTo>
                  <a:close/>
                  <a:moveTo>
                    <a:pt x="2268" y="8230"/>
                  </a:moveTo>
                  <a:lnTo>
                    <a:pt x="2749" y="13235"/>
                  </a:lnTo>
                  <a:cubicBezTo>
                    <a:pt x="2566" y="13326"/>
                    <a:pt x="2368" y="13385"/>
                    <a:pt x="2163" y="13408"/>
                  </a:cubicBezTo>
                  <a:lnTo>
                    <a:pt x="2163" y="9909"/>
                  </a:lnTo>
                  <a:cubicBezTo>
                    <a:pt x="2164" y="9803"/>
                    <a:pt x="2090" y="9714"/>
                    <a:pt x="1986" y="9700"/>
                  </a:cubicBezTo>
                  <a:cubicBezTo>
                    <a:pt x="1977" y="9699"/>
                    <a:pt x="1968" y="9698"/>
                    <a:pt x="1959" y="9698"/>
                  </a:cubicBezTo>
                  <a:cubicBezTo>
                    <a:pt x="1850" y="9698"/>
                    <a:pt x="1758" y="9788"/>
                    <a:pt x="1758" y="9900"/>
                  </a:cubicBezTo>
                  <a:lnTo>
                    <a:pt x="1758" y="13408"/>
                  </a:lnTo>
                  <a:cubicBezTo>
                    <a:pt x="1554" y="13385"/>
                    <a:pt x="1356" y="13326"/>
                    <a:pt x="1172" y="13234"/>
                  </a:cubicBezTo>
                  <a:lnTo>
                    <a:pt x="1654" y="8230"/>
                  </a:lnTo>
                  <a:cubicBezTo>
                    <a:pt x="1755" y="8255"/>
                    <a:pt x="1858" y="8268"/>
                    <a:pt x="1961" y="8268"/>
                  </a:cubicBezTo>
                  <a:cubicBezTo>
                    <a:pt x="2064" y="8268"/>
                    <a:pt x="2167" y="8255"/>
                    <a:pt x="2268" y="8230"/>
                  </a:cubicBezTo>
                  <a:close/>
                  <a:moveTo>
                    <a:pt x="1961" y="1"/>
                  </a:moveTo>
                  <a:cubicBezTo>
                    <a:pt x="1706" y="1"/>
                    <a:pt x="1469" y="128"/>
                    <a:pt x="1296" y="358"/>
                  </a:cubicBezTo>
                  <a:cubicBezTo>
                    <a:pt x="1003" y="744"/>
                    <a:pt x="963" y="1348"/>
                    <a:pt x="1199" y="1790"/>
                  </a:cubicBezTo>
                  <a:lnTo>
                    <a:pt x="1464" y="2286"/>
                  </a:lnTo>
                  <a:cubicBezTo>
                    <a:pt x="1446" y="2284"/>
                    <a:pt x="1428" y="2284"/>
                    <a:pt x="1409" y="2284"/>
                  </a:cubicBezTo>
                  <a:cubicBezTo>
                    <a:pt x="1217" y="2284"/>
                    <a:pt x="1032" y="2359"/>
                    <a:pt x="894" y="2495"/>
                  </a:cubicBezTo>
                  <a:lnTo>
                    <a:pt x="287" y="3095"/>
                  </a:lnTo>
                  <a:cubicBezTo>
                    <a:pt x="0" y="3379"/>
                    <a:pt x="0" y="3842"/>
                    <a:pt x="287" y="4126"/>
                  </a:cubicBezTo>
                  <a:lnTo>
                    <a:pt x="894" y="4726"/>
                  </a:lnTo>
                  <a:cubicBezTo>
                    <a:pt x="1035" y="4865"/>
                    <a:pt x="1222" y="4938"/>
                    <a:pt x="1411" y="4938"/>
                  </a:cubicBezTo>
                  <a:cubicBezTo>
                    <a:pt x="1530" y="4938"/>
                    <a:pt x="1650" y="4909"/>
                    <a:pt x="1760" y="4850"/>
                  </a:cubicBezTo>
                  <a:lnTo>
                    <a:pt x="1760" y="5271"/>
                  </a:lnTo>
                  <a:cubicBezTo>
                    <a:pt x="1441" y="5360"/>
                    <a:pt x="1221" y="5648"/>
                    <a:pt x="1221" y="5978"/>
                  </a:cubicBezTo>
                  <a:lnTo>
                    <a:pt x="1221" y="6006"/>
                  </a:lnTo>
                  <a:cubicBezTo>
                    <a:pt x="509" y="6516"/>
                    <a:pt x="532" y="7580"/>
                    <a:pt x="1264" y="8059"/>
                  </a:cubicBezTo>
                  <a:lnTo>
                    <a:pt x="767" y="13214"/>
                  </a:lnTo>
                  <a:cubicBezTo>
                    <a:pt x="751" y="13368"/>
                    <a:pt x="832" y="13516"/>
                    <a:pt x="970" y="13587"/>
                  </a:cubicBezTo>
                  <a:cubicBezTo>
                    <a:pt x="1281" y="13745"/>
                    <a:pt x="1621" y="13825"/>
                    <a:pt x="1961" y="13825"/>
                  </a:cubicBezTo>
                  <a:cubicBezTo>
                    <a:pt x="2300" y="13825"/>
                    <a:pt x="2640" y="13745"/>
                    <a:pt x="2951" y="13587"/>
                  </a:cubicBezTo>
                  <a:cubicBezTo>
                    <a:pt x="3089" y="13516"/>
                    <a:pt x="3170" y="13368"/>
                    <a:pt x="3154" y="13214"/>
                  </a:cubicBezTo>
                  <a:lnTo>
                    <a:pt x="2659" y="8059"/>
                  </a:lnTo>
                  <a:cubicBezTo>
                    <a:pt x="3391" y="7580"/>
                    <a:pt x="3414" y="6516"/>
                    <a:pt x="2702" y="6006"/>
                  </a:cubicBezTo>
                  <a:lnTo>
                    <a:pt x="2702" y="5980"/>
                  </a:lnTo>
                  <a:cubicBezTo>
                    <a:pt x="2700" y="5650"/>
                    <a:pt x="2481" y="5360"/>
                    <a:pt x="2163" y="5271"/>
                  </a:cubicBezTo>
                  <a:lnTo>
                    <a:pt x="2163" y="4850"/>
                  </a:lnTo>
                  <a:cubicBezTo>
                    <a:pt x="2271" y="4908"/>
                    <a:pt x="2391" y="4938"/>
                    <a:pt x="2513" y="4938"/>
                  </a:cubicBezTo>
                  <a:cubicBezTo>
                    <a:pt x="2706" y="4938"/>
                    <a:pt x="2892" y="4862"/>
                    <a:pt x="3029" y="4726"/>
                  </a:cubicBezTo>
                  <a:lnTo>
                    <a:pt x="3635" y="4126"/>
                  </a:lnTo>
                  <a:cubicBezTo>
                    <a:pt x="3922" y="3842"/>
                    <a:pt x="3922" y="3379"/>
                    <a:pt x="3635" y="3095"/>
                  </a:cubicBezTo>
                  <a:lnTo>
                    <a:pt x="3029" y="2495"/>
                  </a:lnTo>
                  <a:cubicBezTo>
                    <a:pt x="2891" y="2359"/>
                    <a:pt x="2706" y="2284"/>
                    <a:pt x="2513" y="2284"/>
                  </a:cubicBezTo>
                  <a:cubicBezTo>
                    <a:pt x="2495" y="2284"/>
                    <a:pt x="2477" y="2284"/>
                    <a:pt x="2458" y="2286"/>
                  </a:cubicBezTo>
                  <a:lnTo>
                    <a:pt x="2723" y="1790"/>
                  </a:lnTo>
                  <a:cubicBezTo>
                    <a:pt x="2960" y="1348"/>
                    <a:pt x="2919" y="744"/>
                    <a:pt x="2628" y="358"/>
                  </a:cubicBezTo>
                  <a:cubicBezTo>
                    <a:pt x="2454" y="128"/>
                    <a:pt x="2216" y="1"/>
                    <a:pt x="1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96"/>
          <p:cNvGrpSpPr/>
          <p:nvPr/>
        </p:nvGrpSpPr>
        <p:grpSpPr>
          <a:xfrm>
            <a:off x="2380227" y="2669665"/>
            <a:ext cx="306862" cy="372656"/>
            <a:chOff x="2386524" y="2666995"/>
            <a:chExt cx="306862" cy="372656"/>
          </a:xfrm>
        </p:grpSpPr>
        <p:sp>
          <p:nvSpPr>
            <p:cNvPr id="1480" name="Google Shape;1480;p96"/>
            <p:cNvSpPr/>
            <p:nvPr/>
          </p:nvSpPr>
          <p:spPr>
            <a:xfrm>
              <a:off x="2386604" y="2696765"/>
              <a:ext cx="306781" cy="24754"/>
            </a:xfrm>
            <a:custGeom>
              <a:avLst/>
              <a:gdLst/>
              <a:ahLst/>
              <a:cxnLst/>
              <a:rect l="l" t="t" r="r" b="b"/>
              <a:pathLst>
                <a:path w="11377" h="918" extrusionOk="0">
                  <a:moveTo>
                    <a:pt x="215" y="0"/>
                  </a:moveTo>
                  <a:cubicBezTo>
                    <a:pt x="165" y="0"/>
                    <a:pt x="115" y="19"/>
                    <a:pt x="77" y="57"/>
                  </a:cubicBezTo>
                  <a:cubicBezTo>
                    <a:pt x="1" y="135"/>
                    <a:pt x="1" y="259"/>
                    <a:pt x="77" y="335"/>
                  </a:cubicBezTo>
                  <a:lnTo>
                    <a:pt x="199" y="459"/>
                  </a:lnTo>
                  <a:lnTo>
                    <a:pt x="77" y="582"/>
                  </a:lnTo>
                  <a:cubicBezTo>
                    <a:pt x="1" y="660"/>
                    <a:pt x="1" y="784"/>
                    <a:pt x="77" y="860"/>
                  </a:cubicBezTo>
                  <a:cubicBezTo>
                    <a:pt x="114" y="898"/>
                    <a:pt x="165" y="917"/>
                    <a:pt x="215" y="917"/>
                  </a:cubicBezTo>
                  <a:cubicBezTo>
                    <a:pt x="265" y="917"/>
                    <a:pt x="315" y="898"/>
                    <a:pt x="352" y="860"/>
                  </a:cubicBezTo>
                  <a:lnTo>
                    <a:pt x="476" y="737"/>
                  </a:lnTo>
                  <a:lnTo>
                    <a:pt x="599" y="860"/>
                  </a:lnTo>
                  <a:cubicBezTo>
                    <a:pt x="636" y="898"/>
                    <a:pt x="686" y="917"/>
                    <a:pt x="736" y="917"/>
                  </a:cubicBezTo>
                  <a:cubicBezTo>
                    <a:pt x="786" y="917"/>
                    <a:pt x="836" y="898"/>
                    <a:pt x="874" y="860"/>
                  </a:cubicBezTo>
                  <a:cubicBezTo>
                    <a:pt x="950" y="784"/>
                    <a:pt x="950" y="660"/>
                    <a:pt x="874" y="582"/>
                  </a:cubicBezTo>
                  <a:lnTo>
                    <a:pt x="751" y="459"/>
                  </a:lnTo>
                  <a:lnTo>
                    <a:pt x="874" y="335"/>
                  </a:lnTo>
                  <a:cubicBezTo>
                    <a:pt x="950" y="259"/>
                    <a:pt x="950" y="135"/>
                    <a:pt x="874" y="57"/>
                  </a:cubicBezTo>
                  <a:cubicBezTo>
                    <a:pt x="836" y="19"/>
                    <a:pt x="786" y="0"/>
                    <a:pt x="736" y="0"/>
                  </a:cubicBezTo>
                  <a:cubicBezTo>
                    <a:pt x="686" y="0"/>
                    <a:pt x="636" y="19"/>
                    <a:pt x="599" y="57"/>
                  </a:cubicBezTo>
                  <a:lnTo>
                    <a:pt x="476" y="181"/>
                  </a:lnTo>
                  <a:lnTo>
                    <a:pt x="352" y="57"/>
                  </a:lnTo>
                  <a:cubicBezTo>
                    <a:pt x="315" y="19"/>
                    <a:pt x="265" y="0"/>
                    <a:pt x="215" y="0"/>
                  </a:cubicBezTo>
                  <a:close/>
                  <a:moveTo>
                    <a:pt x="10641" y="0"/>
                  </a:moveTo>
                  <a:cubicBezTo>
                    <a:pt x="10591" y="0"/>
                    <a:pt x="10540" y="19"/>
                    <a:pt x="10502" y="57"/>
                  </a:cubicBezTo>
                  <a:cubicBezTo>
                    <a:pt x="10427" y="135"/>
                    <a:pt x="10427" y="259"/>
                    <a:pt x="10502" y="335"/>
                  </a:cubicBezTo>
                  <a:lnTo>
                    <a:pt x="10625" y="459"/>
                  </a:lnTo>
                  <a:lnTo>
                    <a:pt x="10502" y="582"/>
                  </a:lnTo>
                  <a:cubicBezTo>
                    <a:pt x="10427" y="660"/>
                    <a:pt x="10427" y="784"/>
                    <a:pt x="10502" y="860"/>
                  </a:cubicBezTo>
                  <a:cubicBezTo>
                    <a:pt x="10540" y="898"/>
                    <a:pt x="10591" y="917"/>
                    <a:pt x="10641" y="917"/>
                  </a:cubicBezTo>
                  <a:cubicBezTo>
                    <a:pt x="10691" y="917"/>
                    <a:pt x="10741" y="898"/>
                    <a:pt x="10779" y="860"/>
                  </a:cubicBezTo>
                  <a:lnTo>
                    <a:pt x="10901" y="737"/>
                  </a:lnTo>
                  <a:lnTo>
                    <a:pt x="11024" y="860"/>
                  </a:lnTo>
                  <a:cubicBezTo>
                    <a:pt x="11062" y="898"/>
                    <a:pt x="11112" y="917"/>
                    <a:pt x="11162" y="917"/>
                  </a:cubicBezTo>
                  <a:cubicBezTo>
                    <a:pt x="11212" y="917"/>
                    <a:pt x="11262" y="898"/>
                    <a:pt x="11300" y="860"/>
                  </a:cubicBezTo>
                  <a:cubicBezTo>
                    <a:pt x="11377" y="784"/>
                    <a:pt x="11377" y="660"/>
                    <a:pt x="11300" y="582"/>
                  </a:cubicBezTo>
                  <a:lnTo>
                    <a:pt x="11178" y="459"/>
                  </a:lnTo>
                  <a:lnTo>
                    <a:pt x="11300" y="335"/>
                  </a:lnTo>
                  <a:cubicBezTo>
                    <a:pt x="11377" y="259"/>
                    <a:pt x="11377" y="135"/>
                    <a:pt x="11300" y="57"/>
                  </a:cubicBezTo>
                  <a:cubicBezTo>
                    <a:pt x="11262" y="19"/>
                    <a:pt x="11212" y="0"/>
                    <a:pt x="11162" y="0"/>
                  </a:cubicBezTo>
                  <a:cubicBezTo>
                    <a:pt x="11112" y="0"/>
                    <a:pt x="11062" y="19"/>
                    <a:pt x="11024" y="57"/>
                  </a:cubicBezTo>
                  <a:lnTo>
                    <a:pt x="10901" y="181"/>
                  </a:lnTo>
                  <a:lnTo>
                    <a:pt x="10779" y="57"/>
                  </a:lnTo>
                  <a:cubicBezTo>
                    <a:pt x="10741" y="19"/>
                    <a:pt x="10691" y="0"/>
                    <a:pt x="10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6"/>
            <p:cNvSpPr/>
            <p:nvPr/>
          </p:nvSpPr>
          <p:spPr>
            <a:xfrm>
              <a:off x="2435492" y="2672442"/>
              <a:ext cx="208979" cy="79115"/>
            </a:xfrm>
            <a:custGeom>
              <a:avLst/>
              <a:gdLst/>
              <a:ahLst/>
              <a:cxnLst/>
              <a:rect l="l" t="t" r="r" b="b"/>
              <a:pathLst>
                <a:path w="7750" h="2934" extrusionOk="0">
                  <a:moveTo>
                    <a:pt x="2863" y="0"/>
                  </a:moveTo>
                  <a:cubicBezTo>
                    <a:pt x="2781" y="0"/>
                    <a:pt x="2714" y="80"/>
                    <a:pt x="2739" y="167"/>
                  </a:cubicBezTo>
                  <a:lnTo>
                    <a:pt x="3013" y="1108"/>
                  </a:lnTo>
                  <a:cubicBezTo>
                    <a:pt x="3020" y="1132"/>
                    <a:pt x="3020" y="1157"/>
                    <a:pt x="3013" y="1181"/>
                  </a:cubicBezTo>
                  <a:lnTo>
                    <a:pt x="2739" y="2122"/>
                  </a:lnTo>
                  <a:cubicBezTo>
                    <a:pt x="2714" y="2209"/>
                    <a:pt x="2781" y="2290"/>
                    <a:pt x="2864" y="2290"/>
                  </a:cubicBezTo>
                  <a:cubicBezTo>
                    <a:pt x="2876" y="2290"/>
                    <a:pt x="2888" y="2289"/>
                    <a:pt x="2900" y="2285"/>
                  </a:cubicBezTo>
                  <a:lnTo>
                    <a:pt x="3837" y="2008"/>
                  </a:lnTo>
                  <a:cubicBezTo>
                    <a:pt x="3849" y="2005"/>
                    <a:pt x="3862" y="2003"/>
                    <a:pt x="3874" y="2003"/>
                  </a:cubicBezTo>
                  <a:cubicBezTo>
                    <a:pt x="3887" y="2003"/>
                    <a:pt x="3899" y="2005"/>
                    <a:pt x="3910" y="2008"/>
                  </a:cubicBezTo>
                  <a:lnTo>
                    <a:pt x="4847" y="2285"/>
                  </a:lnTo>
                  <a:cubicBezTo>
                    <a:pt x="4859" y="2289"/>
                    <a:pt x="4872" y="2290"/>
                    <a:pt x="4884" y="2290"/>
                  </a:cubicBezTo>
                  <a:cubicBezTo>
                    <a:pt x="4968" y="2290"/>
                    <a:pt x="5035" y="2209"/>
                    <a:pt x="5010" y="2122"/>
                  </a:cubicBezTo>
                  <a:lnTo>
                    <a:pt x="4736" y="1181"/>
                  </a:lnTo>
                  <a:cubicBezTo>
                    <a:pt x="4729" y="1157"/>
                    <a:pt x="4729" y="1131"/>
                    <a:pt x="4736" y="1106"/>
                  </a:cubicBezTo>
                  <a:lnTo>
                    <a:pt x="5010" y="167"/>
                  </a:lnTo>
                  <a:cubicBezTo>
                    <a:pt x="5035" y="80"/>
                    <a:pt x="4968" y="0"/>
                    <a:pt x="4884" y="0"/>
                  </a:cubicBezTo>
                  <a:cubicBezTo>
                    <a:pt x="4872" y="0"/>
                    <a:pt x="4860" y="2"/>
                    <a:pt x="4847" y="6"/>
                  </a:cubicBezTo>
                  <a:lnTo>
                    <a:pt x="3910" y="281"/>
                  </a:lnTo>
                  <a:cubicBezTo>
                    <a:pt x="3899" y="284"/>
                    <a:pt x="3887" y="286"/>
                    <a:pt x="3874" y="286"/>
                  </a:cubicBezTo>
                  <a:cubicBezTo>
                    <a:pt x="3862" y="286"/>
                    <a:pt x="3849" y="284"/>
                    <a:pt x="3837" y="281"/>
                  </a:cubicBezTo>
                  <a:lnTo>
                    <a:pt x="2900" y="6"/>
                  </a:lnTo>
                  <a:cubicBezTo>
                    <a:pt x="2888" y="2"/>
                    <a:pt x="2875" y="0"/>
                    <a:pt x="2863" y="0"/>
                  </a:cubicBezTo>
                  <a:close/>
                  <a:moveTo>
                    <a:pt x="6384" y="1466"/>
                  </a:moveTo>
                  <a:cubicBezTo>
                    <a:pt x="6313" y="1466"/>
                    <a:pt x="6256" y="1535"/>
                    <a:pt x="6279" y="1609"/>
                  </a:cubicBezTo>
                  <a:lnTo>
                    <a:pt x="6442" y="2168"/>
                  </a:lnTo>
                  <a:cubicBezTo>
                    <a:pt x="6447" y="2188"/>
                    <a:pt x="6447" y="2210"/>
                    <a:pt x="6442" y="2232"/>
                  </a:cubicBezTo>
                  <a:lnTo>
                    <a:pt x="6279" y="2791"/>
                  </a:lnTo>
                  <a:cubicBezTo>
                    <a:pt x="6256" y="2864"/>
                    <a:pt x="6313" y="2933"/>
                    <a:pt x="6384" y="2933"/>
                  </a:cubicBezTo>
                  <a:cubicBezTo>
                    <a:pt x="6395" y="2933"/>
                    <a:pt x="6405" y="2932"/>
                    <a:pt x="6416" y="2929"/>
                  </a:cubicBezTo>
                  <a:lnTo>
                    <a:pt x="6972" y="2765"/>
                  </a:lnTo>
                  <a:cubicBezTo>
                    <a:pt x="6982" y="2762"/>
                    <a:pt x="6992" y="2760"/>
                    <a:pt x="7003" y="2760"/>
                  </a:cubicBezTo>
                  <a:cubicBezTo>
                    <a:pt x="7013" y="2760"/>
                    <a:pt x="7024" y="2762"/>
                    <a:pt x="7034" y="2765"/>
                  </a:cubicBezTo>
                  <a:lnTo>
                    <a:pt x="7591" y="2929"/>
                  </a:lnTo>
                  <a:cubicBezTo>
                    <a:pt x="7602" y="2932"/>
                    <a:pt x="7612" y="2933"/>
                    <a:pt x="7622" y="2933"/>
                  </a:cubicBezTo>
                  <a:cubicBezTo>
                    <a:pt x="7693" y="2933"/>
                    <a:pt x="7750" y="2864"/>
                    <a:pt x="7728" y="2791"/>
                  </a:cubicBezTo>
                  <a:lnTo>
                    <a:pt x="7565" y="2232"/>
                  </a:lnTo>
                  <a:cubicBezTo>
                    <a:pt x="7560" y="2210"/>
                    <a:pt x="7560" y="2188"/>
                    <a:pt x="7565" y="2168"/>
                  </a:cubicBezTo>
                  <a:lnTo>
                    <a:pt x="7728" y="1609"/>
                  </a:lnTo>
                  <a:cubicBezTo>
                    <a:pt x="7750" y="1535"/>
                    <a:pt x="7693" y="1466"/>
                    <a:pt x="7623" y="1466"/>
                  </a:cubicBezTo>
                  <a:cubicBezTo>
                    <a:pt x="7613" y="1466"/>
                    <a:pt x="7602" y="1468"/>
                    <a:pt x="7591" y="1471"/>
                  </a:cubicBezTo>
                  <a:lnTo>
                    <a:pt x="7034" y="1635"/>
                  </a:lnTo>
                  <a:cubicBezTo>
                    <a:pt x="7024" y="1638"/>
                    <a:pt x="7013" y="1639"/>
                    <a:pt x="7003" y="1639"/>
                  </a:cubicBezTo>
                  <a:cubicBezTo>
                    <a:pt x="6992" y="1639"/>
                    <a:pt x="6982" y="1638"/>
                    <a:pt x="6972" y="1635"/>
                  </a:cubicBezTo>
                  <a:lnTo>
                    <a:pt x="6416" y="1471"/>
                  </a:lnTo>
                  <a:cubicBezTo>
                    <a:pt x="6405" y="1468"/>
                    <a:pt x="6394" y="1466"/>
                    <a:pt x="6384" y="1466"/>
                  </a:cubicBezTo>
                  <a:close/>
                  <a:moveTo>
                    <a:pt x="128" y="1466"/>
                  </a:moveTo>
                  <a:cubicBezTo>
                    <a:pt x="57" y="1466"/>
                    <a:pt x="1" y="1535"/>
                    <a:pt x="23" y="1609"/>
                  </a:cubicBezTo>
                  <a:lnTo>
                    <a:pt x="186" y="2168"/>
                  </a:lnTo>
                  <a:cubicBezTo>
                    <a:pt x="192" y="2188"/>
                    <a:pt x="192" y="2210"/>
                    <a:pt x="186" y="2232"/>
                  </a:cubicBezTo>
                  <a:lnTo>
                    <a:pt x="23" y="2791"/>
                  </a:lnTo>
                  <a:cubicBezTo>
                    <a:pt x="1" y="2865"/>
                    <a:pt x="57" y="2933"/>
                    <a:pt x="128" y="2933"/>
                  </a:cubicBezTo>
                  <a:cubicBezTo>
                    <a:pt x="139" y="2933"/>
                    <a:pt x="149" y="2932"/>
                    <a:pt x="160" y="2929"/>
                  </a:cubicBezTo>
                  <a:lnTo>
                    <a:pt x="716" y="2765"/>
                  </a:lnTo>
                  <a:cubicBezTo>
                    <a:pt x="726" y="2762"/>
                    <a:pt x="737" y="2760"/>
                    <a:pt x="747" y="2760"/>
                  </a:cubicBezTo>
                  <a:cubicBezTo>
                    <a:pt x="758" y="2760"/>
                    <a:pt x="768" y="2762"/>
                    <a:pt x="778" y="2765"/>
                  </a:cubicBezTo>
                  <a:lnTo>
                    <a:pt x="1336" y="2929"/>
                  </a:lnTo>
                  <a:cubicBezTo>
                    <a:pt x="1346" y="2932"/>
                    <a:pt x="1357" y="2933"/>
                    <a:pt x="1367" y="2933"/>
                  </a:cubicBezTo>
                  <a:cubicBezTo>
                    <a:pt x="1437" y="2933"/>
                    <a:pt x="1494" y="2864"/>
                    <a:pt x="1473" y="2791"/>
                  </a:cubicBezTo>
                  <a:lnTo>
                    <a:pt x="1310" y="2232"/>
                  </a:lnTo>
                  <a:cubicBezTo>
                    <a:pt x="1304" y="2210"/>
                    <a:pt x="1304" y="2188"/>
                    <a:pt x="1310" y="2168"/>
                  </a:cubicBezTo>
                  <a:lnTo>
                    <a:pt x="1473" y="1609"/>
                  </a:lnTo>
                  <a:cubicBezTo>
                    <a:pt x="1494" y="1535"/>
                    <a:pt x="1437" y="1466"/>
                    <a:pt x="1367" y="1466"/>
                  </a:cubicBezTo>
                  <a:cubicBezTo>
                    <a:pt x="1357" y="1466"/>
                    <a:pt x="1346" y="1468"/>
                    <a:pt x="1336" y="1471"/>
                  </a:cubicBezTo>
                  <a:lnTo>
                    <a:pt x="778" y="1635"/>
                  </a:lnTo>
                  <a:cubicBezTo>
                    <a:pt x="768" y="1638"/>
                    <a:pt x="758" y="1639"/>
                    <a:pt x="747" y="1639"/>
                  </a:cubicBezTo>
                  <a:cubicBezTo>
                    <a:pt x="737" y="1639"/>
                    <a:pt x="726" y="1638"/>
                    <a:pt x="716" y="1635"/>
                  </a:cubicBezTo>
                  <a:lnTo>
                    <a:pt x="160" y="1471"/>
                  </a:lnTo>
                  <a:cubicBezTo>
                    <a:pt x="149" y="1468"/>
                    <a:pt x="139" y="1466"/>
                    <a:pt x="128" y="14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6"/>
            <p:cNvSpPr/>
            <p:nvPr/>
          </p:nvSpPr>
          <p:spPr>
            <a:xfrm>
              <a:off x="2534966" y="2704045"/>
              <a:ext cx="10247" cy="126088"/>
            </a:xfrm>
            <a:custGeom>
              <a:avLst/>
              <a:gdLst/>
              <a:ahLst/>
              <a:cxnLst/>
              <a:rect l="l" t="t" r="r" b="b"/>
              <a:pathLst>
                <a:path w="380" h="4676" extrusionOk="0">
                  <a:moveTo>
                    <a:pt x="190" y="1"/>
                  </a:moveTo>
                  <a:cubicBezTo>
                    <a:pt x="86" y="1"/>
                    <a:pt x="1" y="84"/>
                    <a:pt x="1" y="189"/>
                  </a:cubicBezTo>
                  <a:lnTo>
                    <a:pt x="1" y="4487"/>
                  </a:lnTo>
                  <a:cubicBezTo>
                    <a:pt x="1" y="4591"/>
                    <a:pt x="86" y="4676"/>
                    <a:pt x="190" y="4676"/>
                  </a:cubicBezTo>
                  <a:cubicBezTo>
                    <a:pt x="295" y="4676"/>
                    <a:pt x="380" y="4591"/>
                    <a:pt x="380" y="4487"/>
                  </a:cubicBezTo>
                  <a:lnTo>
                    <a:pt x="380" y="189"/>
                  </a:lnTo>
                  <a:cubicBezTo>
                    <a:pt x="380" y="84"/>
                    <a:pt x="295" y="1"/>
                    <a:pt x="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6"/>
            <p:cNvSpPr/>
            <p:nvPr/>
          </p:nvSpPr>
          <p:spPr>
            <a:xfrm>
              <a:off x="2522616" y="2771754"/>
              <a:ext cx="34947" cy="77201"/>
            </a:xfrm>
            <a:custGeom>
              <a:avLst/>
              <a:gdLst/>
              <a:ahLst/>
              <a:cxnLst/>
              <a:rect l="l" t="t" r="r" b="b"/>
              <a:pathLst>
                <a:path w="1296" h="2863" extrusionOk="0">
                  <a:moveTo>
                    <a:pt x="130" y="1"/>
                  </a:moveTo>
                  <a:cubicBezTo>
                    <a:pt x="58" y="1"/>
                    <a:pt x="1" y="60"/>
                    <a:pt x="1" y="263"/>
                  </a:cubicBezTo>
                  <a:lnTo>
                    <a:pt x="1" y="2862"/>
                  </a:lnTo>
                  <a:cubicBezTo>
                    <a:pt x="1" y="2842"/>
                    <a:pt x="7" y="2836"/>
                    <a:pt x="18" y="2836"/>
                  </a:cubicBezTo>
                  <a:cubicBezTo>
                    <a:pt x="41" y="2836"/>
                    <a:pt x="82" y="2862"/>
                    <a:pt x="130" y="2862"/>
                  </a:cubicBezTo>
                  <a:lnTo>
                    <a:pt x="1166" y="2862"/>
                  </a:lnTo>
                  <a:cubicBezTo>
                    <a:pt x="1214" y="2862"/>
                    <a:pt x="1256" y="2836"/>
                    <a:pt x="1278" y="2836"/>
                  </a:cubicBezTo>
                  <a:cubicBezTo>
                    <a:pt x="1290" y="2836"/>
                    <a:pt x="1296" y="2842"/>
                    <a:pt x="1296" y="2862"/>
                  </a:cubicBezTo>
                  <a:lnTo>
                    <a:pt x="1296" y="263"/>
                  </a:lnTo>
                  <a:cubicBezTo>
                    <a:pt x="1296" y="60"/>
                    <a:pt x="1238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6"/>
            <p:cNvSpPr/>
            <p:nvPr/>
          </p:nvSpPr>
          <p:spPr>
            <a:xfrm>
              <a:off x="2473081" y="2796508"/>
              <a:ext cx="133288" cy="237373"/>
            </a:xfrm>
            <a:custGeom>
              <a:avLst/>
              <a:gdLst/>
              <a:ahLst/>
              <a:cxnLst/>
              <a:rect l="l" t="t" r="r" b="b"/>
              <a:pathLst>
                <a:path w="4943" h="8803" extrusionOk="0">
                  <a:moveTo>
                    <a:pt x="541" y="1"/>
                  </a:moveTo>
                  <a:cubicBezTo>
                    <a:pt x="243" y="1"/>
                    <a:pt x="1" y="241"/>
                    <a:pt x="1" y="541"/>
                  </a:cubicBezTo>
                  <a:lnTo>
                    <a:pt x="1" y="8262"/>
                  </a:lnTo>
                  <a:cubicBezTo>
                    <a:pt x="1" y="8560"/>
                    <a:pt x="243" y="8802"/>
                    <a:pt x="541" y="8802"/>
                  </a:cubicBezTo>
                  <a:lnTo>
                    <a:pt x="4402" y="8802"/>
                  </a:lnTo>
                  <a:cubicBezTo>
                    <a:pt x="4700" y="8802"/>
                    <a:pt x="4943" y="8560"/>
                    <a:pt x="4943" y="8262"/>
                  </a:cubicBezTo>
                  <a:lnTo>
                    <a:pt x="4943" y="541"/>
                  </a:lnTo>
                  <a:cubicBezTo>
                    <a:pt x="4943" y="241"/>
                    <a:pt x="4700" y="1"/>
                    <a:pt x="4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6"/>
            <p:cNvSpPr/>
            <p:nvPr/>
          </p:nvSpPr>
          <p:spPr>
            <a:xfrm>
              <a:off x="2473081" y="2796508"/>
              <a:ext cx="118727" cy="237319"/>
            </a:xfrm>
            <a:custGeom>
              <a:avLst/>
              <a:gdLst/>
              <a:ahLst/>
              <a:cxnLst/>
              <a:rect l="l" t="t" r="r" b="b"/>
              <a:pathLst>
                <a:path w="4403" h="8801" extrusionOk="0">
                  <a:moveTo>
                    <a:pt x="522" y="1"/>
                  </a:moveTo>
                  <a:cubicBezTo>
                    <a:pt x="234" y="1"/>
                    <a:pt x="1" y="235"/>
                    <a:pt x="2" y="524"/>
                  </a:cubicBezTo>
                  <a:lnTo>
                    <a:pt x="2" y="8278"/>
                  </a:lnTo>
                  <a:cubicBezTo>
                    <a:pt x="1" y="8566"/>
                    <a:pt x="234" y="8801"/>
                    <a:pt x="522" y="8801"/>
                  </a:cubicBezTo>
                  <a:lnTo>
                    <a:pt x="3881" y="8801"/>
                  </a:lnTo>
                  <a:cubicBezTo>
                    <a:pt x="4170" y="8801"/>
                    <a:pt x="4402" y="8566"/>
                    <a:pt x="4402" y="8278"/>
                  </a:cubicBezTo>
                  <a:lnTo>
                    <a:pt x="4402" y="524"/>
                  </a:lnTo>
                  <a:cubicBezTo>
                    <a:pt x="4402" y="235"/>
                    <a:pt x="4170" y="1"/>
                    <a:pt x="3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6"/>
            <p:cNvSpPr/>
            <p:nvPr/>
          </p:nvSpPr>
          <p:spPr>
            <a:xfrm>
              <a:off x="2494411" y="2861844"/>
              <a:ext cx="91169" cy="90306"/>
            </a:xfrm>
            <a:custGeom>
              <a:avLst/>
              <a:gdLst/>
              <a:ahLst/>
              <a:cxnLst/>
              <a:rect l="l" t="t" r="r" b="b"/>
              <a:pathLst>
                <a:path w="3381" h="3349" extrusionOk="0">
                  <a:moveTo>
                    <a:pt x="1691" y="1"/>
                  </a:moveTo>
                  <a:cubicBezTo>
                    <a:pt x="1624" y="1"/>
                    <a:pt x="1557" y="26"/>
                    <a:pt x="1506" y="77"/>
                  </a:cubicBezTo>
                  <a:lnTo>
                    <a:pt x="103" y="1489"/>
                  </a:lnTo>
                  <a:cubicBezTo>
                    <a:pt x="1" y="1591"/>
                    <a:pt x="1" y="1757"/>
                    <a:pt x="103" y="1859"/>
                  </a:cubicBezTo>
                  <a:lnTo>
                    <a:pt x="1506" y="3271"/>
                  </a:lnTo>
                  <a:cubicBezTo>
                    <a:pt x="1557" y="3323"/>
                    <a:pt x="1624" y="3348"/>
                    <a:pt x="1691" y="3348"/>
                  </a:cubicBezTo>
                  <a:cubicBezTo>
                    <a:pt x="1758" y="3348"/>
                    <a:pt x="1825" y="3323"/>
                    <a:pt x="1875" y="3271"/>
                  </a:cubicBezTo>
                  <a:lnTo>
                    <a:pt x="3280" y="1859"/>
                  </a:lnTo>
                  <a:cubicBezTo>
                    <a:pt x="3381" y="1757"/>
                    <a:pt x="3381" y="1591"/>
                    <a:pt x="3280" y="1489"/>
                  </a:cubicBezTo>
                  <a:lnTo>
                    <a:pt x="1875" y="77"/>
                  </a:lnTo>
                  <a:cubicBezTo>
                    <a:pt x="1825" y="26"/>
                    <a:pt x="1758" y="1"/>
                    <a:pt x="1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6"/>
            <p:cNvSpPr/>
            <p:nvPr/>
          </p:nvSpPr>
          <p:spPr>
            <a:xfrm>
              <a:off x="2386524" y="2666995"/>
              <a:ext cx="306862" cy="372656"/>
            </a:xfrm>
            <a:custGeom>
              <a:avLst/>
              <a:gdLst/>
              <a:ahLst/>
              <a:cxnLst/>
              <a:rect l="l" t="t" r="r" b="b"/>
              <a:pathLst>
                <a:path w="11380" h="13820" extrusionOk="0">
                  <a:moveTo>
                    <a:pt x="10636" y="1098"/>
                  </a:moveTo>
                  <a:cubicBezTo>
                    <a:pt x="10584" y="1098"/>
                    <a:pt x="10533" y="1118"/>
                    <a:pt x="10494" y="1157"/>
                  </a:cubicBezTo>
                  <a:cubicBezTo>
                    <a:pt x="10414" y="1236"/>
                    <a:pt x="10414" y="1365"/>
                    <a:pt x="10494" y="1444"/>
                  </a:cubicBezTo>
                  <a:lnTo>
                    <a:pt x="10612" y="1563"/>
                  </a:lnTo>
                  <a:lnTo>
                    <a:pt x="10494" y="1683"/>
                  </a:lnTo>
                  <a:cubicBezTo>
                    <a:pt x="10414" y="1762"/>
                    <a:pt x="10414" y="1890"/>
                    <a:pt x="10494" y="1968"/>
                  </a:cubicBezTo>
                  <a:cubicBezTo>
                    <a:pt x="10533" y="2008"/>
                    <a:pt x="10585" y="2028"/>
                    <a:pt x="10637" y="2028"/>
                  </a:cubicBezTo>
                  <a:cubicBezTo>
                    <a:pt x="10689" y="2028"/>
                    <a:pt x="10741" y="2008"/>
                    <a:pt x="10780" y="1968"/>
                  </a:cubicBezTo>
                  <a:lnTo>
                    <a:pt x="10897" y="1850"/>
                  </a:lnTo>
                  <a:lnTo>
                    <a:pt x="11014" y="1968"/>
                  </a:lnTo>
                  <a:cubicBezTo>
                    <a:pt x="11053" y="2008"/>
                    <a:pt x="11105" y="2028"/>
                    <a:pt x="11157" y="2028"/>
                  </a:cubicBezTo>
                  <a:cubicBezTo>
                    <a:pt x="11209" y="2028"/>
                    <a:pt x="11261" y="2008"/>
                    <a:pt x="11301" y="1968"/>
                  </a:cubicBezTo>
                  <a:cubicBezTo>
                    <a:pt x="11380" y="1890"/>
                    <a:pt x="11380" y="1762"/>
                    <a:pt x="11301" y="1683"/>
                  </a:cubicBezTo>
                  <a:lnTo>
                    <a:pt x="11182" y="1563"/>
                  </a:lnTo>
                  <a:lnTo>
                    <a:pt x="11301" y="1444"/>
                  </a:lnTo>
                  <a:cubicBezTo>
                    <a:pt x="11380" y="1365"/>
                    <a:pt x="11380" y="1236"/>
                    <a:pt x="11301" y="1157"/>
                  </a:cubicBezTo>
                  <a:cubicBezTo>
                    <a:pt x="11261" y="1118"/>
                    <a:pt x="11210" y="1098"/>
                    <a:pt x="11159" y="1098"/>
                  </a:cubicBezTo>
                  <a:cubicBezTo>
                    <a:pt x="11106" y="1098"/>
                    <a:pt x="11054" y="1119"/>
                    <a:pt x="11014" y="1159"/>
                  </a:cubicBezTo>
                  <a:lnTo>
                    <a:pt x="10897" y="1275"/>
                  </a:lnTo>
                  <a:lnTo>
                    <a:pt x="10780" y="1159"/>
                  </a:lnTo>
                  <a:cubicBezTo>
                    <a:pt x="10740" y="1119"/>
                    <a:pt x="10688" y="1098"/>
                    <a:pt x="10636" y="1098"/>
                  </a:cubicBezTo>
                  <a:close/>
                  <a:moveTo>
                    <a:pt x="223" y="1098"/>
                  </a:moveTo>
                  <a:cubicBezTo>
                    <a:pt x="172" y="1098"/>
                    <a:pt x="121" y="1118"/>
                    <a:pt x="81" y="1157"/>
                  </a:cubicBezTo>
                  <a:cubicBezTo>
                    <a:pt x="1" y="1236"/>
                    <a:pt x="1" y="1365"/>
                    <a:pt x="80" y="1444"/>
                  </a:cubicBezTo>
                  <a:lnTo>
                    <a:pt x="198" y="1563"/>
                  </a:lnTo>
                  <a:lnTo>
                    <a:pt x="80" y="1683"/>
                  </a:lnTo>
                  <a:cubicBezTo>
                    <a:pt x="1" y="1762"/>
                    <a:pt x="1" y="1890"/>
                    <a:pt x="81" y="1970"/>
                  </a:cubicBezTo>
                  <a:cubicBezTo>
                    <a:pt x="121" y="2008"/>
                    <a:pt x="172" y="2028"/>
                    <a:pt x="224" y="2028"/>
                  </a:cubicBezTo>
                  <a:cubicBezTo>
                    <a:pt x="276" y="2028"/>
                    <a:pt x="328" y="2008"/>
                    <a:pt x="368" y="1968"/>
                  </a:cubicBezTo>
                  <a:lnTo>
                    <a:pt x="485" y="1850"/>
                  </a:lnTo>
                  <a:lnTo>
                    <a:pt x="602" y="1968"/>
                  </a:lnTo>
                  <a:cubicBezTo>
                    <a:pt x="640" y="2008"/>
                    <a:pt x="692" y="2028"/>
                    <a:pt x="744" y="2028"/>
                  </a:cubicBezTo>
                  <a:cubicBezTo>
                    <a:pt x="795" y="2028"/>
                    <a:pt x="847" y="2008"/>
                    <a:pt x="887" y="1968"/>
                  </a:cubicBezTo>
                  <a:cubicBezTo>
                    <a:pt x="968" y="1890"/>
                    <a:pt x="968" y="1762"/>
                    <a:pt x="888" y="1683"/>
                  </a:cubicBezTo>
                  <a:lnTo>
                    <a:pt x="770" y="1563"/>
                  </a:lnTo>
                  <a:lnTo>
                    <a:pt x="888" y="1444"/>
                  </a:lnTo>
                  <a:cubicBezTo>
                    <a:pt x="968" y="1365"/>
                    <a:pt x="968" y="1236"/>
                    <a:pt x="887" y="1157"/>
                  </a:cubicBezTo>
                  <a:cubicBezTo>
                    <a:pt x="848" y="1118"/>
                    <a:pt x="796" y="1098"/>
                    <a:pt x="745" y="1098"/>
                  </a:cubicBezTo>
                  <a:cubicBezTo>
                    <a:pt x="693" y="1098"/>
                    <a:pt x="641" y="1119"/>
                    <a:pt x="602" y="1159"/>
                  </a:cubicBezTo>
                  <a:lnTo>
                    <a:pt x="485" y="1275"/>
                  </a:lnTo>
                  <a:lnTo>
                    <a:pt x="368" y="1159"/>
                  </a:lnTo>
                  <a:cubicBezTo>
                    <a:pt x="328" y="1119"/>
                    <a:pt x="276" y="1098"/>
                    <a:pt x="223" y="1098"/>
                  </a:cubicBezTo>
                  <a:close/>
                  <a:moveTo>
                    <a:pt x="6584" y="435"/>
                  </a:moveTo>
                  <a:lnTo>
                    <a:pt x="6346" y="1251"/>
                  </a:lnTo>
                  <a:cubicBezTo>
                    <a:pt x="6329" y="1311"/>
                    <a:pt x="6329" y="1376"/>
                    <a:pt x="6346" y="1437"/>
                  </a:cubicBezTo>
                  <a:lnTo>
                    <a:pt x="6584" y="2252"/>
                  </a:lnTo>
                  <a:lnTo>
                    <a:pt x="6584" y="2252"/>
                  </a:lnTo>
                  <a:lnTo>
                    <a:pt x="5885" y="2046"/>
                  </a:lnTo>
                  <a:lnTo>
                    <a:pt x="5885" y="1568"/>
                  </a:lnTo>
                  <a:cubicBezTo>
                    <a:pt x="5886" y="1464"/>
                    <a:pt x="5810" y="1375"/>
                    <a:pt x="5708" y="1359"/>
                  </a:cubicBezTo>
                  <a:cubicBezTo>
                    <a:pt x="5699" y="1358"/>
                    <a:pt x="5691" y="1357"/>
                    <a:pt x="5683" y="1357"/>
                  </a:cubicBezTo>
                  <a:cubicBezTo>
                    <a:pt x="5572" y="1357"/>
                    <a:pt x="5479" y="1446"/>
                    <a:pt x="5479" y="1560"/>
                  </a:cubicBezTo>
                  <a:lnTo>
                    <a:pt x="5479" y="2045"/>
                  </a:lnTo>
                  <a:lnTo>
                    <a:pt x="4780" y="2252"/>
                  </a:lnTo>
                  <a:lnTo>
                    <a:pt x="5017" y="1437"/>
                  </a:lnTo>
                  <a:cubicBezTo>
                    <a:pt x="5035" y="1376"/>
                    <a:pt x="5035" y="1311"/>
                    <a:pt x="5017" y="1251"/>
                  </a:cubicBezTo>
                  <a:lnTo>
                    <a:pt x="4780" y="435"/>
                  </a:lnTo>
                  <a:lnTo>
                    <a:pt x="5588" y="673"/>
                  </a:lnTo>
                  <a:cubicBezTo>
                    <a:pt x="5618" y="682"/>
                    <a:pt x="5650" y="687"/>
                    <a:pt x="5682" y="687"/>
                  </a:cubicBezTo>
                  <a:cubicBezTo>
                    <a:pt x="5713" y="687"/>
                    <a:pt x="5745" y="682"/>
                    <a:pt x="5775" y="673"/>
                  </a:cubicBezTo>
                  <a:lnTo>
                    <a:pt x="6584" y="435"/>
                  </a:lnTo>
                  <a:close/>
                  <a:moveTo>
                    <a:pt x="2084" y="1915"/>
                  </a:moveTo>
                  <a:lnTo>
                    <a:pt x="2479" y="2030"/>
                  </a:lnTo>
                  <a:cubicBezTo>
                    <a:pt x="2508" y="2039"/>
                    <a:pt x="2537" y="2043"/>
                    <a:pt x="2567" y="2043"/>
                  </a:cubicBezTo>
                  <a:cubicBezTo>
                    <a:pt x="2596" y="2043"/>
                    <a:pt x="2626" y="2039"/>
                    <a:pt x="2655" y="2030"/>
                  </a:cubicBezTo>
                  <a:lnTo>
                    <a:pt x="3049" y="1915"/>
                  </a:lnTo>
                  <a:lnTo>
                    <a:pt x="3049" y="1915"/>
                  </a:lnTo>
                  <a:lnTo>
                    <a:pt x="2934" y="2314"/>
                  </a:lnTo>
                  <a:cubicBezTo>
                    <a:pt x="2917" y="2372"/>
                    <a:pt x="2917" y="2432"/>
                    <a:pt x="2934" y="2490"/>
                  </a:cubicBezTo>
                  <a:lnTo>
                    <a:pt x="3049" y="2889"/>
                  </a:lnTo>
                  <a:lnTo>
                    <a:pt x="2655" y="2772"/>
                  </a:lnTo>
                  <a:cubicBezTo>
                    <a:pt x="2626" y="2763"/>
                    <a:pt x="2596" y="2759"/>
                    <a:pt x="2567" y="2759"/>
                  </a:cubicBezTo>
                  <a:cubicBezTo>
                    <a:pt x="2537" y="2759"/>
                    <a:pt x="2508" y="2763"/>
                    <a:pt x="2479" y="2772"/>
                  </a:cubicBezTo>
                  <a:lnTo>
                    <a:pt x="2084" y="2889"/>
                  </a:lnTo>
                  <a:lnTo>
                    <a:pt x="2199" y="2490"/>
                  </a:lnTo>
                  <a:cubicBezTo>
                    <a:pt x="2217" y="2432"/>
                    <a:pt x="2217" y="2372"/>
                    <a:pt x="2199" y="2314"/>
                  </a:cubicBezTo>
                  <a:lnTo>
                    <a:pt x="2084" y="1915"/>
                  </a:lnTo>
                  <a:close/>
                  <a:moveTo>
                    <a:pt x="8331" y="1915"/>
                  </a:moveTo>
                  <a:lnTo>
                    <a:pt x="8726" y="2030"/>
                  </a:lnTo>
                  <a:cubicBezTo>
                    <a:pt x="8755" y="2039"/>
                    <a:pt x="8785" y="2043"/>
                    <a:pt x="8815" y="2043"/>
                  </a:cubicBezTo>
                  <a:cubicBezTo>
                    <a:pt x="8844" y="2043"/>
                    <a:pt x="8874" y="2039"/>
                    <a:pt x="8903" y="2030"/>
                  </a:cubicBezTo>
                  <a:lnTo>
                    <a:pt x="9298" y="1915"/>
                  </a:lnTo>
                  <a:lnTo>
                    <a:pt x="9298" y="1915"/>
                  </a:lnTo>
                  <a:lnTo>
                    <a:pt x="9181" y="2314"/>
                  </a:lnTo>
                  <a:cubicBezTo>
                    <a:pt x="9164" y="2372"/>
                    <a:pt x="9164" y="2432"/>
                    <a:pt x="9181" y="2490"/>
                  </a:cubicBezTo>
                  <a:lnTo>
                    <a:pt x="9298" y="2889"/>
                  </a:lnTo>
                  <a:lnTo>
                    <a:pt x="8903" y="2772"/>
                  </a:lnTo>
                  <a:cubicBezTo>
                    <a:pt x="8874" y="2763"/>
                    <a:pt x="8844" y="2759"/>
                    <a:pt x="8815" y="2759"/>
                  </a:cubicBezTo>
                  <a:cubicBezTo>
                    <a:pt x="8785" y="2759"/>
                    <a:pt x="8755" y="2763"/>
                    <a:pt x="8726" y="2772"/>
                  </a:cubicBezTo>
                  <a:lnTo>
                    <a:pt x="8331" y="2889"/>
                  </a:lnTo>
                  <a:lnTo>
                    <a:pt x="8448" y="2490"/>
                  </a:lnTo>
                  <a:cubicBezTo>
                    <a:pt x="8464" y="2432"/>
                    <a:pt x="8464" y="2372"/>
                    <a:pt x="8448" y="2314"/>
                  </a:cubicBezTo>
                  <a:lnTo>
                    <a:pt x="8331" y="1915"/>
                  </a:lnTo>
                  <a:close/>
                  <a:moveTo>
                    <a:pt x="8196" y="1465"/>
                  </a:moveTo>
                  <a:cubicBezTo>
                    <a:pt x="7996" y="1465"/>
                    <a:pt x="7834" y="1660"/>
                    <a:pt x="7896" y="1867"/>
                  </a:cubicBezTo>
                  <a:lnTo>
                    <a:pt x="8052" y="2402"/>
                  </a:lnTo>
                  <a:lnTo>
                    <a:pt x="7898" y="2936"/>
                  </a:lnTo>
                  <a:cubicBezTo>
                    <a:pt x="7836" y="3144"/>
                    <a:pt x="7996" y="3338"/>
                    <a:pt x="8196" y="3338"/>
                  </a:cubicBezTo>
                  <a:cubicBezTo>
                    <a:pt x="8225" y="3338"/>
                    <a:pt x="8255" y="3334"/>
                    <a:pt x="8285" y="3325"/>
                  </a:cubicBezTo>
                  <a:lnTo>
                    <a:pt x="8815" y="3168"/>
                  </a:lnTo>
                  <a:lnTo>
                    <a:pt x="9345" y="3325"/>
                  </a:lnTo>
                  <a:cubicBezTo>
                    <a:pt x="9376" y="3334"/>
                    <a:pt x="9406" y="3338"/>
                    <a:pt x="9435" y="3338"/>
                  </a:cubicBezTo>
                  <a:cubicBezTo>
                    <a:pt x="9634" y="3338"/>
                    <a:pt x="9795" y="3144"/>
                    <a:pt x="9734" y="2936"/>
                  </a:cubicBezTo>
                  <a:lnTo>
                    <a:pt x="9579" y="2402"/>
                  </a:lnTo>
                  <a:lnTo>
                    <a:pt x="9734" y="1867"/>
                  </a:lnTo>
                  <a:cubicBezTo>
                    <a:pt x="9766" y="1758"/>
                    <a:pt x="9736" y="1638"/>
                    <a:pt x="9654" y="1558"/>
                  </a:cubicBezTo>
                  <a:cubicBezTo>
                    <a:pt x="9594" y="1497"/>
                    <a:pt x="9514" y="1466"/>
                    <a:pt x="9432" y="1466"/>
                  </a:cubicBezTo>
                  <a:cubicBezTo>
                    <a:pt x="9403" y="1466"/>
                    <a:pt x="9373" y="1470"/>
                    <a:pt x="9344" y="1478"/>
                  </a:cubicBezTo>
                  <a:lnTo>
                    <a:pt x="8814" y="1634"/>
                  </a:lnTo>
                  <a:lnTo>
                    <a:pt x="8285" y="1478"/>
                  </a:lnTo>
                  <a:cubicBezTo>
                    <a:pt x="8255" y="1470"/>
                    <a:pt x="8225" y="1465"/>
                    <a:pt x="8196" y="1465"/>
                  </a:cubicBezTo>
                  <a:close/>
                  <a:moveTo>
                    <a:pt x="1949" y="1465"/>
                  </a:moveTo>
                  <a:cubicBezTo>
                    <a:pt x="1749" y="1465"/>
                    <a:pt x="1589" y="1660"/>
                    <a:pt x="1649" y="1867"/>
                  </a:cubicBezTo>
                  <a:lnTo>
                    <a:pt x="1805" y="2402"/>
                  </a:lnTo>
                  <a:lnTo>
                    <a:pt x="1649" y="2936"/>
                  </a:lnTo>
                  <a:cubicBezTo>
                    <a:pt x="1589" y="3144"/>
                    <a:pt x="1749" y="3338"/>
                    <a:pt x="1949" y="3338"/>
                  </a:cubicBezTo>
                  <a:cubicBezTo>
                    <a:pt x="1978" y="3338"/>
                    <a:pt x="2008" y="3334"/>
                    <a:pt x="2038" y="3325"/>
                  </a:cubicBezTo>
                  <a:lnTo>
                    <a:pt x="2568" y="3168"/>
                  </a:lnTo>
                  <a:lnTo>
                    <a:pt x="3097" y="3325"/>
                  </a:lnTo>
                  <a:cubicBezTo>
                    <a:pt x="3126" y="3334"/>
                    <a:pt x="3156" y="3338"/>
                    <a:pt x="3186" y="3338"/>
                  </a:cubicBezTo>
                  <a:cubicBezTo>
                    <a:pt x="3395" y="3337"/>
                    <a:pt x="3545" y="3137"/>
                    <a:pt x="3486" y="2936"/>
                  </a:cubicBezTo>
                  <a:lnTo>
                    <a:pt x="3330" y="2402"/>
                  </a:lnTo>
                  <a:lnTo>
                    <a:pt x="3486" y="1867"/>
                  </a:lnTo>
                  <a:cubicBezTo>
                    <a:pt x="3546" y="1660"/>
                    <a:pt x="3386" y="1465"/>
                    <a:pt x="3186" y="1465"/>
                  </a:cubicBezTo>
                  <a:cubicBezTo>
                    <a:pt x="3157" y="1465"/>
                    <a:pt x="3127" y="1470"/>
                    <a:pt x="3097" y="1478"/>
                  </a:cubicBezTo>
                  <a:lnTo>
                    <a:pt x="2568" y="1634"/>
                  </a:lnTo>
                  <a:lnTo>
                    <a:pt x="2038" y="1478"/>
                  </a:lnTo>
                  <a:cubicBezTo>
                    <a:pt x="2008" y="1470"/>
                    <a:pt x="1978" y="1465"/>
                    <a:pt x="1949" y="1465"/>
                  </a:cubicBezTo>
                  <a:close/>
                  <a:moveTo>
                    <a:pt x="6124" y="4102"/>
                  </a:moveTo>
                  <a:cubicBezTo>
                    <a:pt x="6125" y="4118"/>
                    <a:pt x="6127" y="4137"/>
                    <a:pt x="6127" y="4161"/>
                  </a:cubicBezTo>
                  <a:lnTo>
                    <a:pt x="6127" y="4615"/>
                  </a:lnTo>
                  <a:lnTo>
                    <a:pt x="5235" y="4615"/>
                  </a:lnTo>
                  <a:lnTo>
                    <a:pt x="5262" y="4158"/>
                  </a:lnTo>
                  <a:lnTo>
                    <a:pt x="5264" y="4158"/>
                  </a:lnTo>
                  <a:cubicBezTo>
                    <a:pt x="5251" y="4142"/>
                    <a:pt x="5245" y="4122"/>
                    <a:pt x="5245" y="4102"/>
                  </a:cubicBezTo>
                  <a:close/>
                  <a:moveTo>
                    <a:pt x="7645" y="5020"/>
                  </a:moveTo>
                  <a:cubicBezTo>
                    <a:pt x="7823" y="5021"/>
                    <a:pt x="7964" y="5167"/>
                    <a:pt x="7962" y="5344"/>
                  </a:cubicBezTo>
                  <a:lnTo>
                    <a:pt x="7962" y="5668"/>
                  </a:lnTo>
                  <a:lnTo>
                    <a:pt x="3427" y="5668"/>
                  </a:lnTo>
                  <a:lnTo>
                    <a:pt x="3427" y="5344"/>
                  </a:lnTo>
                  <a:cubicBezTo>
                    <a:pt x="3425" y="5167"/>
                    <a:pt x="3568" y="5021"/>
                    <a:pt x="3745" y="5020"/>
                  </a:cubicBezTo>
                  <a:close/>
                  <a:moveTo>
                    <a:pt x="5694" y="8586"/>
                  </a:moveTo>
                  <a:cubicBezTo>
                    <a:pt x="5773" y="8586"/>
                    <a:pt x="5853" y="8615"/>
                    <a:pt x="5918" y="8681"/>
                  </a:cubicBezTo>
                  <a:cubicBezTo>
                    <a:pt x="6117" y="8882"/>
                    <a:pt x="5974" y="9222"/>
                    <a:pt x="5692" y="9222"/>
                  </a:cubicBezTo>
                  <a:cubicBezTo>
                    <a:pt x="5515" y="9221"/>
                    <a:pt x="5372" y="9077"/>
                    <a:pt x="5373" y="8901"/>
                  </a:cubicBezTo>
                  <a:cubicBezTo>
                    <a:pt x="5375" y="8711"/>
                    <a:pt x="5532" y="8586"/>
                    <a:pt x="5694" y="8586"/>
                  </a:cubicBezTo>
                  <a:close/>
                  <a:moveTo>
                    <a:pt x="5691" y="8181"/>
                  </a:moveTo>
                  <a:cubicBezTo>
                    <a:pt x="5502" y="8181"/>
                    <a:pt x="5317" y="8255"/>
                    <a:pt x="5179" y="8394"/>
                  </a:cubicBezTo>
                  <a:cubicBezTo>
                    <a:pt x="4973" y="8601"/>
                    <a:pt x="4911" y="8913"/>
                    <a:pt x="5023" y="9182"/>
                  </a:cubicBezTo>
                  <a:cubicBezTo>
                    <a:pt x="5136" y="9451"/>
                    <a:pt x="5399" y="9627"/>
                    <a:pt x="5692" y="9627"/>
                  </a:cubicBezTo>
                  <a:cubicBezTo>
                    <a:pt x="6092" y="9626"/>
                    <a:pt x="6415" y="9300"/>
                    <a:pt x="6415" y="8901"/>
                  </a:cubicBezTo>
                  <a:cubicBezTo>
                    <a:pt x="6414" y="8609"/>
                    <a:pt x="6236" y="8346"/>
                    <a:pt x="5965" y="8235"/>
                  </a:cubicBezTo>
                  <a:cubicBezTo>
                    <a:pt x="5877" y="8199"/>
                    <a:pt x="5783" y="8181"/>
                    <a:pt x="5691" y="8181"/>
                  </a:cubicBezTo>
                  <a:close/>
                  <a:moveTo>
                    <a:pt x="5692" y="7482"/>
                  </a:moveTo>
                  <a:cubicBezTo>
                    <a:pt x="5707" y="7482"/>
                    <a:pt x="5721" y="7488"/>
                    <a:pt x="5732" y="7499"/>
                  </a:cubicBezTo>
                  <a:lnTo>
                    <a:pt x="7083" y="8858"/>
                  </a:lnTo>
                  <a:cubicBezTo>
                    <a:pt x="7107" y="8882"/>
                    <a:pt x="7107" y="8920"/>
                    <a:pt x="7083" y="8943"/>
                  </a:cubicBezTo>
                  <a:lnTo>
                    <a:pt x="5732" y="10303"/>
                  </a:lnTo>
                  <a:cubicBezTo>
                    <a:pt x="5721" y="10314"/>
                    <a:pt x="5707" y="10319"/>
                    <a:pt x="5692" y="10319"/>
                  </a:cubicBezTo>
                  <a:cubicBezTo>
                    <a:pt x="5678" y="10319"/>
                    <a:pt x="5663" y="10314"/>
                    <a:pt x="5651" y="10303"/>
                  </a:cubicBezTo>
                  <a:lnTo>
                    <a:pt x="4301" y="8943"/>
                  </a:lnTo>
                  <a:cubicBezTo>
                    <a:pt x="4277" y="8920"/>
                    <a:pt x="4277" y="8881"/>
                    <a:pt x="4301" y="8858"/>
                  </a:cubicBezTo>
                  <a:lnTo>
                    <a:pt x="5651" y="7499"/>
                  </a:lnTo>
                  <a:cubicBezTo>
                    <a:pt x="5663" y="7488"/>
                    <a:pt x="5678" y="7482"/>
                    <a:pt x="5692" y="7482"/>
                  </a:cubicBezTo>
                  <a:close/>
                  <a:moveTo>
                    <a:pt x="5686" y="7078"/>
                  </a:moveTo>
                  <a:cubicBezTo>
                    <a:pt x="5564" y="7078"/>
                    <a:pt x="5448" y="7127"/>
                    <a:pt x="5363" y="7214"/>
                  </a:cubicBezTo>
                  <a:lnTo>
                    <a:pt x="4015" y="8574"/>
                  </a:lnTo>
                  <a:cubicBezTo>
                    <a:pt x="3835" y="8756"/>
                    <a:pt x="3835" y="9048"/>
                    <a:pt x="4015" y="9230"/>
                  </a:cubicBezTo>
                  <a:lnTo>
                    <a:pt x="5365" y="10588"/>
                  </a:lnTo>
                  <a:cubicBezTo>
                    <a:pt x="5451" y="10675"/>
                    <a:pt x="5569" y="10724"/>
                    <a:pt x="5692" y="10724"/>
                  </a:cubicBezTo>
                  <a:lnTo>
                    <a:pt x="5692" y="10725"/>
                  </a:lnTo>
                  <a:cubicBezTo>
                    <a:pt x="5814" y="10725"/>
                    <a:pt x="5932" y="10676"/>
                    <a:pt x="6019" y="10588"/>
                  </a:cubicBezTo>
                  <a:lnTo>
                    <a:pt x="7370" y="9230"/>
                  </a:lnTo>
                  <a:cubicBezTo>
                    <a:pt x="7549" y="9048"/>
                    <a:pt x="7549" y="8754"/>
                    <a:pt x="7370" y="8573"/>
                  </a:cubicBezTo>
                  <a:lnTo>
                    <a:pt x="6019" y="7214"/>
                  </a:lnTo>
                  <a:cubicBezTo>
                    <a:pt x="5934" y="7127"/>
                    <a:pt x="5818" y="7078"/>
                    <a:pt x="5697" y="7078"/>
                  </a:cubicBezTo>
                  <a:cubicBezTo>
                    <a:pt x="5695" y="7078"/>
                    <a:pt x="5693" y="7078"/>
                    <a:pt x="5692" y="7079"/>
                  </a:cubicBezTo>
                  <a:cubicBezTo>
                    <a:pt x="5690" y="7078"/>
                    <a:pt x="5688" y="7078"/>
                    <a:pt x="5686" y="7078"/>
                  </a:cubicBezTo>
                  <a:close/>
                  <a:moveTo>
                    <a:pt x="7962" y="12767"/>
                  </a:moveTo>
                  <a:lnTo>
                    <a:pt x="7962" y="13091"/>
                  </a:lnTo>
                  <a:cubicBezTo>
                    <a:pt x="7964" y="13268"/>
                    <a:pt x="7823" y="13413"/>
                    <a:pt x="7645" y="13415"/>
                  </a:cubicBezTo>
                  <a:lnTo>
                    <a:pt x="3745" y="13415"/>
                  </a:lnTo>
                  <a:cubicBezTo>
                    <a:pt x="3568" y="13413"/>
                    <a:pt x="3425" y="13268"/>
                    <a:pt x="3427" y="13091"/>
                  </a:cubicBezTo>
                  <a:lnTo>
                    <a:pt x="3427" y="12767"/>
                  </a:lnTo>
                  <a:close/>
                  <a:moveTo>
                    <a:pt x="4673" y="1"/>
                  </a:moveTo>
                  <a:cubicBezTo>
                    <a:pt x="4460" y="1"/>
                    <a:pt x="4291" y="208"/>
                    <a:pt x="4355" y="428"/>
                  </a:cubicBezTo>
                  <a:lnTo>
                    <a:pt x="4623" y="1349"/>
                  </a:lnTo>
                  <a:lnTo>
                    <a:pt x="4356" y="2264"/>
                  </a:lnTo>
                  <a:cubicBezTo>
                    <a:pt x="4330" y="2347"/>
                    <a:pt x="4337" y="2436"/>
                    <a:pt x="4376" y="2516"/>
                  </a:cubicBezTo>
                  <a:cubicBezTo>
                    <a:pt x="4435" y="2630"/>
                    <a:pt x="4552" y="2698"/>
                    <a:pt x="4674" y="2698"/>
                  </a:cubicBezTo>
                  <a:cubicBezTo>
                    <a:pt x="4705" y="2698"/>
                    <a:pt x="4736" y="2693"/>
                    <a:pt x="4767" y="2684"/>
                  </a:cubicBezTo>
                  <a:lnTo>
                    <a:pt x="5479" y="2474"/>
                  </a:lnTo>
                  <a:lnTo>
                    <a:pt x="5479" y="3697"/>
                  </a:lnTo>
                  <a:lnTo>
                    <a:pt x="5162" y="3697"/>
                  </a:lnTo>
                  <a:cubicBezTo>
                    <a:pt x="5062" y="3697"/>
                    <a:pt x="4830" y="3742"/>
                    <a:pt x="4830" y="4161"/>
                  </a:cubicBezTo>
                  <a:lnTo>
                    <a:pt x="4830" y="4615"/>
                  </a:lnTo>
                  <a:lnTo>
                    <a:pt x="3745" y="4615"/>
                  </a:lnTo>
                  <a:cubicBezTo>
                    <a:pt x="3345" y="4616"/>
                    <a:pt x="3022" y="4940"/>
                    <a:pt x="3022" y="5341"/>
                  </a:cubicBezTo>
                  <a:lnTo>
                    <a:pt x="3022" y="6525"/>
                  </a:lnTo>
                  <a:cubicBezTo>
                    <a:pt x="3021" y="6629"/>
                    <a:pt x="3097" y="6718"/>
                    <a:pt x="3199" y="6734"/>
                  </a:cubicBezTo>
                  <a:cubicBezTo>
                    <a:pt x="3208" y="6735"/>
                    <a:pt x="3216" y="6736"/>
                    <a:pt x="3224" y="6736"/>
                  </a:cubicBezTo>
                  <a:cubicBezTo>
                    <a:pt x="3334" y="6736"/>
                    <a:pt x="3427" y="6647"/>
                    <a:pt x="3427" y="6534"/>
                  </a:cubicBezTo>
                  <a:lnTo>
                    <a:pt x="3427" y="6045"/>
                  </a:lnTo>
                  <a:lnTo>
                    <a:pt x="7962" y="6045"/>
                  </a:lnTo>
                  <a:lnTo>
                    <a:pt x="7962" y="12362"/>
                  </a:lnTo>
                  <a:lnTo>
                    <a:pt x="3427" y="12362"/>
                  </a:lnTo>
                  <a:lnTo>
                    <a:pt x="3427" y="7371"/>
                  </a:lnTo>
                  <a:cubicBezTo>
                    <a:pt x="3430" y="7266"/>
                    <a:pt x="3353" y="7176"/>
                    <a:pt x="3250" y="7162"/>
                  </a:cubicBezTo>
                  <a:cubicBezTo>
                    <a:pt x="3241" y="7161"/>
                    <a:pt x="3232" y="7160"/>
                    <a:pt x="3223" y="7160"/>
                  </a:cubicBezTo>
                  <a:cubicBezTo>
                    <a:pt x="3114" y="7160"/>
                    <a:pt x="3022" y="7250"/>
                    <a:pt x="3022" y="7362"/>
                  </a:cubicBezTo>
                  <a:lnTo>
                    <a:pt x="3022" y="13094"/>
                  </a:lnTo>
                  <a:cubicBezTo>
                    <a:pt x="3022" y="13494"/>
                    <a:pt x="3345" y="13818"/>
                    <a:pt x="3745" y="13820"/>
                  </a:cubicBezTo>
                  <a:lnTo>
                    <a:pt x="7645" y="13820"/>
                  </a:lnTo>
                  <a:cubicBezTo>
                    <a:pt x="8046" y="13818"/>
                    <a:pt x="8369" y="13494"/>
                    <a:pt x="8367" y="13094"/>
                  </a:cubicBezTo>
                  <a:lnTo>
                    <a:pt x="8367" y="5341"/>
                  </a:lnTo>
                  <a:cubicBezTo>
                    <a:pt x="8369" y="4940"/>
                    <a:pt x="8044" y="4616"/>
                    <a:pt x="7645" y="4615"/>
                  </a:cubicBezTo>
                  <a:lnTo>
                    <a:pt x="6532" y="4615"/>
                  </a:lnTo>
                  <a:lnTo>
                    <a:pt x="6532" y="4161"/>
                  </a:lnTo>
                  <a:cubicBezTo>
                    <a:pt x="6532" y="3742"/>
                    <a:pt x="6300" y="3696"/>
                    <a:pt x="6199" y="3696"/>
                  </a:cubicBezTo>
                  <a:lnTo>
                    <a:pt x="5883" y="3696"/>
                  </a:lnTo>
                  <a:lnTo>
                    <a:pt x="5883" y="2474"/>
                  </a:lnTo>
                  <a:lnTo>
                    <a:pt x="6595" y="2683"/>
                  </a:lnTo>
                  <a:cubicBezTo>
                    <a:pt x="6626" y="2692"/>
                    <a:pt x="6658" y="2697"/>
                    <a:pt x="6690" y="2697"/>
                  </a:cubicBezTo>
                  <a:cubicBezTo>
                    <a:pt x="6813" y="2697"/>
                    <a:pt x="6930" y="2628"/>
                    <a:pt x="6987" y="2513"/>
                  </a:cubicBezTo>
                  <a:cubicBezTo>
                    <a:pt x="7024" y="2435"/>
                    <a:pt x="7032" y="2346"/>
                    <a:pt x="7007" y="2264"/>
                  </a:cubicBezTo>
                  <a:lnTo>
                    <a:pt x="6741" y="1349"/>
                  </a:lnTo>
                  <a:lnTo>
                    <a:pt x="7006" y="435"/>
                  </a:lnTo>
                  <a:cubicBezTo>
                    <a:pt x="7032" y="352"/>
                    <a:pt x="7024" y="261"/>
                    <a:pt x="6986" y="183"/>
                  </a:cubicBezTo>
                  <a:cubicBezTo>
                    <a:pt x="6928" y="69"/>
                    <a:pt x="6812" y="1"/>
                    <a:pt x="6689" y="1"/>
                  </a:cubicBezTo>
                  <a:cubicBezTo>
                    <a:pt x="6658" y="1"/>
                    <a:pt x="6626" y="6"/>
                    <a:pt x="6595" y="15"/>
                  </a:cubicBezTo>
                  <a:lnTo>
                    <a:pt x="5682" y="285"/>
                  </a:lnTo>
                  <a:lnTo>
                    <a:pt x="4768" y="15"/>
                  </a:lnTo>
                  <a:cubicBezTo>
                    <a:pt x="4736" y="5"/>
                    <a:pt x="4704" y="1"/>
                    <a:pt x="4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96"/>
          <p:cNvGrpSpPr/>
          <p:nvPr/>
        </p:nvGrpSpPr>
        <p:grpSpPr>
          <a:xfrm>
            <a:off x="3977607" y="2085037"/>
            <a:ext cx="373546" cy="335067"/>
            <a:chOff x="3979238" y="2108955"/>
            <a:chExt cx="373546" cy="335067"/>
          </a:xfrm>
        </p:grpSpPr>
        <p:sp>
          <p:nvSpPr>
            <p:cNvPr id="1489" name="Google Shape;1489;p96"/>
            <p:cNvSpPr/>
            <p:nvPr/>
          </p:nvSpPr>
          <p:spPr>
            <a:xfrm>
              <a:off x="3991642" y="2285279"/>
              <a:ext cx="348010" cy="156559"/>
            </a:xfrm>
            <a:custGeom>
              <a:avLst/>
              <a:gdLst/>
              <a:ahLst/>
              <a:cxnLst/>
              <a:rect l="l" t="t" r="r" b="b"/>
              <a:pathLst>
                <a:path w="12906" h="5806" extrusionOk="0">
                  <a:moveTo>
                    <a:pt x="2264" y="1"/>
                  </a:moveTo>
                  <a:cubicBezTo>
                    <a:pt x="2192" y="1"/>
                    <a:pt x="2134" y="60"/>
                    <a:pt x="2134" y="132"/>
                  </a:cubicBezTo>
                  <a:lnTo>
                    <a:pt x="2134" y="785"/>
                  </a:lnTo>
                  <a:lnTo>
                    <a:pt x="1351" y="785"/>
                  </a:lnTo>
                  <a:lnTo>
                    <a:pt x="1351" y="133"/>
                  </a:lnTo>
                  <a:cubicBezTo>
                    <a:pt x="1351" y="61"/>
                    <a:pt x="1293" y="2"/>
                    <a:pt x="1222" y="2"/>
                  </a:cubicBezTo>
                  <a:cubicBezTo>
                    <a:pt x="1221" y="2"/>
                    <a:pt x="1220" y="2"/>
                    <a:pt x="1219" y="2"/>
                  </a:cubicBezTo>
                  <a:lnTo>
                    <a:pt x="699" y="2"/>
                  </a:lnTo>
                  <a:cubicBezTo>
                    <a:pt x="626" y="2"/>
                    <a:pt x="568" y="60"/>
                    <a:pt x="568" y="132"/>
                  </a:cubicBezTo>
                  <a:lnTo>
                    <a:pt x="568" y="785"/>
                  </a:lnTo>
                  <a:lnTo>
                    <a:pt x="263" y="785"/>
                  </a:lnTo>
                  <a:cubicBezTo>
                    <a:pt x="119" y="785"/>
                    <a:pt x="1" y="901"/>
                    <a:pt x="1" y="1047"/>
                  </a:cubicBezTo>
                  <a:lnTo>
                    <a:pt x="1" y="5806"/>
                  </a:lnTo>
                  <a:lnTo>
                    <a:pt x="12905" y="5806"/>
                  </a:lnTo>
                  <a:lnTo>
                    <a:pt x="12905" y="1047"/>
                  </a:lnTo>
                  <a:cubicBezTo>
                    <a:pt x="12905" y="901"/>
                    <a:pt x="12787" y="785"/>
                    <a:pt x="12643" y="785"/>
                  </a:cubicBezTo>
                  <a:lnTo>
                    <a:pt x="12365" y="785"/>
                  </a:lnTo>
                  <a:lnTo>
                    <a:pt x="12365" y="132"/>
                  </a:lnTo>
                  <a:cubicBezTo>
                    <a:pt x="12365" y="60"/>
                    <a:pt x="12306" y="1"/>
                    <a:pt x="12234" y="1"/>
                  </a:cubicBezTo>
                  <a:lnTo>
                    <a:pt x="11714" y="1"/>
                  </a:lnTo>
                  <a:cubicBezTo>
                    <a:pt x="11640" y="2"/>
                    <a:pt x="11583" y="60"/>
                    <a:pt x="11583" y="132"/>
                  </a:cubicBezTo>
                  <a:lnTo>
                    <a:pt x="11583" y="785"/>
                  </a:lnTo>
                  <a:lnTo>
                    <a:pt x="10799" y="785"/>
                  </a:lnTo>
                  <a:lnTo>
                    <a:pt x="10799" y="132"/>
                  </a:lnTo>
                  <a:cubicBezTo>
                    <a:pt x="10799" y="60"/>
                    <a:pt x="10741" y="1"/>
                    <a:pt x="10668" y="1"/>
                  </a:cubicBezTo>
                  <a:lnTo>
                    <a:pt x="10148" y="1"/>
                  </a:lnTo>
                  <a:cubicBezTo>
                    <a:pt x="10076" y="2"/>
                    <a:pt x="10017" y="60"/>
                    <a:pt x="10017" y="132"/>
                  </a:cubicBezTo>
                  <a:lnTo>
                    <a:pt x="10017" y="785"/>
                  </a:lnTo>
                  <a:lnTo>
                    <a:pt x="2917" y="785"/>
                  </a:lnTo>
                  <a:lnTo>
                    <a:pt x="2917" y="132"/>
                  </a:lnTo>
                  <a:cubicBezTo>
                    <a:pt x="2917" y="60"/>
                    <a:pt x="2858" y="1"/>
                    <a:pt x="2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6"/>
            <p:cNvSpPr/>
            <p:nvPr/>
          </p:nvSpPr>
          <p:spPr>
            <a:xfrm>
              <a:off x="3991642" y="2192142"/>
              <a:ext cx="348010" cy="249696"/>
            </a:xfrm>
            <a:custGeom>
              <a:avLst/>
              <a:gdLst/>
              <a:ahLst/>
              <a:cxnLst/>
              <a:rect l="l" t="t" r="r" b="b"/>
              <a:pathLst>
                <a:path w="12906" h="9260" extrusionOk="0">
                  <a:moveTo>
                    <a:pt x="4212" y="0"/>
                  </a:moveTo>
                  <a:lnTo>
                    <a:pt x="4212" y="5021"/>
                  </a:lnTo>
                  <a:lnTo>
                    <a:pt x="1" y="5021"/>
                  </a:lnTo>
                  <a:lnTo>
                    <a:pt x="1" y="9260"/>
                  </a:lnTo>
                  <a:lnTo>
                    <a:pt x="12905" y="9260"/>
                  </a:lnTo>
                  <a:lnTo>
                    <a:pt x="12905" y="5021"/>
                  </a:lnTo>
                  <a:lnTo>
                    <a:pt x="8721" y="5021"/>
                  </a:lnTo>
                  <a:lnTo>
                    <a:pt x="87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6"/>
            <p:cNvSpPr/>
            <p:nvPr/>
          </p:nvSpPr>
          <p:spPr>
            <a:xfrm>
              <a:off x="4205663" y="2192142"/>
              <a:ext cx="133989" cy="249696"/>
            </a:xfrm>
            <a:custGeom>
              <a:avLst/>
              <a:gdLst/>
              <a:ahLst/>
              <a:cxnLst/>
              <a:rect l="l" t="t" r="r" b="b"/>
              <a:pathLst>
                <a:path w="4969" h="9260" extrusionOk="0">
                  <a:moveTo>
                    <a:pt x="1" y="0"/>
                  </a:moveTo>
                  <a:lnTo>
                    <a:pt x="1" y="6587"/>
                  </a:lnTo>
                  <a:lnTo>
                    <a:pt x="784" y="6587"/>
                  </a:lnTo>
                  <a:lnTo>
                    <a:pt x="784" y="0"/>
                  </a:lnTo>
                  <a:close/>
                  <a:moveTo>
                    <a:pt x="4212" y="5021"/>
                  </a:moveTo>
                  <a:lnTo>
                    <a:pt x="4212" y="9260"/>
                  </a:lnTo>
                  <a:lnTo>
                    <a:pt x="4968" y="9260"/>
                  </a:lnTo>
                  <a:lnTo>
                    <a:pt x="4968" y="5021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6"/>
            <p:cNvSpPr/>
            <p:nvPr/>
          </p:nvSpPr>
          <p:spPr>
            <a:xfrm>
              <a:off x="4081813" y="2149887"/>
              <a:ext cx="168289" cy="36430"/>
            </a:xfrm>
            <a:custGeom>
              <a:avLst/>
              <a:gdLst/>
              <a:ahLst/>
              <a:cxnLst/>
              <a:rect l="l" t="t" r="r" b="b"/>
              <a:pathLst>
                <a:path w="6241" h="1351" extrusionOk="0">
                  <a:moveTo>
                    <a:pt x="781" y="1"/>
                  </a:moveTo>
                  <a:lnTo>
                    <a:pt x="1" y="1351"/>
                  </a:lnTo>
                  <a:lnTo>
                    <a:pt x="6240" y="1351"/>
                  </a:lnTo>
                  <a:lnTo>
                    <a:pt x="54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6"/>
            <p:cNvSpPr/>
            <p:nvPr/>
          </p:nvSpPr>
          <p:spPr>
            <a:xfrm>
              <a:off x="4068951" y="2179738"/>
              <a:ext cx="194013" cy="21114"/>
            </a:xfrm>
            <a:custGeom>
              <a:avLst/>
              <a:gdLst/>
              <a:ahLst/>
              <a:cxnLst/>
              <a:rect l="l" t="t" r="r" b="b"/>
              <a:pathLst>
                <a:path w="7195" h="783" extrusionOk="0">
                  <a:moveTo>
                    <a:pt x="176" y="0"/>
                  </a:moveTo>
                  <a:cubicBezTo>
                    <a:pt x="60" y="0"/>
                    <a:pt x="1" y="142"/>
                    <a:pt x="83" y="224"/>
                  </a:cubicBezTo>
                  <a:lnTo>
                    <a:pt x="606" y="745"/>
                  </a:lnTo>
                  <a:cubicBezTo>
                    <a:pt x="630" y="770"/>
                    <a:pt x="663" y="783"/>
                    <a:pt x="698" y="783"/>
                  </a:cubicBezTo>
                  <a:lnTo>
                    <a:pt x="6497" y="783"/>
                  </a:lnTo>
                  <a:cubicBezTo>
                    <a:pt x="6532" y="783"/>
                    <a:pt x="6565" y="770"/>
                    <a:pt x="6589" y="745"/>
                  </a:cubicBezTo>
                  <a:lnTo>
                    <a:pt x="7112" y="224"/>
                  </a:lnTo>
                  <a:cubicBezTo>
                    <a:pt x="7194" y="142"/>
                    <a:pt x="7137" y="0"/>
                    <a:pt x="7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6"/>
            <p:cNvSpPr/>
            <p:nvPr/>
          </p:nvSpPr>
          <p:spPr>
            <a:xfrm>
              <a:off x="3985117" y="2243105"/>
              <a:ext cx="361843" cy="198732"/>
            </a:xfrm>
            <a:custGeom>
              <a:avLst/>
              <a:gdLst/>
              <a:ahLst/>
              <a:cxnLst/>
              <a:rect l="l" t="t" r="r" b="b"/>
              <a:pathLst>
                <a:path w="13419" h="7370" extrusionOk="0">
                  <a:moveTo>
                    <a:pt x="4099" y="0"/>
                  </a:moveTo>
                  <a:cubicBezTo>
                    <a:pt x="4027" y="0"/>
                    <a:pt x="3968" y="58"/>
                    <a:pt x="3968" y="130"/>
                  </a:cubicBezTo>
                  <a:lnTo>
                    <a:pt x="3968" y="6533"/>
                  </a:lnTo>
                  <a:lnTo>
                    <a:pt x="132" y="6533"/>
                  </a:lnTo>
                  <a:cubicBezTo>
                    <a:pt x="60" y="6533"/>
                    <a:pt x="1" y="6592"/>
                    <a:pt x="1" y="6664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lnTo>
                    <a:pt x="13287" y="7370"/>
                  </a:lnTo>
                  <a:cubicBezTo>
                    <a:pt x="13359" y="7370"/>
                    <a:pt x="13418" y="7311"/>
                    <a:pt x="13418" y="7239"/>
                  </a:cubicBezTo>
                  <a:lnTo>
                    <a:pt x="13418" y="6664"/>
                  </a:lnTo>
                  <a:cubicBezTo>
                    <a:pt x="13417" y="6592"/>
                    <a:pt x="13359" y="6533"/>
                    <a:pt x="13287" y="6533"/>
                  </a:cubicBezTo>
                  <a:lnTo>
                    <a:pt x="9449" y="6533"/>
                  </a:lnTo>
                  <a:lnTo>
                    <a:pt x="9449" y="131"/>
                  </a:lnTo>
                  <a:cubicBezTo>
                    <a:pt x="9449" y="58"/>
                    <a:pt x="9390" y="0"/>
                    <a:pt x="9318" y="0"/>
                  </a:cubicBezTo>
                  <a:lnTo>
                    <a:pt x="8798" y="0"/>
                  </a:lnTo>
                  <a:cubicBezTo>
                    <a:pt x="8724" y="0"/>
                    <a:pt x="8667" y="58"/>
                    <a:pt x="8667" y="130"/>
                  </a:cubicBezTo>
                  <a:lnTo>
                    <a:pt x="8667" y="783"/>
                  </a:lnTo>
                  <a:lnTo>
                    <a:pt x="7883" y="783"/>
                  </a:lnTo>
                  <a:lnTo>
                    <a:pt x="7883" y="131"/>
                  </a:lnTo>
                  <a:cubicBezTo>
                    <a:pt x="7883" y="58"/>
                    <a:pt x="7825" y="0"/>
                    <a:pt x="7752" y="0"/>
                  </a:cubicBezTo>
                  <a:lnTo>
                    <a:pt x="7232" y="0"/>
                  </a:lnTo>
                  <a:cubicBezTo>
                    <a:pt x="7160" y="0"/>
                    <a:pt x="7101" y="58"/>
                    <a:pt x="7101" y="131"/>
                  </a:cubicBezTo>
                  <a:lnTo>
                    <a:pt x="7101" y="783"/>
                  </a:lnTo>
                  <a:lnTo>
                    <a:pt x="6318" y="783"/>
                  </a:lnTo>
                  <a:lnTo>
                    <a:pt x="6318" y="131"/>
                  </a:lnTo>
                  <a:cubicBezTo>
                    <a:pt x="6318" y="58"/>
                    <a:pt x="6259" y="0"/>
                    <a:pt x="6187" y="0"/>
                  </a:cubicBezTo>
                  <a:lnTo>
                    <a:pt x="5666" y="0"/>
                  </a:lnTo>
                  <a:cubicBezTo>
                    <a:pt x="5594" y="0"/>
                    <a:pt x="5534" y="58"/>
                    <a:pt x="5534" y="130"/>
                  </a:cubicBezTo>
                  <a:lnTo>
                    <a:pt x="5534" y="783"/>
                  </a:lnTo>
                  <a:lnTo>
                    <a:pt x="4752" y="783"/>
                  </a:lnTo>
                  <a:lnTo>
                    <a:pt x="4752" y="131"/>
                  </a:lnTo>
                  <a:cubicBezTo>
                    <a:pt x="4752" y="58"/>
                    <a:pt x="4693" y="0"/>
                    <a:pt x="4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6"/>
            <p:cNvSpPr/>
            <p:nvPr/>
          </p:nvSpPr>
          <p:spPr>
            <a:xfrm>
              <a:off x="4101578" y="2130230"/>
              <a:ext cx="128866" cy="22624"/>
            </a:xfrm>
            <a:custGeom>
              <a:avLst/>
              <a:gdLst/>
              <a:ahLst/>
              <a:cxnLst/>
              <a:rect l="l" t="t" r="r" b="b"/>
              <a:pathLst>
                <a:path w="4779" h="839" extrusionOk="0">
                  <a:moveTo>
                    <a:pt x="1" y="1"/>
                  </a:moveTo>
                  <a:lnTo>
                    <a:pt x="1" y="838"/>
                  </a:lnTo>
                  <a:lnTo>
                    <a:pt x="4778" y="838"/>
                  </a:lnTo>
                  <a:lnTo>
                    <a:pt x="47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6"/>
            <p:cNvSpPr/>
            <p:nvPr/>
          </p:nvSpPr>
          <p:spPr>
            <a:xfrm>
              <a:off x="4091359" y="2243105"/>
              <a:ext cx="148550" cy="42254"/>
            </a:xfrm>
            <a:custGeom>
              <a:avLst/>
              <a:gdLst/>
              <a:ahLst/>
              <a:cxnLst/>
              <a:rect l="l" t="t" r="r" b="b"/>
              <a:pathLst>
                <a:path w="5509" h="1567" extrusionOk="0">
                  <a:moveTo>
                    <a:pt x="132" y="0"/>
                  </a:moveTo>
                  <a:cubicBezTo>
                    <a:pt x="60" y="0"/>
                    <a:pt x="1" y="58"/>
                    <a:pt x="1" y="131"/>
                  </a:cubicBezTo>
                  <a:lnTo>
                    <a:pt x="1" y="1566"/>
                  </a:lnTo>
                  <a:lnTo>
                    <a:pt x="5509" y="1566"/>
                  </a:lnTo>
                  <a:lnTo>
                    <a:pt x="5509" y="130"/>
                  </a:lnTo>
                  <a:cubicBezTo>
                    <a:pt x="5509" y="58"/>
                    <a:pt x="5450" y="0"/>
                    <a:pt x="5378" y="0"/>
                  </a:cubicBezTo>
                  <a:lnTo>
                    <a:pt x="4856" y="0"/>
                  </a:lnTo>
                  <a:cubicBezTo>
                    <a:pt x="4784" y="0"/>
                    <a:pt x="4725" y="58"/>
                    <a:pt x="4725" y="130"/>
                  </a:cubicBezTo>
                  <a:lnTo>
                    <a:pt x="4725" y="783"/>
                  </a:lnTo>
                  <a:lnTo>
                    <a:pt x="3943" y="783"/>
                  </a:lnTo>
                  <a:lnTo>
                    <a:pt x="3943" y="131"/>
                  </a:lnTo>
                  <a:cubicBezTo>
                    <a:pt x="3943" y="58"/>
                    <a:pt x="3884" y="0"/>
                    <a:pt x="3812" y="0"/>
                  </a:cubicBezTo>
                  <a:lnTo>
                    <a:pt x="3292" y="0"/>
                  </a:lnTo>
                  <a:cubicBezTo>
                    <a:pt x="3218" y="0"/>
                    <a:pt x="3161" y="58"/>
                    <a:pt x="3161" y="131"/>
                  </a:cubicBezTo>
                  <a:lnTo>
                    <a:pt x="3161" y="783"/>
                  </a:lnTo>
                  <a:lnTo>
                    <a:pt x="2377" y="783"/>
                  </a:lnTo>
                  <a:lnTo>
                    <a:pt x="2377" y="131"/>
                  </a:lnTo>
                  <a:cubicBezTo>
                    <a:pt x="2377" y="58"/>
                    <a:pt x="2319" y="0"/>
                    <a:pt x="2246" y="0"/>
                  </a:cubicBezTo>
                  <a:lnTo>
                    <a:pt x="1726" y="0"/>
                  </a:lnTo>
                  <a:cubicBezTo>
                    <a:pt x="1654" y="0"/>
                    <a:pt x="1594" y="58"/>
                    <a:pt x="1594" y="130"/>
                  </a:cubicBezTo>
                  <a:lnTo>
                    <a:pt x="1594" y="783"/>
                  </a:lnTo>
                  <a:lnTo>
                    <a:pt x="812" y="783"/>
                  </a:lnTo>
                  <a:lnTo>
                    <a:pt x="812" y="131"/>
                  </a:lnTo>
                  <a:cubicBezTo>
                    <a:pt x="812" y="58"/>
                    <a:pt x="753" y="0"/>
                    <a:pt x="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6"/>
            <p:cNvSpPr/>
            <p:nvPr/>
          </p:nvSpPr>
          <p:spPr>
            <a:xfrm>
              <a:off x="4113092" y="2313133"/>
              <a:ext cx="105730" cy="35513"/>
            </a:xfrm>
            <a:custGeom>
              <a:avLst/>
              <a:gdLst/>
              <a:ahLst/>
              <a:cxnLst/>
              <a:rect l="l" t="t" r="r" b="b"/>
              <a:pathLst>
                <a:path w="3921" h="1317" extrusionOk="0">
                  <a:moveTo>
                    <a:pt x="397" y="1"/>
                  </a:moveTo>
                  <a:cubicBezTo>
                    <a:pt x="178" y="1"/>
                    <a:pt x="0" y="181"/>
                    <a:pt x="6" y="401"/>
                  </a:cubicBezTo>
                  <a:lnTo>
                    <a:pt x="6" y="1185"/>
                  </a:lnTo>
                  <a:cubicBezTo>
                    <a:pt x="5" y="1259"/>
                    <a:pt x="64" y="1316"/>
                    <a:pt x="136" y="1316"/>
                  </a:cubicBezTo>
                  <a:lnTo>
                    <a:pt x="657" y="1316"/>
                  </a:lnTo>
                  <a:cubicBezTo>
                    <a:pt x="729" y="1316"/>
                    <a:pt x="788" y="1259"/>
                    <a:pt x="788" y="1185"/>
                  </a:cubicBezTo>
                  <a:lnTo>
                    <a:pt x="788" y="401"/>
                  </a:lnTo>
                  <a:cubicBezTo>
                    <a:pt x="793" y="181"/>
                    <a:pt x="617" y="1"/>
                    <a:pt x="397" y="1"/>
                  </a:cubicBezTo>
                  <a:close/>
                  <a:moveTo>
                    <a:pt x="1963" y="8"/>
                  </a:moveTo>
                  <a:cubicBezTo>
                    <a:pt x="1747" y="10"/>
                    <a:pt x="1571" y="185"/>
                    <a:pt x="1571" y="401"/>
                  </a:cubicBezTo>
                  <a:lnTo>
                    <a:pt x="1571" y="1187"/>
                  </a:lnTo>
                  <a:cubicBezTo>
                    <a:pt x="1571" y="1259"/>
                    <a:pt x="1630" y="1316"/>
                    <a:pt x="1702" y="1316"/>
                  </a:cubicBezTo>
                  <a:lnTo>
                    <a:pt x="2223" y="1316"/>
                  </a:lnTo>
                  <a:cubicBezTo>
                    <a:pt x="2295" y="1316"/>
                    <a:pt x="2355" y="1259"/>
                    <a:pt x="2355" y="1185"/>
                  </a:cubicBezTo>
                  <a:lnTo>
                    <a:pt x="2355" y="401"/>
                  </a:lnTo>
                  <a:cubicBezTo>
                    <a:pt x="2355" y="185"/>
                    <a:pt x="2179" y="10"/>
                    <a:pt x="1963" y="8"/>
                  </a:cubicBezTo>
                  <a:close/>
                  <a:moveTo>
                    <a:pt x="3529" y="8"/>
                  </a:moveTo>
                  <a:cubicBezTo>
                    <a:pt x="3313" y="10"/>
                    <a:pt x="3137" y="185"/>
                    <a:pt x="3137" y="401"/>
                  </a:cubicBezTo>
                  <a:lnTo>
                    <a:pt x="3137" y="1187"/>
                  </a:lnTo>
                  <a:cubicBezTo>
                    <a:pt x="3137" y="1259"/>
                    <a:pt x="3196" y="1316"/>
                    <a:pt x="3268" y="1316"/>
                  </a:cubicBezTo>
                  <a:lnTo>
                    <a:pt x="3790" y="1316"/>
                  </a:lnTo>
                  <a:cubicBezTo>
                    <a:pt x="3862" y="1316"/>
                    <a:pt x="3919" y="1259"/>
                    <a:pt x="3919" y="1185"/>
                  </a:cubicBezTo>
                  <a:lnTo>
                    <a:pt x="3919" y="401"/>
                  </a:lnTo>
                  <a:cubicBezTo>
                    <a:pt x="3921" y="185"/>
                    <a:pt x="3745" y="10"/>
                    <a:pt x="3529" y="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6"/>
            <p:cNvSpPr/>
            <p:nvPr/>
          </p:nvSpPr>
          <p:spPr>
            <a:xfrm>
              <a:off x="3979238" y="2108955"/>
              <a:ext cx="373546" cy="335067"/>
            </a:xfrm>
            <a:custGeom>
              <a:avLst/>
              <a:gdLst/>
              <a:ahLst/>
              <a:cxnLst/>
              <a:rect l="l" t="t" r="r" b="b"/>
              <a:pathLst>
                <a:path w="13853" h="12426" extrusionOk="0">
                  <a:moveTo>
                    <a:pt x="9099" y="925"/>
                  </a:moveTo>
                  <a:lnTo>
                    <a:pt x="9099" y="1250"/>
                  </a:lnTo>
                  <a:lnTo>
                    <a:pt x="8098" y="1250"/>
                  </a:lnTo>
                  <a:cubicBezTo>
                    <a:pt x="8096" y="1249"/>
                    <a:pt x="8094" y="1249"/>
                    <a:pt x="8092" y="1249"/>
                  </a:cubicBezTo>
                  <a:cubicBezTo>
                    <a:pt x="7991" y="1249"/>
                    <a:pt x="7905" y="1325"/>
                    <a:pt x="7889" y="1427"/>
                  </a:cubicBezTo>
                  <a:cubicBezTo>
                    <a:pt x="7875" y="1546"/>
                    <a:pt x="7968" y="1654"/>
                    <a:pt x="8091" y="1654"/>
                  </a:cubicBezTo>
                  <a:lnTo>
                    <a:pt x="9167" y="1654"/>
                  </a:lnTo>
                  <a:lnTo>
                    <a:pt x="9566" y="2329"/>
                  </a:lnTo>
                  <a:lnTo>
                    <a:pt x="4283" y="2329"/>
                  </a:lnTo>
                  <a:lnTo>
                    <a:pt x="4683" y="1654"/>
                  </a:lnTo>
                  <a:lnTo>
                    <a:pt x="7297" y="1654"/>
                  </a:lnTo>
                  <a:cubicBezTo>
                    <a:pt x="7298" y="1654"/>
                    <a:pt x="7299" y="1654"/>
                    <a:pt x="7300" y="1654"/>
                  </a:cubicBezTo>
                  <a:cubicBezTo>
                    <a:pt x="7404" y="1654"/>
                    <a:pt x="7490" y="1579"/>
                    <a:pt x="7506" y="1477"/>
                  </a:cubicBezTo>
                  <a:cubicBezTo>
                    <a:pt x="7522" y="1356"/>
                    <a:pt x="7427" y="1250"/>
                    <a:pt x="7306" y="1250"/>
                  </a:cubicBezTo>
                  <a:lnTo>
                    <a:pt x="4727" y="1250"/>
                  </a:lnTo>
                  <a:lnTo>
                    <a:pt x="4727" y="925"/>
                  </a:lnTo>
                  <a:close/>
                  <a:moveTo>
                    <a:pt x="10206" y="2735"/>
                  </a:moveTo>
                  <a:lnTo>
                    <a:pt x="9824" y="3112"/>
                  </a:lnTo>
                  <a:lnTo>
                    <a:pt x="4025" y="3112"/>
                  </a:lnTo>
                  <a:lnTo>
                    <a:pt x="3645" y="2735"/>
                  </a:lnTo>
                  <a:close/>
                  <a:moveTo>
                    <a:pt x="4862" y="3516"/>
                  </a:moveTo>
                  <a:lnTo>
                    <a:pt x="8991" y="3517"/>
                  </a:lnTo>
                  <a:lnTo>
                    <a:pt x="8991" y="4681"/>
                  </a:lnTo>
                  <a:cubicBezTo>
                    <a:pt x="8824" y="4702"/>
                    <a:pt x="8697" y="4843"/>
                    <a:pt x="8694" y="5011"/>
                  </a:cubicBezTo>
                  <a:lnTo>
                    <a:pt x="8694" y="5462"/>
                  </a:lnTo>
                  <a:lnTo>
                    <a:pt x="8317" y="5462"/>
                  </a:lnTo>
                  <a:lnTo>
                    <a:pt x="8317" y="5013"/>
                  </a:lnTo>
                  <a:cubicBezTo>
                    <a:pt x="8317" y="4828"/>
                    <a:pt x="8169" y="4680"/>
                    <a:pt x="7984" y="4678"/>
                  </a:cubicBezTo>
                  <a:lnTo>
                    <a:pt x="7463" y="4678"/>
                  </a:lnTo>
                  <a:cubicBezTo>
                    <a:pt x="7278" y="4680"/>
                    <a:pt x="7130" y="4828"/>
                    <a:pt x="7130" y="5013"/>
                  </a:cubicBezTo>
                  <a:lnTo>
                    <a:pt x="7130" y="5461"/>
                  </a:lnTo>
                  <a:lnTo>
                    <a:pt x="6725" y="5461"/>
                  </a:lnTo>
                  <a:lnTo>
                    <a:pt x="6725" y="5011"/>
                  </a:lnTo>
                  <a:cubicBezTo>
                    <a:pt x="6725" y="4827"/>
                    <a:pt x="6575" y="4677"/>
                    <a:pt x="6392" y="4677"/>
                  </a:cubicBezTo>
                  <a:lnTo>
                    <a:pt x="5869" y="4677"/>
                  </a:lnTo>
                  <a:cubicBezTo>
                    <a:pt x="5686" y="4677"/>
                    <a:pt x="5536" y="4827"/>
                    <a:pt x="5536" y="5011"/>
                  </a:cubicBezTo>
                  <a:lnTo>
                    <a:pt x="5536" y="5461"/>
                  </a:lnTo>
                  <a:lnTo>
                    <a:pt x="5159" y="5461"/>
                  </a:lnTo>
                  <a:lnTo>
                    <a:pt x="5159" y="5010"/>
                  </a:lnTo>
                  <a:cubicBezTo>
                    <a:pt x="5156" y="4841"/>
                    <a:pt x="5029" y="4700"/>
                    <a:pt x="4862" y="4680"/>
                  </a:cubicBezTo>
                  <a:lnTo>
                    <a:pt x="4862" y="3516"/>
                  </a:lnTo>
                  <a:close/>
                  <a:moveTo>
                    <a:pt x="9478" y="5082"/>
                  </a:moveTo>
                  <a:lnTo>
                    <a:pt x="9478" y="6243"/>
                  </a:lnTo>
                  <a:lnTo>
                    <a:pt x="4375" y="6243"/>
                  </a:lnTo>
                  <a:lnTo>
                    <a:pt x="4375" y="5082"/>
                  </a:lnTo>
                  <a:lnTo>
                    <a:pt x="4754" y="5082"/>
                  </a:lnTo>
                  <a:lnTo>
                    <a:pt x="4754" y="5663"/>
                  </a:lnTo>
                  <a:cubicBezTo>
                    <a:pt x="4754" y="5773"/>
                    <a:pt x="4845" y="5864"/>
                    <a:pt x="4956" y="5864"/>
                  </a:cubicBezTo>
                  <a:lnTo>
                    <a:pt x="5739" y="5864"/>
                  </a:lnTo>
                  <a:cubicBezTo>
                    <a:pt x="5850" y="5864"/>
                    <a:pt x="5941" y="5773"/>
                    <a:pt x="5941" y="5663"/>
                  </a:cubicBezTo>
                  <a:lnTo>
                    <a:pt x="5941" y="5082"/>
                  </a:lnTo>
                  <a:lnTo>
                    <a:pt x="6320" y="5082"/>
                  </a:lnTo>
                  <a:lnTo>
                    <a:pt x="6320" y="5663"/>
                  </a:lnTo>
                  <a:cubicBezTo>
                    <a:pt x="6319" y="5775"/>
                    <a:pt x="6409" y="5866"/>
                    <a:pt x="6522" y="5866"/>
                  </a:cubicBezTo>
                  <a:lnTo>
                    <a:pt x="7304" y="5866"/>
                  </a:lnTo>
                  <a:cubicBezTo>
                    <a:pt x="7416" y="5866"/>
                    <a:pt x="7507" y="5775"/>
                    <a:pt x="7507" y="5663"/>
                  </a:cubicBezTo>
                  <a:lnTo>
                    <a:pt x="7507" y="5082"/>
                  </a:lnTo>
                  <a:lnTo>
                    <a:pt x="7912" y="5082"/>
                  </a:lnTo>
                  <a:lnTo>
                    <a:pt x="7912" y="5663"/>
                  </a:lnTo>
                  <a:cubicBezTo>
                    <a:pt x="7912" y="5773"/>
                    <a:pt x="8003" y="5864"/>
                    <a:pt x="8115" y="5864"/>
                  </a:cubicBezTo>
                  <a:lnTo>
                    <a:pt x="8898" y="5864"/>
                  </a:lnTo>
                  <a:cubicBezTo>
                    <a:pt x="9009" y="5864"/>
                    <a:pt x="9099" y="5773"/>
                    <a:pt x="9099" y="5663"/>
                  </a:cubicBezTo>
                  <a:lnTo>
                    <a:pt x="9099" y="5082"/>
                  </a:lnTo>
                  <a:close/>
                  <a:moveTo>
                    <a:pt x="3189" y="6649"/>
                  </a:moveTo>
                  <a:lnTo>
                    <a:pt x="3189" y="7229"/>
                  </a:lnTo>
                  <a:cubicBezTo>
                    <a:pt x="3189" y="7341"/>
                    <a:pt x="3279" y="7432"/>
                    <a:pt x="3391" y="7432"/>
                  </a:cubicBezTo>
                  <a:lnTo>
                    <a:pt x="3972" y="7432"/>
                  </a:lnTo>
                  <a:lnTo>
                    <a:pt x="3972" y="7809"/>
                  </a:lnTo>
                  <a:lnTo>
                    <a:pt x="677" y="7809"/>
                  </a:lnTo>
                  <a:lnTo>
                    <a:pt x="677" y="7489"/>
                  </a:lnTo>
                  <a:cubicBezTo>
                    <a:pt x="677" y="7458"/>
                    <a:pt x="703" y="7432"/>
                    <a:pt x="735" y="7432"/>
                  </a:cubicBezTo>
                  <a:cubicBezTo>
                    <a:pt x="736" y="7432"/>
                    <a:pt x="736" y="7432"/>
                    <a:pt x="737" y="7432"/>
                  </a:cubicBezTo>
                  <a:lnTo>
                    <a:pt x="737" y="7430"/>
                  </a:lnTo>
                  <a:lnTo>
                    <a:pt x="1043" y="7430"/>
                  </a:lnTo>
                  <a:cubicBezTo>
                    <a:pt x="1154" y="7430"/>
                    <a:pt x="1244" y="7340"/>
                    <a:pt x="1244" y="7229"/>
                  </a:cubicBezTo>
                  <a:lnTo>
                    <a:pt x="1244" y="6649"/>
                  </a:lnTo>
                  <a:lnTo>
                    <a:pt x="1623" y="6649"/>
                  </a:lnTo>
                  <a:lnTo>
                    <a:pt x="1623" y="7229"/>
                  </a:lnTo>
                  <a:cubicBezTo>
                    <a:pt x="1623" y="7341"/>
                    <a:pt x="1714" y="7432"/>
                    <a:pt x="1825" y="7432"/>
                  </a:cubicBezTo>
                  <a:lnTo>
                    <a:pt x="2609" y="7432"/>
                  </a:lnTo>
                  <a:cubicBezTo>
                    <a:pt x="2720" y="7432"/>
                    <a:pt x="2810" y="7341"/>
                    <a:pt x="2810" y="7229"/>
                  </a:cubicBezTo>
                  <a:lnTo>
                    <a:pt x="2810" y="6649"/>
                  </a:lnTo>
                  <a:close/>
                  <a:moveTo>
                    <a:pt x="12609" y="6649"/>
                  </a:moveTo>
                  <a:lnTo>
                    <a:pt x="12609" y="7229"/>
                  </a:lnTo>
                  <a:cubicBezTo>
                    <a:pt x="12609" y="7341"/>
                    <a:pt x="12700" y="7432"/>
                    <a:pt x="12812" y="7432"/>
                  </a:cubicBezTo>
                  <a:lnTo>
                    <a:pt x="13116" y="7432"/>
                  </a:lnTo>
                  <a:cubicBezTo>
                    <a:pt x="13149" y="7432"/>
                    <a:pt x="13175" y="7458"/>
                    <a:pt x="13177" y="7489"/>
                  </a:cubicBezTo>
                  <a:lnTo>
                    <a:pt x="13177" y="7809"/>
                  </a:lnTo>
                  <a:lnTo>
                    <a:pt x="9883" y="7809"/>
                  </a:lnTo>
                  <a:lnTo>
                    <a:pt x="9883" y="7432"/>
                  </a:lnTo>
                  <a:lnTo>
                    <a:pt x="10464" y="7432"/>
                  </a:lnTo>
                  <a:cubicBezTo>
                    <a:pt x="10575" y="7432"/>
                    <a:pt x="10665" y="7341"/>
                    <a:pt x="10665" y="7229"/>
                  </a:cubicBezTo>
                  <a:lnTo>
                    <a:pt x="10665" y="6649"/>
                  </a:lnTo>
                  <a:lnTo>
                    <a:pt x="11044" y="6649"/>
                  </a:lnTo>
                  <a:lnTo>
                    <a:pt x="11044" y="7229"/>
                  </a:lnTo>
                  <a:cubicBezTo>
                    <a:pt x="11044" y="7341"/>
                    <a:pt x="11135" y="7432"/>
                    <a:pt x="11246" y="7432"/>
                  </a:cubicBezTo>
                  <a:lnTo>
                    <a:pt x="12030" y="7432"/>
                  </a:lnTo>
                  <a:cubicBezTo>
                    <a:pt x="12141" y="7432"/>
                    <a:pt x="12231" y="7340"/>
                    <a:pt x="12231" y="7229"/>
                  </a:cubicBezTo>
                  <a:lnTo>
                    <a:pt x="12231" y="6649"/>
                  </a:lnTo>
                  <a:close/>
                  <a:moveTo>
                    <a:pt x="5347" y="7697"/>
                  </a:moveTo>
                  <a:cubicBezTo>
                    <a:pt x="5451" y="7697"/>
                    <a:pt x="5536" y="7781"/>
                    <a:pt x="5536" y="7887"/>
                  </a:cubicBezTo>
                  <a:lnTo>
                    <a:pt x="5536" y="8592"/>
                  </a:lnTo>
                  <a:lnTo>
                    <a:pt x="5157" y="8592"/>
                  </a:lnTo>
                  <a:lnTo>
                    <a:pt x="5157" y="7894"/>
                  </a:lnTo>
                  <a:cubicBezTo>
                    <a:pt x="5156" y="7796"/>
                    <a:pt x="5227" y="7713"/>
                    <a:pt x="5323" y="7698"/>
                  </a:cubicBezTo>
                  <a:cubicBezTo>
                    <a:pt x="5331" y="7697"/>
                    <a:pt x="5339" y="7697"/>
                    <a:pt x="5347" y="7697"/>
                  </a:cubicBezTo>
                  <a:close/>
                  <a:moveTo>
                    <a:pt x="6913" y="7697"/>
                  </a:moveTo>
                  <a:cubicBezTo>
                    <a:pt x="7017" y="7697"/>
                    <a:pt x="7102" y="7781"/>
                    <a:pt x="7102" y="7887"/>
                  </a:cubicBezTo>
                  <a:lnTo>
                    <a:pt x="7102" y="8592"/>
                  </a:lnTo>
                  <a:lnTo>
                    <a:pt x="6723" y="8592"/>
                  </a:lnTo>
                  <a:lnTo>
                    <a:pt x="6723" y="7894"/>
                  </a:lnTo>
                  <a:cubicBezTo>
                    <a:pt x="6722" y="7796"/>
                    <a:pt x="6793" y="7713"/>
                    <a:pt x="6889" y="7698"/>
                  </a:cubicBezTo>
                  <a:cubicBezTo>
                    <a:pt x="6897" y="7697"/>
                    <a:pt x="6905" y="7697"/>
                    <a:pt x="6913" y="7697"/>
                  </a:cubicBezTo>
                  <a:close/>
                  <a:moveTo>
                    <a:pt x="8506" y="7697"/>
                  </a:moveTo>
                  <a:cubicBezTo>
                    <a:pt x="8609" y="7697"/>
                    <a:pt x="8694" y="7781"/>
                    <a:pt x="8694" y="7887"/>
                  </a:cubicBezTo>
                  <a:lnTo>
                    <a:pt x="8694" y="8592"/>
                  </a:lnTo>
                  <a:lnTo>
                    <a:pt x="8317" y="8592"/>
                  </a:lnTo>
                  <a:lnTo>
                    <a:pt x="8317" y="7894"/>
                  </a:lnTo>
                  <a:cubicBezTo>
                    <a:pt x="8316" y="7796"/>
                    <a:pt x="8386" y="7713"/>
                    <a:pt x="8483" y="7698"/>
                  </a:cubicBezTo>
                  <a:cubicBezTo>
                    <a:pt x="8491" y="7697"/>
                    <a:pt x="8499" y="7697"/>
                    <a:pt x="8506" y="7697"/>
                  </a:cubicBezTo>
                  <a:close/>
                  <a:moveTo>
                    <a:pt x="5347" y="7293"/>
                  </a:moveTo>
                  <a:cubicBezTo>
                    <a:pt x="5340" y="7293"/>
                    <a:pt x="5333" y="7293"/>
                    <a:pt x="5326" y="7293"/>
                  </a:cubicBezTo>
                  <a:cubicBezTo>
                    <a:pt x="5003" y="7304"/>
                    <a:pt x="4754" y="7579"/>
                    <a:pt x="4754" y="7901"/>
                  </a:cubicBezTo>
                  <a:lnTo>
                    <a:pt x="4754" y="8664"/>
                  </a:lnTo>
                  <a:cubicBezTo>
                    <a:pt x="4754" y="8848"/>
                    <a:pt x="4902" y="8996"/>
                    <a:pt x="5087" y="8996"/>
                  </a:cubicBezTo>
                  <a:lnTo>
                    <a:pt x="5608" y="8996"/>
                  </a:lnTo>
                  <a:cubicBezTo>
                    <a:pt x="5791" y="8996"/>
                    <a:pt x="5941" y="8848"/>
                    <a:pt x="5941" y="8664"/>
                  </a:cubicBezTo>
                  <a:lnTo>
                    <a:pt x="5941" y="7887"/>
                  </a:lnTo>
                  <a:cubicBezTo>
                    <a:pt x="5941" y="7558"/>
                    <a:pt x="5673" y="7293"/>
                    <a:pt x="5347" y="7293"/>
                  </a:cubicBezTo>
                  <a:close/>
                  <a:moveTo>
                    <a:pt x="6914" y="7293"/>
                  </a:moveTo>
                  <a:cubicBezTo>
                    <a:pt x="6906" y="7293"/>
                    <a:pt x="6898" y="7293"/>
                    <a:pt x="6891" y="7293"/>
                  </a:cubicBezTo>
                  <a:cubicBezTo>
                    <a:pt x="6569" y="7304"/>
                    <a:pt x="6319" y="7579"/>
                    <a:pt x="6319" y="7901"/>
                  </a:cubicBezTo>
                  <a:lnTo>
                    <a:pt x="6319" y="8664"/>
                  </a:lnTo>
                  <a:cubicBezTo>
                    <a:pt x="6319" y="8848"/>
                    <a:pt x="6468" y="8996"/>
                    <a:pt x="6653" y="8996"/>
                  </a:cubicBezTo>
                  <a:lnTo>
                    <a:pt x="7173" y="8996"/>
                  </a:lnTo>
                  <a:cubicBezTo>
                    <a:pt x="7357" y="8996"/>
                    <a:pt x="7507" y="8848"/>
                    <a:pt x="7507" y="8664"/>
                  </a:cubicBezTo>
                  <a:lnTo>
                    <a:pt x="7507" y="7887"/>
                  </a:lnTo>
                  <a:cubicBezTo>
                    <a:pt x="7507" y="7558"/>
                    <a:pt x="7241" y="7293"/>
                    <a:pt x="6914" y="7293"/>
                  </a:cubicBezTo>
                  <a:close/>
                  <a:moveTo>
                    <a:pt x="8507" y="7293"/>
                  </a:moveTo>
                  <a:cubicBezTo>
                    <a:pt x="8500" y="7293"/>
                    <a:pt x="8492" y="7293"/>
                    <a:pt x="8484" y="7293"/>
                  </a:cubicBezTo>
                  <a:cubicBezTo>
                    <a:pt x="8161" y="7304"/>
                    <a:pt x="7912" y="7579"/>
                    <a:pt x="7912" y="7901"/>
                  </a:cubicBezTo>
                  <a:lnTo>
                    <a:pt x="7912" y="8664"/>
                  </a:lnTo>
                  <a:cubicBezTo>
                    <a:pt x="7912" y="8848"/>
                    <a:pt x="8061" y="8996"/>
                    <a:pt x="8245" y="8996"/>
                  </a:cubicBezTo>
                  <a:lnTo>
                    <a:pt x="8766" y="8996"/>
                  </a:lnTo>
                  <a:cubicBezTo>
                    <a:pt x="8951" y="8996"/>
                    <a:pt x="9099" y="8848"/>
                    <a:pt x="9099" y="8664"/>
                  </a:cubicBezTo>
                  <a:lnTo>
                    <a:pt x="9099" y="7887"/>
                  </a:lnTo>
                  <a:cubicBezTo>
                    <a:pt x="9099" y="7558"/>
                    <a:pt x="8833" y="7293"/>
                    <a:pt x="8507" y="7293"/>
                  </a:cubicBezTo>
                  <a:close/>
                  <a:moveTo>
                    <a:pt x="12528" y="8592"/>
                  </a:moveTo>
                  <a:cubicBezTo>
                    <a:pt x="12527" y="8592"/>
                    <a:pt x="12526" y="8592"/>
                    <a:pt x="12525" y="8592"/>
                  </a:cubicBezTo>
                  <a:lnTo>
                    <a:pt x="12010" y="8592"/>
                  </a:lnTo>
                  <a:cubicBezTo>
                    <a:pt x="11887" y="8592"/>
                    <a:pt x="11792" y="8698"/>
                    <a:pt x="11808" y="8819"/>
                  </a:cubicBezTo>
                  <a:cubicBezTo>
                    <a:pt x="11824" y="8922"/>
                    <a:pt x="11911" y="8996"/>
                    <a:pt x="12014" y="8996"/>
                  </a:cubicBezTo>
                  <a:cubicBezTo>
                    <a:pt x="12015" y="8996"/>
                    <a:pt x="12016" y="8996"/>
                    <a:pt x="12017" y="8996"/>
                  </a:cubicBezTo>
                  <a:lnTo>
                    <a:pt x="12533" y="8996"/>
                  </a:lnTo>
                  <a:cubicBezTo>
                    <a:pt x="12655" y="8996"/>
                    <a:pt x="12749" y="8890"/>
                    <a:pt x="12734" y="8769"/>
                  </a:cubicBezTo>
                  <a:cubicBezTo>
                    <a:pt x="12719" y="8667"/>
                    <a:pt x="12631" y="8592"/>
                    <a:pt x="12528" y="8592"/>
                  </a:cubicBezTo>
                  <a:close/>
                  <a:moveTo>
                    <a:pt x="2576" y="9348"/>
                  </a:moveTo>
                  <a:cubicBezTo>
                    <a:pt x="2453" y="9348"/>
                    <a:pt x="2358" y="9455"/>
                    <a:pt x="2374" y="9576"/>
                  </a:cubicBezTo>
                  <a:cubicBezTo>
                    <a:pt x="2390" y="9678"/>
                    <a:pt x="2477" y="9753"/>
                    <a:pt x="2580" y="9753"/>
                  </a:cubicBezTo>
                  <a:cubicBezTo>
                    <a:pt x="2581" y="9753"/>
                    <a:pt x="2582" y="9753"/>
                    <a:pt x="2583" y="9753"/>
                  </a:cubicBezTo>
                  <a:lnTo>
                    <a:pt x="3091" y="9753"/>
                  </a:lnTo>
                  <a:cubicBezTo>
                    <a:pt x="3092" y="9753"/>
                    <a:pt x="3093" y="9753"/>
                    <a:pt x="3094" y="9753"/>
                  </a:cubicBezTo>
                  <a:cubicBezTo>
                    <a:pt x="3197" y="9753"/>
                    <a:pt x="3285" y="9678"/>
                    <a:pt x="3300" y="9576"/>
                  </a:cubicBezTo>
                  <a:cubicBezTo>
                    <a:pt x="3315" y="9455"/>
                    <a:pt x="3221" y="9348"/>
                    <a:pt x="3099" y="9348"/>
                  </a:cubicBezTo>
                  <a:close/>
                  <a:moveTo>
                    <a:pt x="10436" y="9619"/>
                  </a:moveTo>
                  <a:cubicBezTo>
                    <a:pt x="10315" y="9619"/>
                    <a:pt x="10220" y="9725"/>
                    <a:pt x="10236" y="9846"/>
                  </a:cubicBezTo>
                  <a:cubicBezTo>
                    <a:pt x="10250" y="9948"/>
                    <a:pt x="10338" y="10024"/>
                    <a:pt x="10442" y="10024"/>
                  </a:cubicBezTo>
                  <a:cubicBezTo>
                    <a:pt x="10443" y="10024"/>
                    <a:pt x="10444" y="10024"/>
                    <a:pt x="10445" y="10024"/>
                  </a:cubicBezTo>
                  <a:lnTo>
                    <a:pt x="10954" y="10024"/>
                  </a:lnTo>
                  <a:lnTo>
                    <a:pt x="10954" y="10022"/>
                  </a:lnTo>
                  <a:cubicBezTo>
                    <a:pt x="10955" y="10022"/>
                    <a:pt x="10955" y="10022"/>
                    <a:pt x="10956" y="10022"/>
                  </a:cubicBezTo>
                  <a:cubicBezTo>
                    <a:pt x="11059" y="10022"/>
                    <a:pt x="11147" y="9948"/>
                    <a:pt x="11161" y="9846"/>
                  </a:cubicBezTo>
                  <a:cubicBezTo>
                    <a:pt x="11177" y="9725"/>
                    <a:pt x="11083" y="9619"/>
                    <a:pt x="10961" y="9619"/>
                  </a:cubicBezTo>
                  <a:close/>
                  <a:moveTo>
                    <a:pt x="1265" y="10132"/>
                  </a:moveTo>
                  <a:cubicBezTo>
                    <a:pt x="1143" y="10132"/>
                    <a:pt x="1048" y="10238"/>
                    <a:pt x="1064" y="10359"/>
                  </a:cubicBezTo>
                  <a:cubicBezTo>
                    <a:pt x="1079" y="10461"/>
                    <a:pt x="1166" y="10537"/>
                    <a:pt x="1269" y="10537"/>
                  </a:cubicBezTo>
                  <a:cubicBezTo>
                    <a:pt x="1270" y="10537"/>
                    <a:pt x="1271" y="10537"/>
                    <a:pt x="1272" y="10537"/>
                  </a:cubicBezTo>
                  <a:lnTo>
                    <a:pt x="1782" y="10537"/>
                  </a:lnTo>
                  <a:lnTo>
                    <a:pt x="1782" y="10535"/>
                  </a:lnTo>
                  <a:cubicBezTo>
                    <a:pt x="1783" y="10535"/>
                    <a:pt x="1784" y="10535"/>
                    <a:pt x="1785" y="10535"/>
                  </a:cubicBezTo>
                  <a:cubicBezTo>
                    <a:pt x="1887" y="10535"/>
                    <a:pt x="1975" y="10461"/>
                    <a:pt x="1989" y="10359"/>
                  </a:cubicBezTo>
                  <a:cubicBezTo>
                    <a:pt x="2005" y="10238"/>
                    <a:pt x="1910" y="10132"/>
                    <a:pt x="1789" y="10132"/>
                  </a:cubicBezTo>
                  <a:close/>
                  <a:moveTo>
                    <a:pt x="3970" y="8214"/>
                  </a:moveTo>
                  <a:lnTo>
                    <a:pt x="3970" y="11183"/>
                  </a:lnTo>
                  <a:lnTo>
                    <a:pt x="677" y="11183"/>
                  </a:lnTo>
                  <a:lnTo>
                    <a:pt x="677" y="8996"/>
                  </a:lnTo>
                  <a:lnTo>
                    <a:pt x="991" y="8996"/>
                  </a:lnTo>
                  <a:cubicBezTo>
                    <a:pt x="992" y="8996"/>
                    <a:pt x="993" y="8996"/>
                    <a:pt x="994" y="8996"/>
                  </a:cubicBezTo>
                  <a:cubicBezTo>
                    <a:pt x="1098" y="8996"/>
                    <a:pt x="1184" y="8922"/>
                    <a:pt x="1200" y="8819"/>
                  </a:cubicBezTo>
                  <a:cubicBezTo>
                    <a:pt x="1216" y="8698"/>
                    <a:pt x="1120" y="8592"/>
                    <a:pt x="999" y="8592"/>
                  </a:cubicBezTo>
                  <a:lnTo>
                    <a:pt x="677" y="8592"/>
                  </a:lnTo>
                  <a:lnTo>
                    <a:pt x="677" y="8214"/>
                  </a:lnTo>
                  <a:close/>
                  <a:moveTo>
                    <a:pt x="9478" y="6649"/>
                  </a:moveTo>
                  <a:lnTo>
                    <a:pt x="9478" y="11183"/>
                  </a:lnTo>
                  <a:lnTo>
                    <a:pt x="4375" y="11183"/>
                  </a:lnTo>
                  <a:lnTo>
                    <a:pt x="4375" y="6649"/>
                  </a:lnTo>
                  <a:close/>
                  <a:moveTo>
                    <a:pt x="13177" y="8214"/>
                  </a:moveTo>
                  <a:lnTo>
                    <a:pt x="13177" y="10401"/>
                  </a:lnTo>
                  <a:lnTo>
                    <a:pt x="12809" y="10401"/>
                  </a:lnTo>
                  <a:cubicBezTo>
                    <a:pt x="12808" y="10401"/>
                    <a:pt x="12807" y="10401"/>
                    <a:pt x="12806" y="10401"/>
                  </a:cubicBezTo>
                  <a:cubicBezTo>
                    <a:pt x="12704" y="10401"/>
                    <a:pt x="12616" y="10477"/>
                    <a:pt x="12602" y="10578"/>
                  </a:cubicBezTo>
                  <a:cubicBezTo>
                    <a:pt x="12586" y="10699"/>
                    <a:pt x="12681" y="10806"/>
                    <a:pt x="12802" y="10806"/>
                  </a:cubicBezTo>
                  <a:lnTo>
                    <a:pt x="13177" y="10806"/>
                  </a:lnTo>
                  <a:lnTo>
                    <a:pt x="13177" y="11185"/>
                  </a:lnTo>
                  <a:lnTo>
                    <a:pt x="9883" y="11185"/>
                  </a:lnTo>
                  <a:lnTo>
                    <a:pt x="9883" y="8214"/>
                  </a:lnTo>
                  <a:close/>
                  <a:moveTo>
                    <a:pt x="13420" y="11588"/>
                  </a:moveTo>
                  <a:lnTo>
                    <a:pt x="13420" y="12020"/>
                  </a:lnTo>
                  <a:lnTo>
                    <a:pt x="407" y="12020"/>
                  </a:lnTo>
                  <a:lnTo>
                    <a:pt x="407" y="11588"/>
                  </a:lnTo>
                  <a:close/>
                  <a:moveTo>
                    <a:pt x="4550" y="0"/>
                  </a:moveTo>
                  <a:cubicBezTo>
                    <a:pt x="4441" y="0"/>
                    <a:pt x="4349" y="90"/>
                    <a:pt x="4349" y="202"/>
                  </a:cubicBezTo>
                  <a:lnTo>
                    <a:pt x="4349" y="1411"/>
                  </a:lnTo>
                  <a:lnTo>
                    <a:pt x="4349" y="1427"/>
                  </a:lnTo>
                  <a:lnTo>
                    <a:pt x="3809" y="2329"/>
                  </a:lnTo>
                  <a:lnTo>
                    <a:pt x="3479" y="2329"/>
                  </a:lnTo>
                  <a:cubicBezTo>
                    <a:pt x="3478" y="2329"/>
                    <a:pt x="3477" y="2329"/>
                    <a:pt x="3476" y="2329"/>
                  </a:cubicBezTo>
                  <a:cubicBezTo>
                    <a:pt x="3329" y="2329"/>
                    <a:pt x="3199" y="2422"/>
                    <a:pt x="3152" y="2561"/>
                  </a:cubicBezTo>
                  <a:cubicBezTo>
                    <a:pt x="3113" y="2683"/>
                    <a:pt x="3148" y="2816"/>
                    <a:pt x="3241" y="2905"/>
                  </a:cubicBezTo>
                  <a:lnTo>
                    <a:pt x="3780" y="3424"/>
                  </a:lnTo>
                  <a:cubicBezTo>
                    <a:pt x="3841" y="3483"/>
                    <a:pt x="3923" y="3517"/>
                    <a:pt x="4009" y="3517"/>
                  </a:cubicBezTo>
                  <a:lnTo>
                    <a:pt x="4482" y="3517"/>
                  </a:lnTo>
                  <a:lnTo>
                    <a:pt x="4482" y="4677"/>
                  </a:lnTo>
                  <a:lnTo>
                    <a:pt x="4313" y="4677"/>
                  </a:lnTo>
                  <a:cubicBezTo>
                    <a:pt x="4123" y="4677"/>
                    <a:pt x="3969" y="4827"/>
                    <a:pt x="3969" y="5011"/>
                  </a:cubicBezTo>
                  <a:lnTo>
                    <a:pt x="3969" y="7027"/>
                  </a:lnTo>
                  <a:lnTo>
                    <a:pt x="3591" y="7027"/>
                  </a:lnTo>
                  <a:lnTo>
                    <a:pt x="3591" y="6577"/>
                  </a:lnTo>
                  <a:cubicBezTo>
                    <a:pt x="3591" y="6393"/>
                    <a:pt x="3441" y="6243"/>
                    <a:pt x="3259" y="6243"/>
                  </a:cubicBezTo>
                  <a:lnTo>
                    <a:pt x="2736" y="6243"/>
                  </a:lnTo>
                  <a:cubicBezTo>
                    <a:pt x="2551" y="6243"/>
                    <a:pt x="2403" y="6393"/>
                    <a:pt x="2403" y="6577"/>
                  </a:cubicBezTo>
                  <a:lnTo>
                    <a:pt x="2403" y="7027"/>
                  </a:lnTo>
                  <a:lnTo>
                    <a:pt x="2025" y="7027"/>
                  </a:lnTo>
                  <a:lnTo>
                    <a:pt x="2025" y="6577"/>
                  </a:lnTo>
                  <a:cubicBezTo>
                    <a:pt x="2025" y="6393"/>
                    <a:pt x="1877" y="6243"/>
                    <a:pt x="1692" y="6243"/>
                  </a:cubicBezTo>
                  <a:lnTo>
                    <a:pt x="1171" y="6243"/>
                  </a:lnTo>
                  <a:cubicBezTo>
                    <a:pt x="986" y="6243"/>
                    <a:pt x="838" y="6393"/>
                    <a:pt x="838" y="6577"/>
                  </a:cubicBezTo>
                  <a:lnTo>
                    <a:pt x="838" y="7027"/>
                  </a:lnTo>
                  <a:lnTo>
                    <a:pt x="749" y="7027"/>
                  </a:lnTo>
                  <a:cubicBezTo>
                    <a:pt x="485" y="7027"/>
                    <a:pt x="270" y="7234"/>
                    <a:pt x="270" y="7489"/>
                  </a:cubicBezTo>
                  <a:lnTo>
                    <a:pt x="270" y="11198"/>
                  </a:lnTo>
                  <a:cubicBezTo>
                    <a:pt x="115" y="11230"/>
                    <a:pt x="2" y="11366"/>
                    <a:pt x="1" y="11526"/>
                  </a:cubicBezTo>
                  <a:lnTo>
                    <a:pt x="1" y="12088"/>
                  </a:lnTo>
                  <a:cubicBezTo>
                    <a:pt x="1" y="12274"/>
                    <a:pt x="152" y="12425"/>
                    <a:pt x="338" y="12425"/>
                  </a:cubicBezTo>
                  <a:lnTo>
                    <a:pt x="13512" y="12425"/>
                  </a:lnTo>
                  <a:cubicBezTo>
                    <a:pt x="13513" y="12425"/>
                    <a:pt x="13514" y="12425"/>
                    <a:pt x="13515" y="12425"/>
                  </a:cubicBezTo>
                  <a:cubicBezTo>
                    <a:pt x="13701" y="12425"/>
                    <a:pt x="13852" y="12273"/>
                    <a:pt x="13852" y="12088"/>
                  </a:cubicBezTo>
                  <a:lnTo>
                    <a:pt x="13852" y="11525"/>
                  </a:lnTo>
                  <a:cubicBezTo>
                    <a:pt x="13849" y="11366"/>
                    <a:pt x="13737" y="11230"/>
                    <a:pt x="13581" y="11196"/>
                  </a:cubicBezTo>
                  <a:lnTo>
                    <a:pt x="13581" y="7489"/>
                  </a:lnTo>
                  <a:cubicBezTo>
                    <a:pt x="13581" y="7234"/>
                    <a:pt x="13367" y="7027"/>
                    <a:pt x="13103" y="7027"/>
                  </a:cubicBezTo>
                  <a:lnTo>
                    <a:pt x="13015" y="7027"/>
                  </a:lnTo>
                  <a:lnTo>
                    <a:pt x="13015" y="6577"/>
                  </a:lnTo>
                  <a:cubicBezTo>
                    <a:pt x="13015" y="6393"/>
                    <a:pt x="12865" y="6243"/>
                    <a:pt x="12682" y="6243"/>
                  </a:cubicBezTo>
                  <a:lnTo>
                    <a:pt x="12159" y="6243"/>
                  </a:lnTo>
                  <a:cubicBezTo>
                    <a:pt x="11975" y="6243"/>
                    <a:pt x="11827" y="6393"/>
                    <a:pt x="11827" y="6577"/>
                  </a:cubicBezTo>
                  <a:lnTo>
                    <a:pt x="11827" y="7027"/>
                  </a:lnTo>
                  <a:lnTo>
                    <a:pt x="11449" y="7027"/>
                  </a:lnTo>
                  <a:lnTo>
                    <a:pt x="11449" y="6577"/>
                  </a:lnTo>
                  <a:cubicBezTo>
                    <a:pt x="11449" y="6393"/>
                    <a:pt x="11301" y="6243"/>
                    <a:pt x="11116" y="6243"/>
                  </a:cubicBezTo>
                  <a:lnTo>
                    <a:pt x="10593" y="6243"/>
                  </a:lnTo>
                  <a:cubicBezTo>
                    <a:pt x="10410" y="6243"/>
                    <a:pt x="10261" y="6393"/>
                    <a:pt x="10261" y="6577"/>
                  </a:cubicBezTo>
                  <a:lnTo>
                    <a:pt x="10261" y="7027"/>
                  </a:lnTo>
                  <a:lnTo>
                    <a:pt x="9883" y="7027"/>
                  </a:lnTo>
                  <a:lnTo>
                    <a:pt x="9883" y="5011"/>
                  </a:lnTo>
                  <a:cubicBezTo>
                    <a:pt x="9884" y="4830"/>
                    <a:pt x="9739" y="4680"/>
                    <a:pt x="9557" y="4677"/>
                  </a:cubicBezTo>
                  <a:lnTo>
                    <a:pt x="9396" y="4677"/>
                  </a:lnTo>
                  <a:lnTo>
                    <a:pt x="9396" y="3517"/>
                  </a:lnTo>
                  <a:lnTo>
                    <a:pt x="9848" y="3517"/>
                  </a:lnTo>
                  <a:cubicBezTo>
                    <a:pt x="9936" y="3517"/>
                    <a:pt x="10021" y="3481"/>
                    <a:pt x="10085" y="3419"/>
                  </a:cubicBezTo>
                  <a:lnTo>
                    <a:pt x="10609" y="2898"/>
                  </a:lnTo>
                  <a:cubicBezTo>
                    <a:pt x="10821" y="2689"/>
                    <a:pt x="10672" y="2329"/>
                    <a:pt x="10376" y="2329"/>
                  </a:cubicBezTo>
                  <a:cubicBezTo>
                    <a:pt x="10376" y="2329"/>
                    <a:pt x="10375" y="2329"/>
                    <a:pt x="10374" y="2329"/>
                  </a:cubicBezTo>
                  <a:lnTo>
                    <a:pt x="10027" y="2329"/>
                  </a:lnTo>
                  <a:lnTo>
                    <a:pt x="9504" y="1434"/>
                  </a:lnTo>
                  <a:lnTo>
                    <a:pt x="9504" y="1420"/>
                  </a:lnTo>
                  <a:lnTo>
                    <a:pt x="9504" y="214"/>
                  </a:lnTo>
                  <a:cubicBezTo>
                    <a:pt x="9506" y="110"/>
                    <a:pt x="9429" y="19"/>
                    <a:pt x="9327" y="5"/>
                  </a:cubicBezTo>
                  <a:cubicBezTo>
                    <a:pt x="9318" y="4"/>
                    <a:pt x="9309" y="3"/>
                    <a:pt x="9300" y="3"/>
                  </a:cubicBezTo>
                  <a:cubicBezTo>
                    <a:pt x="9191" y="3"/>
                    <a:pt x="9099" y="92"/>
                    <a:pt x="9099" y="205"/>
                  </a:cubicBezTo>
                  <a:lnTo>
                    <a:pt x="9099" y="521"/>
                  </a:lnTo>
                  <a:lnTo>
                    <a:pt x="4754" y="521"/>
                  </a:lnTo>
                  <a:lnTo>
                    <a:pt x="4754" y="211"/>
                  </a:lnTo>
                  <a:cubicBezTo>
                    <a:pt x="4755" y="106"/>
                    <a:pt x="4679" y="16"/>
                    <a:pt x="4577" y="2"/>
                  </a:cubicBezTo>
                  <a:cubicBezTo>
                    <a:pt x="4568" y="1"/>
                    <a:pt x="4559" y="0"/>
                    <a:pt x="4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96"/>
          <p:cNvGrpSpPr/>
          <p:nvPr/>
        </p:nvGrpSpPr>
        <p:grpSpPr>
          <a:xfrm>
            <a:off x="5604904" y="2088812"/>
            <a:ext cx="376054" cy="327517"/>
            <a:chOff x="5598298" y="2117583"/>
            <a:chExt cx="376054" cy="327517"/>
          </a:xfrm>
        </p:grpSpPr>
        <p:sp>
          <p:nvSpPr>
            <p:cNvPr id="1500" name="Google Shape;1500;p96"/>
            <p:cNvSpPr/>
            <p:nvPr/>
          </p:nvSpPr>
          <p:spPr>
            <a:xfrm>
              <a:off x="5639932" y="2236957"/>
              <a:ext cx="294134" cy="98287"/>
            </a:xfrm>
            <a:custGeom>
              <a:avLst/>
              <a:gdLst/>
              <a:ahLst/>
              <a:cxnLst/>
              <a:rect l="l" t="t" r="r" b="b"/>
              <a:pathLst>
                <a:path w="10908" h="3645" extrusionOk="0">
                  <a:moveTo>
                    <a:pt x="3073" y="1"/>
                  </a:moveTo>
                  <a:cubicBezTo>
                    <a:pt x="3001" y="1"/>
                    <a:pt x="2943" y="58"/>
                    <a:pt x="2943" y="130"/>
                  </a:cubicBezTo>
                  <a:lnTo>
                    <a:pt x="2943" y="653"/>
                  </a:lnTo>
                  <a:cubicBezTo>
                    <a:pt x="2943" y="725"/>
                    <a:pt x="3001" y="783"/>
                    <a:pt x="3073" y="783"/>
                  </a:cubicBezTo>
                  <a:lnTo>
                    <a:pt x="7833" y="783"/>
                  </a:lnTo>
                  <a:cubicBezTo>
                    <a:pt x="7905" y="783"/>
                    <a:pt x="7964" y="725"/>
                    <a:pt x="7964" y="653"/>
                  </a:cubicBezTo>
                  <a:lnTo>
                    <a:pt x="7964" y="130"/>
                  </a:lnTo>
                  <a:cubicBezTo>
                    <a:pt x="7964" y="58"/>
                    <a:pt x="7905" y="1"/>
                    <a:pt x="7833" y="1"/>
                  </a:cubicBezTo>
                  <a:close/>
                  <a:moveTo>
                    <a:pt x="131" y="2862"/>
                  </a:moveTo>
                  <a:cubicBezTo>
                    <a:pt x="59" y="2862"/>
                    <a:pt x="0" y="2920"/>
                    <a:pt x="0" y="2992"/>
                  </a:cubicBezTo>
                  <a:lnTo>
                    <a:pt x="0" y="3515"/>
                  </a:lnTo>
                  <a:cubicBezTo>
                    <a:pt x="0" y="3586"/>
                    <a:pt x="58" y="3644"/>
                    <a:pt x="129" y="3644"/>
                  </a:cubicBezTo>
                  <a:cubicBezTo>
                    <a:pt x="129" y="3644"/>
                    <a:pt x="130" y="3644"/>
                    <a:pt x="131" y="3644"/>
                  </a:cubicBezTo>
                  <a:lnTo>
                    <a:pt x="2811" y="3644"/>
                  </a:lnTo>
                  <a:cubicBezTo>
                    <a:pt x="2812" y="3644"/>
                    <a:pt x="2813" y="3644"/>
                    <a:pt x="2814" y="3644"/>
                  </a:cubicBezTo>
                  <a:cubicBezTo>
                    <a:pt x="2886" y="3644"/>
                    <a:pt x="2942" y="3586"/>
                    <a:pt x="2943" y="3515"/>
                  </a:cubicBezTo>
                  <a:lnTo>
                    <a:pt x="2943" y="2992"/>
                  </a:lnTo>
                  <a:cubicBezTo>
                    <a:pt x="2942" y="2920"/>
                    <a:pt x="2884" y="2862"/>
                    <a:pt x="2811" y="2862"/>
                  </a:cubicBezTo>
                  <a:close/>
                  <a:moveTo>
                    <a:pt x="8096" y="2862"/>
                  </a:moveTo>
                  <a:cubicBezTo>
                    <a:pt x="8024" y="2862"/>
                    <a:pt x="7964" y="2920"/>
                    <a:pt x="7964" y="2992"/>
                  </a:cubicBezTo>
                  <a:lnTo>
                    <a:pt x="7964" y="3515"/>
                  </a:lnTo>
                  <a:cubicBezTo>
                    <a:pt x="7964" y="3586"/>
                    <a:pt x="8022" y="3644"/>
                    <a:pt x="8093" y="3644"/>
                  </a:cubicBezTo>
                  <a:cubicBezTo>
                    <a:pt x="8094" y="3644"/>
                    <a:pt x="8095" y="3644"/>
                    <a:pt x="8096" y="3644"/>
                  </a:cubicBezTo>
                  <a:lnTo>
                    <a:pt x="10777" y="3644"/>
                  </a:lnTo>
                  <a:cubicBezTo>
                    <a:pt x="10778" y="3644"/>
                    <a:pt x="10779" y="3644"/>
                    <a:pt x="10779" y="3644"/>
                  </a:cubicBezTo>
                  <a:cubicBezTo>
                    <a:pt x="10850" y="3644"/>
                    <a:pt x="10908" y="3586"/>
                    <a:pt x="10908" y="3515"/>
                  </a:cubicBezTo>
                  <a:lnTo>
                    <a:pt x="10908" y="2992"/>
                  </a:lnTo>
                  <a:cubicBezTo>
                    <a:pt x="10908" y="2920"/>
                    <a:pt x="10849" y="2862"/>
                    <a:pt x="10777" y="28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6"/>
            <p:cNvSpPr/>
            <p:nvPr/>
          </p:nvSpPr>
          <p:spPr>
            <a:xfrm>
              <a:off x="5622890" y="2138670"/>
              <a:ext cx="328191" cy="148550"/>
            </a:xfrm>
            <a:custGeom>
              <a:avLst/>
              <a:gdLst/>
              <a:ahLst/>
              <a:cxnLst/>
              <a:rect l="l" t="t" r="r" b="b"/>
              <a:pathLst>
                <a:path w="12171" h="5509" extrusionOk="0">
                  <a:moveTo>
                    <a:pt x="4248" y="1"/>
                  </a:moveTo>
                  <a:cubicBezTo>
                    <a:pt x="4204" y="1"/>
                    <a:pt x="4163" y="24"/>
                    <a:pt x="4139" y="61"/>
                  </a:cubicBezTo>
                  <a:cubicBezTo>
                    <a:pt x="3822" y="532"/>
                    <a:pt x="3369" y="898"/>
                    <a:pt x="2841" y="1109"/>
                  </a:cubicBezTo>
                  <a:lnTo>
                    <a:pt x="1688" y="1567"/>
                  </a:lnTo>
                  <a:cubicBezTo>
                    <a:pt x="1690" y="1999"/>
                    <a:pt x="2040" y="2349"/>
                    <a:pt x="2472" y="2349"/>
                  </a:cubicBezTo>
                  <a:cubicBezTo>
                    <a:pt x="2473" y="2349"/>
                    <a:pt x="2474" y="2349"/>
                    <a:pt x="2475" y="2349"/>
                  </a:cubicBezTo>
                  <a:lnTo>
                    <a:pt x="9687" y="2349"/>
                  </a:lnTo>
                  <a:cubicBezTo>
                    <a:pt x="9689" y="2349"/>
                    <a:pt x="9691" y="2349"/>
                    <a:pt x="9692" y="2349"/>
                  </a:cubicBezTo>
                  <a:cubicBezTo>
                    <a:pt x="10124" y="2349"/>
                    <a:pt x="10474" y="1999"/>
                    <a:pt x="10475" y="1567"/>
                  </a:cubicBezTo>
                  <a:lnTo>
                    <a:pt x="9323" y="1109"/>
                  </a:lnTo>
                  <a:cubicBezTo>
                    <a:pt x="8795" y="898"/>
                    <a:pt x="8343" y="532"/>
                    <a:pt x="8026" y="61"/>
                  </a:cubicBezTo>
                  <a:cubicBezTo>
                    <a:pt x="8001" y="24"/>
                    <a:pt x="7960" y="1"/>
                    <a:pt x="7915" y="1"/>
                  </a:cubicBezTo>
                  <a:close/>
                  <a:moveTo>
                    <a:pt x="8084" y="3347"/>
                  </a:moveTo>
                  <a:lnTo>
                    <a:pt x="8084" y="5507"/>
                  </a:lnTo>
                  <a:lnTo>
                    <a:pt x="11446" y="5507"/>
                  </a:lnTo>
                  <a:cubicBezTo>
                    <a:pt x="11447" y="5507"/>
                    <a:pt x="11448" y="5507"/>
                    <a:pt x="11449" y="5507"/>
                  </a:cubicBezTo>
                  <a:cubicBezTo>
                    <a:pt x="11847" y="5507"/>
                    <a:pt x="12170" y="5185"/>
                    <a:pt x="12171" y="4787"/>
                  </a:cubicBezTo>
                  <a:lnTo>
                    <a:pt x="11111" y="4366"/>
                  </a:lnTo>
                  <a:cubicBezTo>
                    <a:pt x="10625" y="4173"/>
                    <a:pt x="10209" y="3836"/>
                    <a:pt x="9918" y="3402"/>
                  </a:cubicBezTo>
                  <a:cubicBezTo>
                    <a:pt x="9895" y="3368"/>
                    <a:pt x="9857" y="3347"/>
                    <a:pt x="9817" y="3347"/>
                  </a:cubicBezTo>
                  <a:close/>
                  <a:moveTo>
                    <a:pt x="2355" y="3347"/>
                  </a:moveTo>
                  <a:cubicBezTo>
                    <a:pt x="2315" y="3347"/>
                    <a:pt x="2277" y="3368"/>
                    <a:pt x="2254" y="3401"/>
                  </a:cubicBezTo>
                  <a:cubicBezTo>
                    <a:pt x="1963" y="3836"/>
                    <a:pt x="1547" y="4172"/>
                    <a:pt x="1061" y="4366"/>
                  </a:cubicBezTo>
                  <a:lnTo>
                    <a:pt x="1" y="4788"/>
                  </a:lnTo>
                  <a:cubicBezTo>
                    <a:pt x="2" y="5186"/>
                    <a:pt x="327" y="5509"/>
                    <a:pt x="726" y="5509"/>
                  </a:cubicBezTo>
                  <a:lnTo>
                    <a:pt x="4088" y="5509"/>
                  </a:lnTo>
                  <a:lnTo>
                    <a:pt x="4088" y="3349"/>
                  </a:lnTo>
                  <a:lnTo>
                    <a:pt x="3862" y="3349"/>
                  </a:lnTo>
                  <a:lnTo>
                    <a:pt x="2355" y="33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6"/>
            <p:cNvSpPr/>
            <p:nvPr/>
          </p:nvSpPr>
          <p:spPr>
            <a:xfrm>
              <a:off x="5629011" y="2279158"/>
              <a:ext cx="315248" cy="151462"/>
            </a:xfrm>
            <a:custGeom>
              <a:avLst/>
              <a:gdLst/>
              <a:ahLst/>
              <a:cxnLst/>
              <a:rect l="l" t="t" r="r" b="b"/>
              <a:pathLst>
                <a:path w="11691" h="5617" extrusionOk="0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lnTo>
                    <a:pt x="0" y="5485"/>
                  </a:lnTo>
                  <a:cubicBezTo>
                    <a:pt x="0" y="5557"/>
                    <a:pt x="59" y="5616"/>
                    <a:pt x="131" y="5616"/>
                  </a:cubicBezTo>
                  <a:lnTo>
                    <a:pt x="653" y="5616"/>
                  </a:lnTo>
                  <a:cubicBezTo>
                    <a:pt x="725" y="5616"/>
                    <a:pt x="784" y="5557"/>
                    <a:pt x="784" y="5485"/>
                  </a:cubicBezTo>
                  <a:lnTo>
                    <a:pt x="784" y="131"/>
                  </a:lnTo>
                  <a:cubicBezTo>
                    <a:pt x="784" y="59"/>
                    <a:pt x="725" y="0"/>
                    <a:pt x="653" y="0"/>
                  </a:cubicBezTo>
                  <a:close/>
                  <a:moveTo>
                    <a:pt x="11038" y="0"/>
                  </a:moveTo>
                  <a:cubicBezTo>
                    <a:pt x="10966" y="0"/>
                    <a:pt x="10907" y="59"/>
                    <a:pt x="10907" y="131"/>
                  </a:cubicBezTo>
                  <a:lnTo>
                    <a:pt x="10907" y="5485"/>
                  </a:lnTo>
                  <a:cubicBezTo>
                    <a:pt x="10907" y="5557"/>
                    <a:pt x="10966" y="5616"/>
                    <a:pt x="11038" y="5616"/>
                  </a:cubicBezTo>
                  <a:lnTo>
                    <a:pt x="11559" y="5616"/>
                  </a:lnTo>
                  <a:cubicBezTo>
                    <a:pt x="11631" y="5616"/>
                    <a:pt x="11690" y="5557"/>
                    <a:pt x="11690" y="5485"/>
                  </a:cubicBezTo>
                  <a:lnTo>
                    <a:pt x="11690" y="131"/>
                  </a:lnTo>
                  <a:cubicBezTo>
                    <a:pt x="11690" y="59"/>
                    <a:pt x="11631" y="2"/>
                    <a:pt x="11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6"/>
            <p:cNvSpPr/>
            <p:nvPr/>
          </p:nvSpPr>
          <p:spPr>
            <a:xfrm>
              <a:off x="5603772" y="2260794"/>
              <a:ext cx="366481" cy="33679"/>
            </a:xfrm>
            <a:custGeom>
              <a:avLst/>
              <a:gdLst/>
              <a:ahLst/>
              <a:cxnLst/>
              <a:rect l="l" t="t" r="r" b="b"/>
              <a:pathLst>
                <a:path w="13591" h="1249" extrusionOk="0">
                  <a:moveTo>
                    <a:pt x="152" y="2"/>
                  </a:moveTo>
                  <a:cubicBezTo>
                    <a:pt x="65" y="2"/>
                    <a:pt x="0" y="97"/>
                    <a:pt x="46" y="181"/>
                  </a:cubicBezTo>
                  <a:lnTo>
                    <a:pt x="214" y="490"/>
                  </a:lnTo>
                  <a:cubicBezTo>
                    <a:pt x="472" y="958"/>
                    <a:pt x="964" y="1249"/>
                    <a:pt x="1497" y="1249"/>
                  </a:cubicBezTo>
                  <a:cubicBezTo>
                    <a:pt x="1498" y="1249"/>
                    <a:pt x="1500" y="1249"/>
                    <a:pt x="1501" y="1249"/>
                  </a:cubicBezTo>
                  <a:lnTo>
                    <a:pt x="4797" y="1249"/>
                  </a:lnTo>
                  <a:lnTo>
                    <a:pt x="4797" y="276"/>
                  </a:lnTo>
                  <a:lnTo>
                    <a:pt x="1897" y="276"/>
                  </a:lnTo>
                  <a:cubicBezTo>
                    <a:pt x="1893" y="276"/>
                    <a:pt x="1888" y="276"/>
                    <a:pt x="1884" y="276"/>
                  </a:cubicBezTo>
                  <a:cubicBezTo>
                    <a:pt x="1308" y="276"/>
                    <a:pt x="737" y="186"/>
                    <a:pt x="190" y="8"/>
                  </a:cubicBezTo>
                  <a:cubicBezTo>
                    <a:pt x="177" y="4"/>
                    <a:pt x="164" y="2"/>
                    <a:pt x="152" y="2"/>
                  </a:cubicBezTo>
                  <a:close/>
                  <a:moveTo>
                    <a:pt x="13439" y="1"/>
                  </a:moveTo>
                  <a:cubicBezTo>
                    <a:pt x="13426" y="1"/>
                    <a:pt x="13413" y="3"/>
                    <a:pt x="13400" y="7"/>
                  </a:cubicBezTo>
                  <a:cubicBezTo>
                    <a:pt x="12848" y="186"/>
                    <a:pt x="12273" y="276"/>
                    <a:pt x="11694" y="276"/>
                  </a:cubicBezTo>
                  <a:lnTo>
                    <a:pt x="8793" y="276"/>
                  </a:lnTo>
                  <a:lnTo>
                    <a:pt x="8793" y="1249"/>
                  </a:lnTo>
                  <a:lnTo>
                    <a:pt x="12089" y="1249"/>
                  </a:lnTo>
                  <a:cubicBezTo>
                    <a:pt x="12090" y="1249"/>
                    <a:pt x="12092" y="1249"/>
                    <a:pt x="12093" y="1249"/>
                  </a:cubicBezTo>
                  <a:cubicBezTo>
                    <a:pt x="12626" y="1249"/>
                    <a:pt x="13118" y="958"/>
                    <a:pt x="13376" y="490"/>
                  </a:cubicBezTo>
                  <a:lnTo>
                    <a:pt x="13544" y="181"/>
                  </a:lnTo>
                  <a:cubicBezTo>
                    <a:pt x="13591" y="97"/>
                    <a:pt x="13525" y="1"/>
                    <a:pt x="13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6"/>
            <p:cNvSpPr/>
            <p:nvPr/>
          </p:nvSpPr>
          <p:spPr>
            <a:xfrm>
              <a:off x="5711982" y="2201984"/>
              <a:ext cx="150033" cy="200242"/>
            </a:xfrm>
            <a:custGeom>
              <a:avLst/>
              <a:gdLst/>
              <a:ahLst/>
              <a:cxnLst/>
              <a:rect l="l" t="t" r="r" b="b"/>
              <a:pathLst>
                <a:path w="5564" h="7426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lnTo>
                    <a:pt x="1" y="7295"/>
                  </a:lnTo>
                  <a:cubicBezTo>
                    <a:pt x="1" y="7367"/>
                    <a:pt x="60" y="7425"/>
                    <a:pt x="132" y="7425"/>
                  </a:cubicBezTo>
                  <a:lnTo>
                    <a:pt x="653" y="7425"/>
                  </a:lnTo>
                  <a:cubicBezTo>
                    <a:pt x="725" y="7425"/>
                    <a:pt x="784" y="7367"/>
                    <a:pt x="784" y="7295"/>
                  </a:cubicBezTo>
                  <a:lnTo>
                    <a:pt x="784" y="132"/>
                  </a:lnTo>
                  <a:cubicBezTo>
                    <a:pt x="784" y="60"/>
                    <a:pt x="725" y="1"/>
                    <a:pt x="653" y="1"/>
                  </a:cubicBezTo>
                  <a:close/>
                  <a:moveTo>
                    <a:pt x="4909" y="1"/>
                  </a:moveTo>
                  <a:cubicBezTo>
                    <a:pt x="4837" y="1"/>
                    <a:pt x="4780" y="60"/>
                    <a:pt x="4780" y="132"/>
                  </a:cubicBezTo>
                  <a:lnTo>
                    <a:pt x="4780" y="7295"/>
                  </a:lnTo>
                  <a:cubicBezTo>
                    <a:pt x="4780" y="7367"/>
                    <a:pt x="4837" y="7425"/>
                    <a:pt x="4909" y="7425"/>
                  </a:cubicBezTo>
                  <a:lnTo>
                    <a:pt x="5432" y="7425"/>
                  </a:lnTo>
                  <a:cubicBezTo>
                    <a:pt x="5504" y="7425"/>
                    <a:pt x="5562" y="7367"/>
                    <a:pt x="5563" y="7295"/>
                  </a:cubicBezTo>
                  <a:lnTo>
                    <a:pt x="5563" y="132"/>
                  </a:lnTo>
                  <a:cubicBezTo>
                    <a:pt x="5562" y="60"/>
                    <a:pt x="5504" y="1"/>
                    <a:pt x="5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6"/>
            <p:cNvSpPr/>
            <p:nvPr/>
          </p:nvSpPr>
          <p:spPr>
            <a:xfrm>
              <a:off x="5649477" y="2173563"/>
              <a:ext cx="274854" cy="36457"/>
            </a:xfrm>
            <a:custGeom>
              <a:avLst/>
              <a:gdLst/>
              <a:ahLst/>
              <a:cxnLst/>
              <a:rect l="l" t="t" r="r" b="b"/>
              <a:pathLst>
                <a:path w="10193" h="1352" extrusionOk="0">
                  <a:moveTo>
                    <a:pt x="164" y="1"/>
                  </a:moveTo>
                  <a:cubicBezTo>
                    <a:pt x="70" y="1"/>
                    <a:pt x="0" y="104"/>
                    <a:pt x="49" y="195"/>
                  </a:cubicBezTo>
                  <a:lnTo>
                    <a:pt x="231" y="529"/>
                  </a:lnTo>
                  <a:cubicBezTo>
                    <a:pt x="506" y="1036"/>
                    <a:pt x="1035" y="1352"/>
                    <a:pt x="1611" y="1352"/>
                  </a:cubicBezTo>
                  <a:lnTo>
                    <a:pt x="8582" y="1352"/>
                  </a:lnTo>
                  <a:cubicBezTo>
                    <a:pt x="9158" y="1352"/>
                    <a:pt x="9687" y="1036"/>
                    <a:pt x="9962" y="529"/>
                  </a:cubicBezTo>
                  <a:lnTo>
                    <a:pt x="10143" y="195"/>
                  </a:lnTo>
                  <a:cubicBezTo>
                    <a:pt x="10193" y="104"/>
                    <a:pt x="10122" y="1"/>
                    <a:pt x="10029" y="1"/>
                  </a:cubicBezTo>
                  <a:cubicBezTo>
                    <a:pt x="10015" y="1"/>
                    <a:pt x="10002" y="3"/>
                    <a:pt x="9988" y="8"/>
                  </a:cubicBezTo>
                  <a:cubicBezTo>
                    <a:pt x="9397" y="201"/>
                    <a:pt x="8779" y="300"/>
                    <a:pt x="8158" y="300"/>
                  </a:cubicBezTo>
                  <a:lnTo>
                    <a:pt x="2036" y="300"/>
                  </a:lnTo>
                  <a:cubicBezTo>
                    <a:pt x="1414" y="300"/>
                    <a:pt x="796" y="201"/>
                    <a:pt x="206" y="8"/>
                  </a:cubicBezTo>
                  <a:cubicBezTo>
                    <a:pt x="192" y="3"/>
                    <a:pt x="178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6"/>
            <p:cNvSpPr/>
            <p:nvPr/>
          </p:nvSpPr>
          <p:spPr>
            <a:xfrm>
              <a:off x="5623213" y="2363612"/>
              <a:ext cx="326870" cy="59727"/>
            </a:xfrm>
            <a:custGeom>
              <a:avLst/>
              <a:gdLst/>
              <a:ahLst/>
              <a:cxnLst/>
              <a:rect l="l" t="t" r="r" b="b"/>
              <a:pathLst>
                <a:path w="12122" h="2215" extrusionOk="0">
                  <a:moveTo>
                    <a:pt x="132" y="0"/>
                  </a:moveTo>
                  <a:cubicBezTo>
                    <a:pt x="60" y="0"/>
                    <a:pt x="1" y="58"/>
                    <a:pt x="1" y="130"/>
                  </a:cubicBezTo>
                  <a:lnTo>
                    <a:pt x="1" y="2084"/>
                  </a:lnTo>
                  <a:cubicBezTo>
                    <a:pt x="1" y="2156"/>
                    <a:pt x="60" y="2215"/>
                    <a:pt x="132" y="2215"/>
                  </a:cubicBezTo>
                  <a:lnTo>
                    <a:pt x="1083" y="2215"/>
                  </a:lnTo>
                  <a:cubicBezTo>
                    <a:pt x="1155" y="2215"/>
                    <a:pt x="1214" y="2156"/>
                    <a:pt x="1215" y="2084"/>
                  </a:cubicBezTo>
                  <a:lnTo>
                    <a:pt x="1215" y="130"/>
                  </a:lnTo>
                  <a:cubicBezTo>
                    <a:pt x="1214" y="58"/>
                    <a:pt x="1155" y="0"/>
                    <a:pt x="1083" y="0"/>
                  </a:cubicBezTo>
                  <a:close/>
                  <a:moveTo>
                    <a:pt x="3209" y="0"/>
                  </a:moveTo>
                  <a:cubicBezTo>
                    <a:pt x="3137" y="0"/>
                    <a:pt x="3078" y="58"/>
                    <a:pt x="3078" y="130"/>
                  </a:cubicBezTo>
                  <a:lnTo>
                    <a:pt x="3078" y="2084"/>
                  </a:lnTo>
                  <a:cubicBezTo>
                    <a:pt x="3078" y="2156"/>
                    <a:pt x="3137" y="2215"/>
                    <a:pt x="3209" y="2215"/>
                  </a:cubicBezTo>
                  <a:lnTo>
                    <a:pt x="4160" y="2215"/>
                  </a:lnTo>
                  <a:cubicBezTo>
                    <a:pt x="4232" y="2215"/>
                    <a:pt x="4291" y="2156"/>
                    <a:pt x="4292" y="2084"/>
                  </a:cubicBezTo>
                  <a:lnTo>
                    <a:pt x="4292" y="130"/>
                  </a:lnTo>
                  <a:cubicBezTo>
                    <a:pt x="4291" y="58"/>
                    <a:pt x="4232" y="0"/>
                    <a:pt x="4160" y="0"/>
                  </a:cubicBezTo>
                  <a:close/>
                  <a:moveTo>
                    <a:pt x="7988" y="0"/>
                  </a:moveTo>
                  <a:cubicBezTo>
                    <a:pt x="7916" y="0"/>
                    <a:pt x="7855" y="58"/>
                    <a:pt x="7855" y="130"/>
                  </a:cubicBezTo>
                  <a:lnTo>
                    <a:pt x="7855" y="2084"/>
                  </a:lnTo>
                  <a:cubicBezTo>
                    <a:pt x="7855" y="2156"/>
                    <a:pt x="7916" y="2215"/>
                    <a:pt x="7988" y="2215"/>
                  </a:cubicBezTo>
                  <a:lnTo>
                    <a:pt x="8939" y="2215"/>
                  </a:lnTo>
                  <a:cubicBezTo>
                    <a:pt x="9011" y="2215"/>
                    <a:pt x="9070" y="2156"/>
                    <a:pt x="9070" y="2084"/>
                  </a:cubicBezTo>
                  <a:lnTo>
                    <a:pt x="9070" y="130"/>
                  </a:lnTo>
                  <a:cubicBezTo>
                    <a:pt x="9070" y="58"/>
                    <a:pt x="9011" y="0"/>
                    <a:pt x="8939" y="0"/>
                  </a:cubicBezTo>
                  <a:close/>
                  <a:moveTo>
                    <a:pt x="11038" y="0"/>
                  </a:moveTo>
                  <a:cubicBezTo>
                    <a:pt x="10966" y="0"/>
                    <a:pt x="10907" y="58"/>
                    <a:pt x="10907" y="130"/>
                  </a:cubicBezTo>
                  <a:lnTo>
                    <a:pt x="10907" y="2084"/>
                  </a:lnTo>
                  <a:cubicBezTo>
                    <a:pt x="10907" y="2156"/>
                    <a:pt x="10966" y="2215"/>
                    <a:pt x="11038" y="2215"/>
                  </a:cubicBezTo>
                  <a:lnTo>
                    <a:pt x="11989" y="2215"/>
                  </a:lnTo>
                  <a:cubicBezTo>
                    <a:pt x="12061" y="2215"/>
                    <a:pt x="12120" y="2156"/>
                    <a:pt x="12121" y="2084"/>
                  </a:cubicBezTo>
                  <a:lnTo>
                    <a:pt x="12121" y="130"/>
                  </a:lnTo>
                  <a:cubicBezTo>
                    <a:pt x="12120" y="58"/>
                    <a:pt x="12061" y="0"/>
                    <a:pt x="119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6"/>
            <p:cNvSpPr/>
            <p:nvPr/>
          </p:nvSpPr>
          <p:spPr>
            <a:xfrm>
              <a:off x="5605740" y="2417488"/>
              <a:ext cx="361789" cy="21141"/>
            </a:xfrm>
            <a:custGeom>
              <a:avLst/>
              <a:gdLst/>
              <a:ahLst/>
              <a:cxnLst/>
              <a:rect l="l" t="t" r="r" b="b"/>
              <a:pathLst>
                <a:path w="13417" h="784" extrusionOk="0">
                  <a:moveTo>
                    <a:pt x="129" y="1"/>
                  </a:moveTo>
                  <a:cubicBezTo>
                    <a:pt x="58" y="1"/>
                    <a:pt x="0" y="59"/>
                    <a:pt x="0" y="130"/>
                  </a:cubicBezTo>
                  <a:lnTo>
                    <a:pt x="0" y="653"/>
                  </a:lnTo>
                  <a:cubicBezTo>
                    <a:pt x="0" y="725"/>
                    <a:pt x="59" y="783"/>
                    <a:pt x="131" y="783"/>
                  </a:cubicBezTo>
                  <a:lnTo>
                    <a:pt x="13287" y="783"/>
                  </a:lnTo>
                  <a:cubicBezTo>
                    <a:pt x="13359" y="783"/>
                    <a:pt x="13416" y="725"/>
                    <a:pt x="13416" y="653"/>
                  </a:cubicBezTo>
                  <a:lnTo>
                    <a:pt x="13416" y="130"/>
                  </a:lnTo>
                  <a:cubicBezTo>
                    <a:pt x="13416" y="59"/>
                    <a:pt x="13360" y="1"/>
                    <a:pt x="13288" y="1"/>
                  </a:cubicBezTo>
                  <a:cubicBezTo>
                    <a:pt x="13287" y="1"/>
                    <a:pt x="13286" y="1"/>
                    <a:pt x="13285" y="1"/>
                  </a:cubicBezTo>
                  <a:lnTo>
                    <a:pt x="131" y="1"/>
                  </a:lnTo>
                  <a:cubicBezTo>
                    <a:pt x="130" y="1"/>
                    <a:pt x="130" y="1"/>
                    <a:pt x="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6"/>
            <p:cNvSpPr/>
            <p:nvPr/>
          </p:nvSpPr>
          <p:spPr>
            <a:xfrm>
              <a:off x="5598298" y="2117583"/>
              <a:ext cx="376054" cy="327517"/>
            </a:xfrm>
            <a:custGeom>
              <a:avLst/>
              <a:gdLst/>
              <a:ahLst/>
              <a:cxnLst/>
              <a:rect l="l" t="t" r="r" b="b"/>
              <a:pathLst>
                <a:path w="13946" h="12146" extrusionOk="0">
                  <a:moveTo>
                    <a:pt x="8769" y="971"/>
                  </a:moveTo>
                  <a:cubicBezTo>
                    <a:pt x="9104" y="1460"/>
                    <a:pt x="9575" y="1836"/>
                    <a:pt x="10124" y="2055"/>
                  </a:cubicBezTo>
                  <a:lnTo>
                    <a:pt x="10359" y="2150"/>
                  </a:lnTo>
                  <a:cubicBezTo>
                    <a:pt x="10248" y="2156"/>
                    <a:pt x="10135" y="2160"/>
                    <a:pt x="10023" y="2160"/>
                  </a:cubicBezTo>
                  <a:lnTo>
                    <a:pt x="8949" y="2160"/>
                  </a:lnTo>
                  <a:cubicBezTo>
                    <a:pt x="8948" y="2160"/>
                    <a:pt x="8948" y="2160"/>
                    <a:pt x="8947" y="2160"/>
                  </a:cubicBezTo>
                  <a:cubicBezTo>
                    <a:pt x="8844" y="2160"/>
                    <a:pt x="8756" y="2234"/>
                    <a:pt x="8741" y="2337"/>
                  </a:cubicBezTo>
                  <a:cubicBezTo>
                    <a:pt x="8725" y="2457"/>
                    <a:pt x="8820" y="2565"/>
                    <a:pt x="8942" y="2565"/>
                  </a:cubicBezTo>
                  <a:lnTo>
                    <a:pt x="10057" y="2565"/>
                  </a:lnTo>
                  <a:cubicBezTo>
                    <a:pt x="10639" y="2565"/>
                    <a:pt x="11220" y="2480"/>
                    <a:pt x="11781" y="2314"/>
                  </a:cubicBezTo>
                  <a:lnTo>
                    <a:pt x="11781" y="2314"/>
                  </a:lnTo>
                  <a:lnTo>
                    <a:pt x="11684" y="2493"/>
                  </a:lnTo>
                  <a:cubicBezTo>
                    <a:pt x="11445" y="2935"/>
                    <a:pt x="10984" y="3212"/>
                    <a:pt x="10481" y="3212"/>
                  </a:cubicBezTo>
                  <a:lnTo>
                    <a:pt x="3511" y="3212"/>
                  </a:lnTo>
                  <a:cubicBezTo>
                    <a:pt x="3008" y="3212"/>
                    <a:pt x="2545" y="2935"/>
                    <a:pt x="2308" y="2493"/>
                  </a:cubicBezTo>
                  <a:lnTo>
                    <a:pt x="2211" y="2314"/>
                  </a:lnTo>
                  <a:lnTo>
                    <a:pt x="2211" y="2314"/>
                  </a:lnTo>
                  <a:cubicBezTo>
                    <a:pt x="2770" y="2480"/>
                    <a:pt x="3351" y="2565"/>
                    <a:pt x="3934" y="2565"/>
                  </a:cubicBezTo>
                  <a:lnTo>
                    <a:pt x="8154" y="2565"/>
                  </a:lnTo>
                  <a:cubicBezTo>
                    <a:pt x="8155" y="2565"/>
                    <a:pt x="8156" y="2565"/>
                    <a:pt x="8157" y="2565"/>
                  </a:cubicBezTo>
                  <a:cubicBezTo>
                    <a:pt x="8260" y="2565"/>
                    <a:pt x="8347" y="2489"/>
                    <a:pt x="8362" y="2388"/>
                  </a:cubicBezTo>
                  <a:cubicBezTo>
                    <a:pt x="8377" y="2267"/>
                    <a:pt x="8282" y="2160"/>
                    <a:pt x="8161" y="2160"/>
                  </a:cubicBezTo>
                  <a:lnTo>
                    <a:pt x="3967" y="2160"/>
                  </a:lnTo>
                  <a:cubicBezTo>
                    <a:pt x="3855" y="2160"/>
                    <a:pt x="3744" y="2156"/>
                    <a:pt x="3632" y="2150"/>
                  </a:cubicBezTo>
                  <a:lnTo>
                    <a:pt x="3868" y="2055"/>
                  </a:lnTo>
                  <a:cubicBezTo>
                    <a:pt x="4417" y="1836"/>
                    <a:pt x="4888" y="1460"/>
                    <a:pt x="5222" y="971"/>
                  </a:cubicBezTo>
                  <a:close/>
                  <a:moveTo>
                    <a:pt x="8779" y="3644"/>
                  </a:moveTo>
                  <a:lnTo>
                    <a:pt x="8779" y="4239"/>
                  </a:lnTo>
                  <a:lnTo>
                    <a:pt x="5189" y="4239"/>
                  </a:lnTo>
                  <a:lnTo>
                    <a:pt x="5189" y="3644"/>
                  </a:lnTo>
                  <a:close/>
                  <a:moveTo>
                    <a:pt x="8779" y="4644"/>
                  </a:moveTo>
                  <a:lnTo>
                    <a:pt x="8779" y="5021"/>
                  </a:lnTo>
                  <a:lnTo>
                    <a:pt x="5189" y="5021"/>
                  </a:lnTo>
                  <a:lnTo>
                    <a:pt x="5189" y="4644"/>
                  </a:lnTo>
                  <a:close/>
                  <a:moveTo>
                    <a:pt x="9968" y="4318"/>
                  </a:moveTo>
                  <a:lnTo>
                    <a:pt x="10674" y="4320"/>
                  </a:lnTo>
                  <a:cubicBezTo>
                    <a:pt x="10988" y="4775"/>
                    <a:pt x="11430" y="5126"/>
                    <a:pt x="11943" y="5331"/>
                  </a:cubicBezTo>
                  <a:lnTo>
                    <a:pt x="12097" y="5393"/>
                  </a:lnTo>
                  <a:cubicBezTo>
                    <a:pt x="12017" y="5397"/>
                    <a:pt x="11936" y="5399"/>
                    <a:pt x="11855" y="5399"/>
                  </a:cubicBezTo>
                  <a:lnTo>
                    <a:pt x="9968" y="5399"/>
                  </a:lnTo>
                  <a:lnTo>
                    <a:pt x="9968" y="4318"/>
                  </a:lnTo>
                  <a:close/>
                  <a:moveTo>
                    <a:pt x="4002" y="4320"/>
                  </a:moveTo>
                  <a:lnTo>
                    <a:pt x="4002" y="5400"/>
                  </a:lnTo>
                  <a:lnTo>
                    <a:pt x="2115" y="5400"/>
                  </a:lnTo>
                  <a:cubicBezTo>
                    <a:pt x="2034" y="5400"/>
                    <a:pt x="1953" y="5397"/>
                    <a:pt x="1873" y="5394"/>
                  </a:cubicBezTo>
                  <a:lnTo>
                    <a:pt x="2027" y="5332"/>
                  </a:lnTo>
                  <a:cubicBezTo>
                    <a:pt x="2540" y="5126"/>
                    <a:pt x="2982" y="4775"/>
                    <a:pt x="3296" y="4320"/>
                  </a:cubicBezTo>
                  <a:close/>
                  <a:moveTo>
                    <a:pt x="525" y="5583"/>
                  </a:moveTo>
                  <a:lnTo>
                    <a:pt x="525" y="5583"/>
                  </a:lnTo>
                  <a:cubicBezTo>
                    <a:pt x="1037" y="5730"/>
                    <a:pt x="1567" y="5804"/>
                    <a:pt x="2100" y="5804"/>
                  </a:cubicBezTo>
                  <a:lnTo>
                    <a:pt x="4002" y="5804"/>
                  </a:lnTo>
                  <a:lnTo>
                    <a:pt x="4002" y="6371"/>
                  </a:lnTo>
                  <a:lnTo>
                    <a:pt x="1704" y="6371"/>
                  </a:lnTo>
                  <a:cubicBezTo>
                    <a:pt x="1243" y="6371"/>
                    <a:pt x="818" y="6119"/>
                    <a:pt x="597" y="5714"/>
                  </a:cubicBezTo>
                  <a:lnTo>
                    <a:pt x="525" y="5583"/>
                  </a:lnTo>
                  <a:close/>
                  <a:moveTo>
                    <a:pt x="13446" y="5583"/>
                  </a:moveTo>
                  <a:lnTo>
                    <a:pt x="13374" y="5714"/>
                  </a:lnTo>
                  <a:cubicBezTo>
                    <a:pt x="13152" y="6119"/>
                    <a:pt x="12727" y="6371"/>
                    <a:pt x="12266" y="6371"/>
                  </a:cubicBezTo>
                  <a:lnTo>
                    <a:pt x="9968" y="6371"/>
                  </a:lnTo>
                  <a:lnTo>
                    <a:pt x="9968" y="5804"/>
                  </a:lnTo>
                  <a:lnTo>
                    <a:pt x="11871" y="5804"/>
                  </a:lnTo>
                  <a:cubicBezTo>
                    <a:pt x="12403" y="5804"/>
                    <a:pt x="12933" y="5730"/>
                    <a:pt x="13446" y="5583"/>
                  </a:cubicBezTo>
                  <a:close/>
                  <a:moveTo>
                    <a:pt x="4001" y="6776"/>
                  </a:moveTo>
                  <a:lnTo>
                    <a:pt x="4001" y="7126"/>
                  </a:lnTo>
                  <a:lnTo>
                    <a:pt x="2138" y="7126"/>
                  </a:lnTo>
                  <a:lnTo>
                    <a:pt x="2138" y="6776"/>
                  </a:lnTo>
                  <a:close/>
                  <a:moveTo>
                    <a:pt x="11830" y="6776"/>
                  </a:moveTo>
                  <a:lnTo>
                    <a:pt x="11830" y="7126"/>
                  </a:lnTo>
                  <a:lnTo>
                    <a:pt x="9968" y="7126"/>
                  </a:lnTo>
                  <a:lnTo>
                    <a:pt x="9968" y="6776"/>
                  </a:lnTo>
                  <a:close/>
                  <a:moveTo>
                    <a:pt x="4001" y="7505"/>
                  </a:moveTo>
                  <a:lnTo>
                    <a:pt x="4001" y="7883"/>
                  </a:lnTo>
                  <a:lnTo>
                    <a:pt x="2138" y="7883"/>
                  </a:lnTo>
                  <a:lnTo>
                    <a:pt x="2138" y="7505"/>
                  </a:lnTo>
                  <a:close/>
                  <a:moveTo>
                    <a:pt x="11830" y="7505"/>
                  </a:moveTo>
                  <a:lnTo>
                    <a:pt x="11830" y="7883"/>
                  </a:lnTo>
                  <a:lnTo>
                    <a:pt x="9968" y="7883"/>
                  </a:lnTo>
                  <a:lnTo>
                    <a:pt x="9968" y="7505"/>
                  </a:lnTo>
                  <a:close/>
                  <a:moveTo>
                    <a:pt x="1357" y="6713"/>
                  </a:moveTo>
                  <a:cubicBezTo>
                    <a:pt x="1479" y="6743"/>
                    <a:pt x="1606" y="6757"/>
                    <a:pt x="1734" y="6759"/>
                  </a:cubicBezTo>
                  <a:lnTo>
                    <a:pt x="1734" y="8936"/>
                  </a:lnTo>
                  <a:lnTo>
                    <a:pt x="1357" y="8936"/>
                  </a:lnTo>
                  <a:lnTo>
                    <a:pt x="1357" y="6713"/>
                  </a:lnTo>
                  <a:close/>
                  <a:moveTo>
                    <a:pt x="4812" y="3618"/>
                  </a:moveTo>
                  <a:lnTo>
                    <a:pt x="4812" y="8936"/>
                  </a:lnTo>
                  <a:lnTo>
                    <a:pt x="4434" y="8936"/>
                  </a:lnTo>
                  <a:lnTo>
                    <a:pt x="4434" y="3618"/>
                  </a:lnTo>
                  <a:close/>
                  <a:moveTo>
                    <a:pt x="9563" y="3617"/>
                  </a:moveTo>
                  <a:lnTo>
                    <a:pt x="9563" y="8936"/>
                  </a:lnTo>
                  <a:lnTo>
                    <a:pt x="9184" y="8936"/>
                  </a:lnTo>
                  <a:lnTo>
                    <a:pt x="9184" y="3617"/>
                  </a:lnTo>
                  <a:close/>
                  <a:moveTo>
                    <a:pt x="12641" y="6713"/>
                  </a:moveTo>
                  <a:lnTo>
                    <a:pt x="12641" y="8936"/>
                  </a:lnTo>
                  <a:lnTo>
                    <a:pt x="12262" y="8936"/>
                  </a:lnTo>
                  <a:lnTo>
                    <a:pt x="12262" y="6759"/>
                  </a:lnTo>
                  <a:cubicBezTo>
                    <a:pt x="12390" y="6757"/>
                    <a:pt x="12517" y="6743"/>
                    <a:pt x="12641" y="6713"/>
                  </a:cubicBezTo>
                  <a:close/>
                  <a:moveTo>
                    <a:pt x="1950" y="9341"/>
                  </a:moveTo>
                  <a:lnTo>
                    <a:pt x="1950" y="10960"/>
                  </a:lnTo>
                  <a:lnTo>
                    <a:pt x="1141" y="10960"/>
                  </a:lnTo>
                  <a:lnTo>
                    <a:pt x="1141" y="9341"/>
                  </a:lnTo>
                  <a:close/>
                  <a:moveTo>
                    <a:pt x="4028" y="8315"/>
                  </a:moveTo>
                  <a:lnTo>
                    <a:pt x="4028" y="8977"/>
                  </a:lnTo>
                  <a:cubicBezTo>
                    <a:pt x="3898" y="9025"/>
                    <a:pt x="3813" y="9148"/>
                    <a:pt x="3812" y="9286"/>
                  </a:cubicBezTo>
                  <a:lnTo>
                    <a:pt x="3812" y="10960"/>
                  </a:lnTo>
                  <a:lnTo>
                    <a:pt x="2354" y="10960"/>
                  </a:lnTo>
                  <a:lnTo>
                    <a:pt x="2354" y="9286"/>
                  </a:lnTo>
                  <a:cubicBezTo>
                    <a:pt x="2352" y="9148"/>
                    <a:pt x="2266" y="9025"/>
                    <a:pt x="2138" y="8977"/>
                  </a:cubicBezTo>
                  <a:lnTo>
                    <a:pt x="2138" y="8315"/>
                  </a:lnTo>
                  <a:close/>
                  <a:moveTo>
                    <a:pt x="5026" y="9341"/>
                  </a:moveTo>
                  <a:lnTo>
                    <a:pt x="5026" y="10960"/>
                  </a:lnTo>
                  <a:lnTo>
                    <a:pt x="4217" y="10960"/>
                  </a:lnTo>
                  <a:lnTo>
                    <a:pt x="4217" y="9341"/>
                  </a:lnTo>
                  <a:close/>
                  <a:moveTo>
                    <a:pt x="8779" y="5426"/>
                  </a:moveTo>
                  <a:lnTo>
                    <a:pt x="8779" y="8970"/>
                  </a:lnTo>
                  <a:cubicBezTo>
                    <a:pt x="8651" y="9018"/>
                    <a:pt x="8565" y="9142"/>
                    <a:pt x="8563" y="9279"/>
                  </a:cubicBezTo>
                  <a:lnTo>
                    <a:pt x="8563" y="10960"/>
                  </a:lnTo>
                  <a:lnTo>
                    <a:pt x="5405" y="10960"/>
                  </a:lnTo>
                  <a:lnTo>
                    <a:pt x="5405" y="9279"/>
                  </a:lnTo>
                  <a:cubicBezTo>
                    <a:pt x="5404" y="9140"/>
                    <a:pt x="5317" y="9018"/>
                    <a:pt x="5189" y="8970"/>
                  </a:cubicBezTo>
                  <a:lnTo>
                    <a:pt x="5189" y="5426"/>
                  </a:lnTo>
                  <a:close/>
                  <a:moveTo>
                    <a:pt x="9779" y="9341"/>
                  </a:moveTo>
                  <a:lnTo>
                    <a:pt x="9779" y="10960"/>
                  </a:lnTo>
                  <a:lnTo>
                    <a:pt x="8968" y="10960"/>
                  </a:lnTo>
                  <a:lnTo>
                    <a:pt x="8968" y="9341"/>
                  </a:lnTo>
                  <a:close/>
                  <a:moveTo>
                    <a:pt x="11857" y="8315"/>
                  </a:moveTo>
                  <a:lnTo>
                    <a:pt x="11857" y="8977"/>
                  </a:lnTo>
                  <a:cubicBezTo>
                    <a:pt x="11729" y="9025"/>
                    <a:pt x="11642" y="9148"/>
                    <a:pt x="11641" y="9286"/>
                  </a:cubicBezTo>
                  <a:lnTo>
                    <a:pt x="11641" y="10960"/>
                  </a:lnTo>
                  <a:lnTo>
                    <a:pt x="10184" y="10960"/>
                  </a:lnTo>
                  <a:lnTo>
                    <a:pt x="10184" y="9286"/>
                  </a:lnTo>
                  <a:cubicBezTo>
                    <a:pt x="10181" y="9148"/>
                    <a:pt x="10096" y="9025"/>
                    <a:pt x="9968" y="8977"/>
                  </a:cubicBezTo>
                  <a:lnTo>
                    <a:pt x="9968" y="8315"/>
                  </a:lnTo>
                  <a:close/>
                  <a:moveTo>
                    <a:pt x="12857" y="9341"/>
                  </a:moveTo>
                  <a:lnTo>
                    <a:pt x="12857" y="10960"/>
                  </a:lnTo>
                  <a:lnTo>
                    <a:pt x="12046" y="10960"/>
                  </a:lnTo>
                  <a:lnTo>
                    <a:pt x="12046" y="9341"/>
                  </a:lnTo>
                  <a:close/>
                  <a:moveTo>
                    <a:pt x="13505" y="11365"/>
                  </a:moveTo>
                  <a:lnTo>
                    <a:pt x="13505" y="11744"/>
                  </a:lnTo>
                  <a:lnTo>
                    <a:pt x="492" y="11744"/>
                  </a:lnTo>
                  <a:lnTo>
                    <a:pt x="492" y="11365"/>
                  </a:lnTo>
                  <a:close/>
                  <a:moveTo>
                    <a:pt x="9466" y="1"/>
                  </a:moveTo>
                  <a:cubicBezTo>
                    <a:pt x="9412" y="1"/>
                    <a:pt x="9358" y="22"/>
                    <a:pt x="9317" y="64"/>
                  </a:cubicBezTo>
                  <a:lnTo>
                    <a:pt x="8815" y="565"/>
                  </a:lnTo>
                  <a:lnTo>
                    <a:pt x="5159" y="565"/>
                  </a:lnTo>
                  <a:cubicBezTo>
                    <a:pt x="5153" y="565"/>
                    <a:pt x="5147" y="565"/>
                    <a:pt x="5140" y="566"/>
                  </a:cubicBezTo>
                  <a:lnTo>
                    <a:pt x="4649" y="75"/>
                  </a:lnTo>
                  <a:cubicBezTo>
                    <a:pt x="4609" y="34"/>
                    <a:pt x="4554" y="13"/>
                    <a:pt x="4500" y="13"/>
                  </a:cubicBezTo>
                  <a:cubicBezTo>
                    <a:pt x="4457" y="13"/>
                    <a:pt x="4413" y="26"/>
                    <a:pt x="4377" y="54"/>
                  </a:cubicBezTo>
                  <a:cubicBezTo>
                    <a:pt x="4281" y="128"/>
                    <a:pt x="4273" y="270"/>
                    <a:pt x="4359" y="356"/>
                  </a:cubicBezTo>
                  <a:lnTo>
                    <a:pt x="4813" y="810"/>
                  </a:lnTo>
                  <a:cubicBezTo>
                    <a:pt x="4525" y="1203"/>
                    <a:pt x="4133" y="1506"/>
                    <a:pt x="3681" y="1687"/>
                  </a:cubicBezTo>
                  <a:lnTo>
                    <a:pt x="2780" y="2048"/>
                  </a:lnTo>
                  <a:lnTo>
                    <a:pt x="2777" y="2049"/>
                  </a:lnTo>
                  <a:cubicBezTo>
                    <a:pt x="2571" y="2006"/>
                    <a:pt x="2368" y="1951"/>
                    <a:pt x="2168" y="1886"/>
                  </a:cubicBezTo>
                  <a:cubicBezTo>
                    <a:pt x="2139" y="1878"/>
                    <a:pt x="2109" y="1872"/>
                    <a:pt x="2077" y="1870"/>
                  </a:cubicBezTo>
                  <a:lnTo>
                    <a:pt x="1619" y="1412"/>
                  </a:lnTo>
                  <a:cubicBezTo>
                    <a:pt x="1578" y="1371"/>
                    <a:pt x="1524" y="1349"/>
                    <a:pt x="1470" y="1349"/>
                  </a:cubicBezTo>
                  <a:cubicBezTo>
                    <a:pt x="1426" y="1349"/>
                    <a:pt x="1382" y="1363"/>
                    <a:pt x="1345" y="1391"/>
                  </a:cubicBezTo>
                  <a:cubicBezTo>
                    <a:pt x="1250" y="1465"/>
                    <a:pt x="1241" y="1607"/>
                    <a:pt x="1328" y="1693"/>
                  </a:cubicBezTo>
                  <a:lnTo>
                    <a:pt x="1746" y="2111"/>
                  </a:lnTo>
                  <a:cubicBezTo>
                    <a:pt x="1721" y="2195"/>
                    <a:pt x="1731" y="2285"/>
                    <a:pt x="1773" y="2363"/>
                  </a:cubicBezTo>
                  <a:lnTo>
                    <a:pt x="1953" y="2693"/>
                  </a:lnTo>
                  <a:cubicBezTo>
                    <a:pt x="2264" y="3262"/>
                    <a:pt x="2861" y="3615"/>
                    <a:pt x="3508" y="3615"/>
                  </a:cubicBezTo>
                  <a:lnTo>
                    <a:pt x="4001" y="3615"/>
                  </a:lnTo>
                  <a:lnTo>
                    <a:pt x="4001" y="3912"/>
                  </a:lnTo>
                  <a:lnTo>
                    <a:pt x="3266" y="3912"/>
                  </a:lnTo>
                  <a:cubicBezTo>
                    <a:pt x="3266" y="3912"/>
                    <a:pt x="3057" y="3965"/>
                    <a:pt x="2998" y="4056"/>
                  </a:cubicBezTo>
                  <a:cubicBezTo>
                    <a:pt x="2728" y="4459"/>
                    <a:pt x="2344" y="4771"/>
                    <a:pt x="1894" y="4951"/>
                  </a:cubicBezTo>
                  <a:lnTo>
                    <a:pt x="1063" y="5282"/>
                  </a:lnTo>
                  <a:cubicBezTo>
                    <a:pt x="874" y="5243"/>
                    <a:pt x="690" y="5194"/>
                    <a:pt x="507" y="5135"/>
                  </a:cubicBezTo>
                  <a:cubicBezTo>
                    <a:pt x="472" y="5124"/>
                    <a:pt x="437" y="5118"/>
                    <a:pt x="404" y="5118"/>
                  </a:cubicBezTo>
                  <a:cubicBezTo>
                    <a:pt x="173" y="5118"/>
                    <a:pt x="0" y="5373"/>
                    <a:pt x="123" y="5598"/>
                  </a:cubicBezTo>
                  <a:lnTo>
                    <a:pt x="291" y="5903"/>
                  </a:lnTo>
                  <a:cubicBezTo>
                    <a:pt x="442" y="6182"/>
                    <a:pt x="671" y="6410"/>
                    <a:pt x="950" y="6561"/>
                  </a:cubicBezTo>
                  <a:lnTo>
                    <a:pt x="950" y="8965"/>
                  </a:lnTo>
                  <a:cubicBezTo>
                    <a:pt x="822" y="9015"/>
                    <a:pt x="737" y="9137"/>
                    <a:pt x="734" y="9274"/>
                  </a:cubicBezTo>
                  <a:lnTo>
                    <a:pt x="734" y="10959"/>
                  </a:lnTo>
                  <a:lnTo>
                    <a:pt x="423" y="10959"/>
                  </a:lnTo>
                  <a:cubicBezTo>
                    <a:pt x="237" y="10959"/>
                    <a:pt x="86" y="11110"/>
                    <a:pt x="86" y="11296"/>
                  </a:cubicBezTo>
                  <a:lnTo>
                    <a:pt x="86" y="11809"/>
                  </a:lnTo>
                  <a:cubicBezTo>
                    <a:pt x="86" y="11994"/>
                    <a:pt x="237" y="12146"/>
                    <a:pt x="423" y="12146"/>
                  </a:cubicBezTo>
                  <a:lnTo>
                    <a:pt x="13570" y="12146"/>
                  </a:lnTo>
                  <a:cubicBezTo>
                    <a:pt x="13757" y="12146"/>
                    <a:pt x="13909" y="11994"/>
                    <a:pt x="13909" y="11809"/>
                  </a:cubicBezTo>
                  <a:lnTo>
                    <a:pt x="13909" y="11296"/>
                  </a:lnTo>
                  <a:cubicBezTo>
                    <a:pt x="13907" y="11111"/>
                    <a:pt x="13757" y="10961"/>
                    <a:pt x="13571" y="10960"/>
                  </a:cubicBezTo>
                  <a:lnTo>
                    <a:pt x="13262" y="10960"/>
                  </a:lnTo>
                  <a:lnTo>
                    <a:pt x="13262" y="9279"/>
                  </a:lnTo>
                  <a:cubicBezTo>
                    <a:pt x="13260" y="9140"/>
                    <a:pt x="13174" y="9018"/>
                    <a:pt x="13045" y="8969"/>
                  </a:cubicBezTo>
                  <a:lnTo>
                    <a:pt x="13045" y="6563"/>
                  </a:lnTo>
                  <a:cubicBezTo>
                    <a:pt x="13324" y="6412"/>
                    <a:pt x="13553" y="6182"/>
                    <a:pt x="13705" y="5904"/>
                  </a:cubicBezTo>
                  <a:lnTo>
                    <a:pt x="13872" y="5599"/>
                  </a:lnTo>
                  <a:cubicBezTo>
                    <a:pt x="13946" y="5466"/>
                    <a:pt x="13917" y="5301"/>
                    <a:pt x="13803" y="5201"/>
                  </a:cubicBezTo>
                  <a:cubicBezTo>
                    <a:pt x="13743" y="5149"/>
                    <a:pt x="13665" y="5121"/>
                    <a:pt x="13587" y="5121"/>
                  </a:cubicBezTo>
                  <a:cubicBezTo>
                    <a:pt x="13553" y="5121"/>
                    <a:pt x="13517" y="5127"/>
                    <a:pt x="13483" y="5138"/>
                  </a:cubicBezTo>
                  <a:cubicBezTo>
                    <a:pt x="13301" y="5197"/>
                    <a:pt x="13116" y="5246"/>
                    <a:pt x="12930" y="5285"/>
                  </a:cubicBezTo>
                  <a:lnTo>
                    <a:pt x="12095" y="4952"/>
                  </a:lnTo>
                  <a:cubicBezTo>
                    <a:pt x="11644" y="4773"/>
                    <a:pt x="11258" y="4461"/>
                    <a:pt x="10988" y="4057"/>
                  </a:cubicBezTo>
                  <a:cubicBezTo>
                    <a:pt x="10928" y="3968"/>
                    <a:pt x="10827" y="3913"/>
                    <a:pt x="10719" y="3913"/>
                  </a:cubicBezTo>
                  <a:lnTo>
                    <a:pt x="9968" y="3913"/>
                  </a:lnTo>
                  <a:lnTo>
                    <a:pt x="9968" y="3617"/>
                  </a:lnTo>
                  <a:lnTo>
                    <a:pt x="10472" y="3617"/>
                  </a:lnTo>
                  <a:cubicBezTo>
                    <a:pt x="11119" y="3617"/>
                    <a:pt x="11716" y="3264"/>
                    <a:pt x="12025" y="2694"/>
                  </a:cubicBezTo>
                  <a:lnTo>
                    <a:pt x="12206" y="2363"/>
                  </a:lnTo>
                  <a:cubicBezTo>
                    <a:pt x="12249" y="2287"/>
                    <a:pt x="12259" y="2196"/>
                    <a:pt x="12234" y="2111"/>
                  </a:cubicBezTo>
                  <a:lnTo>
                    <a:pt x="12646" y="1699"/>
                  </a:lnTo>
                  <a:cubicBezTo>
                    <a:pt x="12721" y="1627"/>
                    <a:pt x="12731" y="1510"/>
                    <a:pt x="12669" y="1427"/>
                  </a:cubicBezTo>
                  <a:cubicBezTo>
                    <a:pt x="12629" y="1375"/>
                    <a:pt x="12570" y="1348"/>
                    <a:pt x="12510" y="1348"/>
                  </a:cubicBezTo>
                  <a:cubicBezTo>
                    <a:pt x="12459" y="1348"/>
                    <a:pt x="12407" y="1368"/>
                    <a:pt x="12367" y="1408"/>
                  </a:cubicBezTo>
                  <a:lnTo>
                    <a:pt x="11903" y="1870"/>
                  </a:lnTo>
                  <a:cubicBezTo>
                    <a:pt x="11871" y="1872"/>
                    <a:pt x="11841" y="1878"/>
                    <a:pt x="11811" y="1888"/>
                  </a:cubicBezTo>
                  <a:cubicBezTo>
                    <a:pt x="11611" y="1952"/>
                    <a:pt x="11406" y="2007"/>
                    <a:pt x="11198" y="2049"/>
                  </a:cubicBezTo>
                  <a:cubicBezTo>
                    <a:pt x="11191" y="2045"/>
                    <a:pt x="11183" y="2040"/>
                    <a:pt x="11174" y="2037"/>
                  </a:cubicBezTo>
                  <a:lnTo>
                    <a:pt x="10298" y="1687"/>
                  </a:lnTo>
                  <a:cubicBezTo>
                    <a:pt x="9841" y="1504"/>
                    <a:pt x="9444" y="1196"/>
                    <a:pt x="9155" y="797"/>
                  </a:cubicBezTo>
                  <a:lnTo>
                    <a:pt x="9608" y="345"/>
                  </a:lnTo>
                  <a:cubicBezTo>
                    <a:pt x="9694" y="258"/>
                    <a:pt x="9686" y="117"/>
                    <a:pt x="9591" y="42"/>
                  </a:cubicBezTo>
                  <a:cubicBezTo>
                    <a:pt x="9553" y="14"/>
                    <a:pt x="9510" y="1"/>
                    <a:pt x="9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96"/>
          <p:cNvGrpSpPr/>
          <p:nvPr/>
        </p:nvGrpSpPr>
        <p:grpSpPr>
          <a:xfrm>
            <a:off x="5606549" y="2669597"/>
            <a:ext cx="372764" cy="372791"/>
            <a:chOff x="5600563" y="2666914"/>
            <a:chExt cx="372764" cy="372791"/>
          </a:xfrm>
        </p:grpSpPr>
        <p:sp>
          <p:nvSpPr>
            <p:cNvPr id="1510" name="Google Shape;1510;p96"/>
            <p:cNvSpPr/>
            <p:nvPr/>
          </p:nvSpPr>
          <p:spPr>
            <a:xfrm>
              <a:off x="5608841" y="2669907"/>
              <a:ext cx="356154" cy="249966"/>
            </a:xfrm>
            <a:custGeom>
              <a:avLst/>
              <a:gdLst/>
              <a:ahLst/>
              <a:cxnLst/>
              <a:rect l="l" t="t" r="r" b="b"/>
              <a:pathLst>
                <a:path w="13208" h="9270" extrusionOk="0">
                  <a:moveTo>
                    <a:pt x="6605" y="0"/>
                  </a:moveTo>
                  <a:cubicBezTo>
                    <a:pt x="2957" y="0"/>
                    <a:pt x="0" y="3046"/>
                    <a:pt x="0" y="6803"/>
                  </a:cubicBezTo>
                  <a:cubicBezTo>
                    <a:pt x="0" y="6865"/>
                    <a:pt x="39" y="6922"/>
                    <a:pt x="98" y="6945"/>
                  </a:cubicBezTo>
                  <a:lnTo>
                    <a:pt x="6432" y="9240"/>
                  </a:lnTo>
                  <a:cubicBezTo>
                    <a:pt x="6487" y="9260"/>
                    <a:pt x="6545" y="9270"/>
                    <a:pt x="6603" y="9270"/>
                  </a:cubicBezTo>
                  <a:cubicBezTo>
                    <a:pt x="6661" y="9270"/>
                    <a:pt x="6719" y="9260"/>
                    <a:pt x="6775" y="9240"/>
                  </a:cubicBezTo>
                  <a:lnTo>
                    <a:pt x="13110" y="6945"/>
                  </a:lnTo>
                  <a:cubicBezTo>
                    <a:pt x="13169" y="6923"/>
                    <a:pt x="13208" y="6865"/>
                    <a:pt x="13208" y="6803"/>
                  </a:cubicBezTo>
                  <a:cubicBezTo>
                    <a:pt x="13208" y="3046"/>
                    <a:pt x="10251" y="0"/>
                    <a:pt x="66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6"/>
            <p:cNvSpPr/>
            <p:nvPr/>
          </p:nvSpPr>
          <p:spPr>
            <a:xfrm>
              <a:off x="5786972" y="2695929"/>
              <a:ext cx="178347" cy="223944"/>
            </a:xfrm>
            <a:custGeom>
              <a:avLst/>
              <a:gdLst/>
              <a:ahLst/>
              <a:cxnLst/>
              <a:rect l="l" t="t" r="r" b="b"/>
              <a:pathLst>
                <a:path w="6614" h="8305" extrusionOk="0">
                  <a:moveTo>
                    <a:pt x="3400" y="1"/>
                  </a:moveTo>
                  <a:cubicBezTo>
                    <a:pt x="4534" y="911"/>
                    <a:pt x="5348" y="2162"/>
                    <a:pt x="5723" y="3568"/>
                  </a:cubicBezTo>
                  <a:cubicBezTo>
                    <a:pt x="5726" y="3579"/>
                    <a:pt x="5730" y="3592"/>
                    <a:pt x="5733" y="3604"/>
                  </a:cubicBezTo>
                  <a:cubicBezTo>
                    <a:pt x="5987" y="4625"/>
                    <a:pt x="5429" y="5676"/>
                    <a:pt x="4464" y="6026"/>
                  </a:cubicBezTo>
                  <a:lnTo>
                    <a:pt x="0" y="7642"/>
                  </a:lnTo>
                  <a:lnTo>
                    <a:pt x="0" y="8305"/>
                  </a:lnTo>
                  <a:cubicBezTo>
                    <a:pt x="62" y="8305"/>
                    <a:pt x="123" y="8295"/>
                    <a:pt x="180" y="8275"/>
                  </a:cubicBezTo>
                  <a:lnTo>
                    <a:pt x="6517" y="5980"/>
                  </a:lnTo>
                  <a:cubicBezTo>
                    <a:pt x="6574" y="5957"/>
                    <a:pt x="6613" y="5900"/>
                    <a:pt x="6613" y="5838"/>
                  </a:cubicBezTo>
                  <a:cubicBezTo>
                    <a:pt x="6613" y="3359"/>
                    <a:pt x="5325" y="1188"/>
                    <a:pt x="3400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6"/>
            <p:cNvSpPr/>
            <p:nvPr/>
          </p:nvSpPr>
          <p:spPr>
            <a:xfrm>
              <a:off x="5762542" y="2899191"/>
              <a:ext cx="48699" cy="137602"/>
            </a:xfrm>
            <a:custGeom>
              <a:avLst/>
              <a:gdLst/>
              <a:ahLst/>
              <a:cxnLst/>
              <a:rect l="l" t="t" r="r" b="b"/>
              <a:pathLst>
                <a:path w="1806" h="5103" extrusionOk="0">
                  <a:moveTo>
                    <a:pt x="903" y="0"/>
                  </a:moveTo>
                  <a:cubicBezTo>
                    <a:pt x="405" y="0"/>
                    <a:pt x="0" y="417"/>
                    <a:pt x="0" y="931"/>
                  </a:cubicBezTo>
                  <a:cubicBezTo>
                    <a:pt x="0" y="1444"/>
                    <a:pt x="405" y="1860"/>
                    <a:pt x="903" y="1860"/>
                  </a:cubicBezTo>
                  <a:cubicBezTo>
                    <a:pt x="1402" y="1860"/>
                    <a:pt x="1805" y="1444"/>
                    <a:pt x="1805" y="931"/>
                  </a:cubicBezTo>
                  <a:cubicBezTo>
                    <a:pt x="1805" y="417"/>
                    <a:pt x="1402" y="0"/>
                    <a:pt x="903" y="0"/>
                  </a:cubicBezTo>
                  <a:close/>
                  <a:moveTo>
                    <a:pt x="902" y="2924"/>
                  </a:moveTo>
                  <a:cubicBezTo>
                    <a:pt x="891" y="2924"/>
                    <a:pt x="881" y="2924"/>
                    <a:pt x="870" y="2925"/>
                  </a:cubicBezTo>
                  <a:cubicBezTo>
                    <a:pt x="729" y="2940"/>
                    <a:pt x="615" y="3050"/>
                    <a:pt x="582" y="3192"/>
                  </a:cubicBezTo>
                  <a:lnTo>
                    <a:pt x="202" y="4798"/>
                  </a:lnTo>
                  <a:cubicBezTo>
                    <a:pt x="187" y="4859"/>
                    <a:pt x="215" y="4921"/>
                    <a:pt x="269" y="4949"/>
                  </a:cubicBezTo>
                  <a:cubicBezTo>
                    <a:pt x="468" y="5052"/>
                    <a:pt x="686" y="5103"/>
                    <a:pt x="903" y="5103"/>
                  </a:cubicBezTo>
                  <a:cubicBezTo>
                    <a:pt x="1121" y="5103"/>
                    <a:pt x="1338" y="5052"/>
                    <a:pt x="1537" y="4949"/>
                  </a:cubicBezTo>
                  <a:cubicBezTo>
                    <a:pt x="1591" y="4921"/>
                    <a:pt x="1619" y="4859"/>
                    <a:pt x="1605" y="4798"/>
                  </a:cubicBezTo>
                  <a:lnTo>
                    <a:pt x="1223" y="3182"/>
                  </a:lnTo>
                  <a:cubicBezTo>
                    <a:pt x="1189" y="3031"/>
                    <a:pt x="1055" y="2924"/>
                    <a:pt x="902" y="29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6"/>
            <p:cNvSpPr/>
            <p:nvPr/>
          </p:nvSpPr>
          <p:spPr>
            <a:xfrm>
              <a:off x="5707641" y="2824444"/>
              <a:ext cx="158527" cy="80706"/>
            </a:xfrm>
            <a:custGeom>
              <a:avLst/>
              <a:gdLst/>
              <a:ahLst/>
              <a:cxnLst/>
              <a:rect l="l" t="t" r="r" b="b"/>
              <a:pathLst>
                <a:path w="5879" h="2993" extrusionOk="0">
                  <a:moveTo>
                    <a:pt x="2939" y="0"/>
                  </a:moveTo>
                  <a:cubicBezTo>
                    <a:pt x="1478" y="0"/>
                    <a:pt x="262" y="1080"/>
                    <a:pt x="0" y="2504"/>
                  </a:cubicBezTo>
                  <a:lnTo>
                    <a:pt x="1344" y="2993"/>
                  </a:lnTo>
                  <a:cubicBezTo>
                    <a:pt x="1697" y="2346"/>
                    <a:pt x="2280" y="1922"/>
                    <a:pt x="2939" y="1922"/>
                  </a:cubicBezTo>
                  <a:cubicBezTo>
                    <a:pt x="3599" y="1922"/>
                    <a:pt x="4181" y="2346"/>
                    <a:pt x="4534" y="2993"/>
                  </a:cubicBezTo>
                  <a:lnTo>
                    <a:pt x="5878" y="2504"/>
                  </a:lnTo>
                  <a:cubicBezTo>
                    <a:pt x="5616" y="1080"/>
                    <a:pt x="4400" y="0"/>
                    <a:pt x="29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6"/>
            <p:cNvSpPr/>
            <p:nvPr/>
          </p:nvSpPr>
          <p:spPr>
            <a:xfrm>
              <a:off x="5818737" y="2874868"/>
              <a:ext cx="47431" cy="30282"/>
            </a:xfrm>
            <a:custGeom>
              <a:avLst/>
              <a:gdLst/>
              <a:ahLst/>
              <a:cxnLst/>
              <a:rect l="l" t="t" r="r" b="b"/>
              <a:pathLst>
                <a:path w="1759" h="1123" extrusionOk="0">
                  <a:moveTo>
                    <a:pt x="1571" y="1"/>
                  </a:moveTo>
                  <a:lnTo>
                    <a:pt x="1" y="568"/>
                  </a:lnTo>
                  <a:cubicBezTo>
                    <a:pt x="165" y="731"/>
                    <a:pt x="305" y="918"/>
                    <a:pt x="414" y="1123"/>
                  </a:cubicBezTo>
                  <a:lnTo>
                    <a:pt x="1758" y="636"/>
                  </a:lnTo>
                  <a:cubicBezTo>
                    <a:pt x="1718" y="417"/>
                    <a:pt x="1656" y="204"/>
                    <a:pt x="1571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6"/>
            <p:cNvSpPr/>
            <p:nvPr/>
          </p:nvSpPr>
          <p:spPr>
            <a:xfrm>
              <a:off x="5737033" y="2856182"/>
              <a:ext cx="99717" cy="63664"/>
            </a:xfrm>
            <a:custGeom>
              <a:avLst/>
              <a:gdLst/>
              <a:ahLst/>
              <a:cxnLst/>
              <a:rect l="l" t="t" r="r" b="b"/>
              <a:pathLst>
                <a:path w="3698" h="2361" extrusionOk="0">
                  <a:moveTo>
                    <a:pt x="1849" y="1"/>
                  </a:moveTo>
                  <a:cubicBezTo>
                    <a:pt x="988" y="1"/>
                    <a:pt x="256" y="724"/>
                    <a:pt x="1" y="1724"/>
                  </a:cubicBezTo>
                  <a:lnTo>
                    <a:pt x="1678" y="2330"/>
                  </a:lnTo>
                  <a:cubicBezTo>
                    <a:pt x="1733" y="2350"/>
                    <a:pt x="1791" y="2360"/>
                    <a:pt x="1849" y="2360"/>
                  </a:cubicBezTo>
                  <a:cubicBezTo>
                    <a:pt x="1907" y="2360"/>
                    <a:pt x="1965" y="2350"/>
                    <a:pt x="2021" y="2330"/>
                  </a:cubicBezTo>
                  <a:lnTo>
                    <a:pt x="3698" y="1724"/>
                  </a:lnTo>
                  <a:cubicBezTo>
                    <a:pt x="3443" y="724"/>
                    <a:pt x="2711" y="1"/>
                    <a:pt x="1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6"/>
            <p:cNvSpPr/>
            <p:nvPr/>
          </p:nvSpPr>
          <p:spPr>
            <a:xfrm>
              <a:off x="5737033" y="2856182"/>
              <a:ext cx="93353" cy="55036"/>
            </a:xfrm>
            <a:custGeom>
              <a:avLst/>
              <a:gdLst/>
              <a:ahLst/>
              <a:cxnLst/>
              <a:rect l="l" t="t" r="r" b="b"/>
              <a:pathLst>
                <a:path w="3462" h="2041" extrusionOk="0">
                  <a:moveTo>
                    <a:pt x="1849" y="1"/>
                  </a:moveTo>
                  <a:cubicBezTo>
                    <a:pt x="986" y="1"/>
                    <a:pt x="256" y="724"/>
                    <a:pt x="1" y="1724"/>
                  </a:cubicBezTo>
                  <a:lnTo>
                    <a:pt x="878" y="2041"/>
                  </a:lnTo>
                  <a:lnTo>
                    <a:pt x="3462" y="1106"/>
                  </a:lnTo>
                  <a:cubicBezTo>
                    <a:pt x="3113" y="439"/>
                    <a:pt x="2521" y="1"/>
                    <a:pt x="1849" y="1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6"/>
            <p:cNvSpPr/>
            <p:nvPr/>
          </p:nvSpPr>
          <p:spPr>
            <a:xfrm>
              <a:off x="5600563" y="2666914"/>
              <a:ext cx="372764" cy="372791"/>
            </a:xfrm>
            <a:custGeom>
              <a:avLst/>
              <a:gdLst/>
              <a:ahLst/>
              <a:cxnLst/>
              <a:rect l="l" t="t" r="r" b="b"/>
              <a:pathLst>
                <a:path w="13824" h="13825" extrusionOk="0">
                  <a:moveTo>
                    <a:pt x="6910" y="6060"/>
                  </a:moveTo>
                  <a:cubicBezTo>
                    <a:pt x="8207" y="6060"/>
                    <a:pt x="9338" y="6939"/>
                    <a:pt x="9659" y="8195"/>
                  </a:cubicBezTo>
                  <a:lnTo>
                    <a:pt x="8922" y="8456"/>
                  </a:lnTo>
                  <a:cubicBezTo>
                    <a:pt x="8585" y="7466"/>
                    <a:pt x="7799" y="6816"/>
                    <a:pt x="6910" y="6816"/>
                  </a:cubicBezTo>
                  <a:cubicBezTo>
                    <a:pt x="6647" y="6816"/>
                    <a:pt x="6385" y="6874"/>
                    <a:pt x="6145" y="6986"/>
                  </a:cubicBezTo>
                  <a:cubicBezTo>
                    <a:pt x="6043" y="7033"/>
                    <a:pt x="5998" y="7152"/>
                    <a:pt x="6046" y="7254"/>
                  </a:cubicBezTo>
                  <a:cubicBezTo>
                    <a:pt x="6080" y="7328"/>
                    <a:pt x="6153" y="7372"/>
                    <a:pt x="6230" y="7372"/>
                  </a:cubicBezTo>
                  <a:cubicBezTo>
                    <a:pt x="6258" y="7372"/>
                    <a:pt x="6287" y="7366"/>
                    <a:pt x="6314" y="7354"/>
                  </a:cubicBezTo>
                  <a:cubicBezTo>
                    <a:pt x="6501" y="7267"/>
                    <a:pt x="6704" y="7221"/>
                    <a:pt x="6910" y="7221"/>
                  </a:cubicBezTo>
                  <a:cubicBezTo>
                    <a:pt x="7624" y="7221"/>
                    <a:pt x="8260" y="7764"/>
                    <a:pt x="8538" y="8590"/>
                  </a:cubicBezTo>
                  <a:lnTo>
                    <a:pt x="7017" y="9126"/>
                  </a:lnTo>
                  <a:cubicBezTo>
                    <a:pt x="6982" y="9137"/>
                    <a:pt x="6946" y="9143"/>
                    <a:pt x="6910" y="9143"/>
                  </a:cubicBezTo>
                  <a:cubicBezTo>
                    <a:pt x="6874" y="9143"/>
                    <a:pt x="6838" y="9137"/>
                    <a:pt x="6804" y="9126"/>
                  </a:cubicBezTo>
                  <a:lnTo>
                    <a:pt x="5282" y="8590"/>
                  </a:lnTo>
                  <a:cubicBezTo>
                    <a:pt x="5382" y="8290"/>
                    <a:pt x="5542" y="8012"/>
                    <a:pt x="5751" y="7776"/>
                  </a:cubicBezTo>
                  <a:cubicBezTo>
                    <a:pt x="5825" y="7692"/>
                    <a:pt x="5820" y="7564"/>
                    <a:pt x="5736" y="7489"/>
                  </a:cubicBezTo>
                  <a:cubicBezTo>
                    <a:pt x="5698" y="7454"/>
                    <a:pt x="5650" y="7437"/>
                    <a:pt x="5601" y="7437"/>
                  </a:cubicBezTo>
                  <a:cubicBezTo>
                    <a:pt x="5546" y="7437"/>
                    <a:pt x="5491" y="7460"/>
                    <a:pt x="5451" y="7504"/>
                  </a:cubicBezTo>
                  <a:cubicBezTo>
                    <a:pt x="5205" y="7780"/>
                    <a:pt x="5017" y="8104"/>
                    <a:pt x="4901" y="8456"/>
                  </a:cubicBezTo>
                  <a:lnTo>
                    <a:pt x="4161" y="8197"/>
                  </a:lnTo>
                  <a:cubicBezTo>
                    <a:pt x="4483" y="6940"/>
                    <a:pt x="5614" y="6061"/>
                    <a:pt x="6910" y="6060"/>
                  </a:cubicBezTo>
                  <a:close/>
                  <a:moveTo>
                    <a:pt x="7606" y="9346"/>
                  </a:moveTo>
                  <a:cubicBezTo>
                    <a:pt x="7619" y="9400"/>
                    <a:pt x="7625" y="9453"/>
                    <a:pt x="7625" y="9508"/>
                  </a:cubicBezTo>
                  <a:cubicBezTo>
                    <a:pt x="7625" y="9906"/>
                    <a:pt x="7301" y="10221"/>
                    <a:pt x="6912" y="10221"/>
                  </a:cubicBezTo>
                  <a:cubicBezTo>
                    <a:pt x="6884" y="10221"/>
                    <a:pt x="6856" y="10220"/>
                    <a:pt x="6828" y="10217"/>
                  </a:cubicBezTo>
                  <a:cubicBezTo>
                    <a:pt x="6405" y="10168"/>
                    <a:pt x="6118" y="9761"/>
                    <a:pt x="6214" y="9346"/>
                  </a:cubicBezTo>
                  <a:lnTo>
                    <a:pt x="6214" y="9346"/>
                  </a:lnTo>
                  <a:lnTo>
                    <a:pt x="6670" y="9506"/>
                  </a:lnTo>
                  <a:cubicBezTo>
                    <a:pt x="6748" y="9534"/>
                    <a:pt x="6829" y="9547"/>
                    <a:pt x="6910" y="9547"/>
                  </a:cubicBezTo>
                  <a:cubicBezTo>
                    <a:pt x="6992" y="9547"/>
                    <a:pt x="7073" y="9534"/>
                    <a:pt x="7151" y="9506"/>
                  </a:cubicBezTo>
                  <a:lnTo>
                    <a:pt x="7606" y="9346"/>
                  </a:lnTo>
                  <a:close/>
                  <a:moveTo>
                    <a:pt x="6901" y="11675"/>
                  </a:moveTo>
                  <a:cubicBezTo>
                    <a:pt x="6961" y="11675"/>
                    <a:pt x="7014" y="11715"/>
                    <a:pt x="7029" y="11775"/>
                  </a:cubicBezTo>
                  <a:lnTo>
                    <a:pt x="7403" y="13313"/>
                  </a:lnTo>
                  <a:cubicBezTo>
                    <a:pt x="7307" y="13356"/>
                    <a:pt x="7207" y="13386"/>
                    <a:pt x="7103" y="13403"/>
                  </a:cubicBezTo>
                  <a:lnTo>
                    <a:pt x="7103" y="12791"/>
                  </a:lnTo>
                  <a:cubicBezTo>
                    <a:pt x="7105" y="12687"/>
                    <a:pt x="7029" y="12598"/>
                    <a:pt x="6926" y="12582"/>
                  </a:cubicBezTo>
                  <a:cubicBezTo>
                    <a:pt x="6918" y="12581"/>
                    <a:pt x="6910" y="12581"/>
                    <a:pt x="6902" y="12581"/>
                  </a:cubicBezTo>
                  <a:cubicBezTo>
                    <a:pt x="6791" y="12581"/>
                    <a:pt x="6699" y="12670"/>
                    <a:pt x="6699" y="12782"/>
                  </a:cubicBezTo>
                  <a:lnTo>
                    <a:pt x="6699" y="13403"/>
                  </a:lnTo>
                  <a:cubicBezTo>
                    <a:pt x="6595" y="13386"/>
                    <a:pt x="6494" y="13356"/>
                    <a:pt x="6397" y="13313"/>
                  </a:cubicBezTo>
                  <a:lnTo>
                    <a:pt x="6771" y="11786"/>
                  </a:lnTo>
                  <a:cubicBezTo>
                    <a:pt x="6784" y="11728"/>
                    <a:pt x="6828" y="11685"/>
                    <a:pt x="6886" y="11676"/>
                  </a:cubicBezTo>
                  <a:cubicBezTo>
                    <a:pt x="6891" y="11675"/>
                    <a:pt x="6896" y="11675"/>
                    <a:pt x="6901" y="11675"/>
                  </a:cubicBezTo>
                  <a:close/>
                  <a:moveTo>
                    <a:pt x="6912" y="1"/>
                  </a:moveTo>
                  <a:cubicBezTo>
                    <a:pt x="5769" y="1"/>
                    <a:pt x="4624" y="284"/>
                    <a:pt x="3587" y="853"/>
                  </a:cubicBezTo>
                  <a:cubicBezTo>
                    <a:pt x="1375" y="2068"/>
                    <a:pt x="1" y="4390"/>
                    <a:pt x="1" y="6913"/>
                  </a:cubicBezTo>
                  <a:cubicBezTo>
                    <a:pt x="1" y="7061"/>
                    <a:pt x="94" y="7194"/>
                    <a:pt x="234" y="7243"/>
                  </a:cubicBezTo>
                  <a:lnTo>
                    <a:pt x="5831" y="9211"/>
                  </a:lnTo>
                  <a:cubicBezTo>
                    <a:pt x="5805" y="9307"/>
                    <a:pt x="5791" y="9407"/>
                    <a:pt x="5791" y="9506"/>
                  </a:cubicBezTo>
                  <a:cubicBezTo>
                    <a:pt x="5791" y="10055"/>
                    <a:pt x="6726" y="10607"/>
                    <a:pt x="6726" y="10607"/>
                  </a:cubicBezTo>
                  <a:lnTo>
                    <a:pt x="6726" y="11310"/>
                  </a:lnTo>
                  <a:cubicBezTo>
                    <a:pt x="6726" y="11310"/>
                    <a:pt x="6431" y="11515"/>
                    <a:pt x="6387" y="11688"/>
                  </a:cubicBezTo>
                  <a:lnTo>
                    <a:pt x="6001" y="13272"/>
                  </a:lnTo>
                  <a:cubicBezTo>
                    <a:pt x="5964" y="13425"/>
                    <a:pt x="6037" y="13582"/>
                    <a:pt x="6177" y="13651"/>
                  </a:cubicBezTo>
                  <a:cubicBezTo>
                    <a:pt x="6408" y="13767"/>
                    <a:pt x="6660" y="13824"/>
                    <a:pt x="6911" y="13824"/>
                  </a:cubicBezTo>
                  <a:cubicBezTo>
                    <a:pt x="7163" y="13824"/>
                    <a:pt x="7414" y="13767"/>
                    <a:pt x="7645" y="13651"/>
                  </a:cubicBezTo>
                  <a:cubicBezTo>
                    <a:pt x="7785" y="13582"/>
                    <a:pt x="7858" y="13425"/>
                    <a:pt x="7821" y="13272"/>
                  </a:cubicBezTo>
                  <a:lnTo>
                    <a:pt x="7432" y="11679"/>
                  </a:lnTo>
                  <a:cubicBezTo>
                    <a:pt x="7390" y="11510"/>
                    <a:pt x="7268" y="11372"/>
                    <a:pt x="7103" y="11312"/>
                  </a:cubicBezTo>
                  <a:lnTo>
                    <a:pt x="7103" y="10608"/>
                  </a:lnTo>
                  <a:cubicBezTo>
                    <a:pt x="7753" y="10496"/>
                    <a:pt x="8165" y="9848"/>
                    <a:pt x="7991" y="9211"/>
                  </a:cubicBezTo>
                  <a:lnTo>
                    <a:pt x="13588" y="7244"/>
                  </a:lnTo>
                  <a:cubicBezTo>
                    <a:pt x="13728" y="7194"/>
                    <a:pt x="13822" y="7061"/>
                    <a:pt x="13822" y="6913"/>
                  </a:cubicBezTo>
                  <a:cubicBezTo>
                    <a:pt x="13823" y="4863"/>
                    <a:pt x="12913" y="2918"/>
                    <a:pt x="11338" y="1607"/>
                  </a:cubicBezTo>
                  <a:cubicBezTo>
                    <a:pt x="11300" y="1575"/>
                    <a:pt x="11254" y="1559"/>
                    <a:pt x="11208" y="1559"/>
                  </a:cubicBezTo>
                  <a:cubicBezTo>
                    <a:pt x="11150" y="1559"/>
                    <a:pt x="11093" y="1584"/>
                    <a:pt x="11053" y="1633"/>
                  </a:cubicBezTo>
                  <a:cubicBezTo>
                    <a:pt x="10980" y="1718"/>
                    <a:pt x="10992" y="1846"/>
                    <a:pt x="11078" y="1918"/>
                  </a:cubicBezTo>
                  <a:cubicBezTo>
                    <a:pt x="12551" y="3144"/>
                    <a:pt x="13407" y="4958"/>
                    <a:pt x="13417" y="6875"/>
                  </a:cubicBezTo>
                  <a:lnTo>
                    <a:pt x="10044" y="8061"/>
                  </a:lnTo>
                  <a:cubicBezTo>
                    <a:pt x="9857" y="7358"/>
                    <a:pt x="9439" y="6740"/>
                    <a:pt x="8857" y="6305"/>
                  </a:cubicBezTo>
                  <a:lnTo>
                    <a:pt x="10381" y="4932"/>
                  </a:lnTo>
                  <a:cubicBezTo>
                    <a:pt x="10459" y="4856"/>
                    <a:pt x="10462" y="4733"/>
                    <a:pt x="10390" y="4652"/>
                  </a:cubicBezTo>
                  <a:cubicBezTo>
                    <a:pt x="10350" y="4608"/>
                    <a:pt x="10295" y="4585"/>
                    <a:pt x="10239" y="4585"/>
                  </a:cubicBezTo>
                  <a:cubicBezTo>
                    <a:pt x="10194" y="4585"/>
                    <a:pt x="10149" y="4600"/>
                    <a:pt x="10112" y="4631"/>
                  </a:cubicBezTo>
                  <a:lnTo>
                    <a:pt x="8507" y="6076"/>
                  </a:lnTo>
                  <a:cubicBezTo>
                    <a:pt x="8436" y="6036"/>
                    <a:pt x="8364" y="5998"/>
                    <a:pt x="8291" y="5963"/>
                  </a:cubicBezTo>
                  <a:lnTo>
                    <a:pt x="9582" y="3726"/>
                  </a:lnTo>
                  <a:cubicBezTo>
                    <a:pt x="9638" y="3629"/>
                    <a:pt x="9605" y="3506"/>
                    <a:pt x="9508" y="3449"/>
                  </a:cubicBezTo>
                  <a:cubicBezTo>
                    <a:pt x="9476" y="3431"/>
                    <a:pt x="9441" y="3422"/>
                    <a:pt x="9407" y="3422"/>
                  </a:cubicBezTo>
                  <a:cubicBezTo>
                    <a:pt x="9337" y="3422"/>
                    <a:pt x="9269" y="3458"/>
                    <a:pt x="9231" y="3523"/>
                  </a:cubicBezTo>
                  <a:lnTo>
                    <a:pt x="7910" y="5812"/>
                  </a:lnTo>
                  <a:cubicBezTo>
                    <a:pt x="7845" y="5791"/>
                    <a:pt x="7779" y="5772"/>
                    <a:pt x="7711" y="5756"/>
                  </a:cubicBezTo>
                  <a:lnTo>
                    <a:pt x="8448" y="3009"/>
                  </a:lnTo>
                  <a:cubicBezTo>
                    <a:pt x="8476" y="2900"/>
                    <a:pt x="8413" y="2790"/>
                    <a:pt x="8305" y="2761"/>
                  </a:cubicBezTo>
                  <a:cubicBezTo>
                    <a:pt x="8288" y="2756"/>
                    <a:pt x="8270" y="2754"/>
                    <a:pt x="8253" y="2754"/>
                  </a:cubicBezTo>
                  <a:cubicBezTo>
                    <a:pt x="8163" y="2754"/>
                    <a:pt x="8081" y="2814"/>
                    <a:pt x="8057" y="2905"/>
                  </a:cubicBezTo>
                  <a:lnTo>
                    <a:pt x="7312" y="5680"/>
                  </a:lnTo>
                  <a:cubicBezTo>
                    <a:pt x="7248" y="5672"/>
                    <a:pt x="7105" y="5662"/>
                    <a:pt x="7105" y="5662"/>
                  </a:cubicBezTo>
                  <a:lnTo>
                    <a:pt x="7105" y="2694"/>
                  </a:lnTo>
                  <a:cubicBezTo>
                    <a:pt x="7106" y="2591"/>
                    <a:pt x="7030" y="2501"/>
                    <a:pt x="6928" y="2486"/>
                  </a:cubicBezTo>
                  <a:cubicBezTo>
                    <a:pt x="6919" y="2485"/>
                    <a:pt x="6911" y="2484"/>
                    <a:pt x="6903" y="2484"/>
                  </a:cubicBezTo>
                  <a:cubicBezTo>
                    <a:pt x="6792" y="2484"/>
                    <a:pt x="6699" y="2573"/>
                    <a:pt x="6699" y="2687"/>
                  </a:cubicBezTo>
                  <a:lnTo>
                    <a:pt x="6699" y="5662"/>
                  </a:lnTo>
                  <a:cubicBezTo>
                    <a:pt x="6699" y="5662"/>
                    <a:pt x="6576" y="5672"/>
                    <a:pt x="6510" y="5680"/>
                  </a:cubicBezTo>
                  <a:lnTo>
                    <a:pt x="5774" y="2932"/>
                  </a:lnTo>
                  <a:cubicBezTo>
                    <a:pt x="5749" y="2843"/>
                    <a:pt x="5667" y="2783"/>
                    <a:pt x="5578" y="2783"/>
                  </a:cubicBezTo>
                  <a:cubicBezTo>
                    <a:pt x="5561" y="2783"/>
                    <a:pt x="5543" y="2785"/>
                    <a:pt x="5526" y="2790"/>
                  </a:cubicBezTo>
                  <a:cubicBezTo>
                    <a:pt x="5418" y="2818"/>
                    <a:pt x="5354" y="2929"/>
                    <a:pt x="5383" y="3037"/>
                  </a:cubicBezTo>
                  <a:lnTo>
                    <a:pt x="6111" y="5755"/>
                  </a:lnTo>
                  <a:cubicBezTo>
                    <a:pt x="6044" y="5772"/>
                    <a:pt x="5978" y="5791"/>
                    <a:pt x="5913" y="5812"/>
                  </a:cubicBezTo>
                  <a:lnTo>
                    <a:pt x="4594" y="3527"/>
                  </a:lnTo>
                  <a:cubicBezTo>
                    <a:pt x="4556" y="3463"/>
                    <a:pt x="4488" y="3426"/>
                    <a:pt x="4418" y="3426"/>
                  </a:cubicBezTo>
                  <a:cubicBezTo>
                    <a:pt x="4384" y="3426"/>
                    <a:pt x="4349" y="3435"/>
                    <a:pt x="4317" y="3454"/>
                  </a:cubicBezTo>
                  <a:cubicBezTo>
                    <a:pt x="4221" y="3508"/>
                    <a:pt x="4187" y="3632"/>
                    <a:pt x="4244" y="3730"/>
                  </a:cubicBezTo>
                  <a:lnTo>
                    <a:pt x="5533" y="5963"/>
                  </a:lnTo>
                  <a:cubicBezTo>
                    <a:pt x="5464" y="5995"/>
                    <a:pt x="5396" y="6030"/>
                    <a:pt x="5330" y="6067"/>
                  </a:cubicBezTo>
                  <a:lnTo>
                    <a:pt x="3721" y="4619"/>
                  </a:lnTo>
                  <a:cubicBezTo>
                    <a:pt x="3682" y="4585"/>
                    <a:pt x="3634" y="4567"/>
                    <a:pt x="3587" y="4567"/>
                  </a:cubicBezTo>
                  <a:cubicBezTo>
                    <a:pt x="3531" y="4567"/>
                    <a:pt x="3475" y="4590"/>
                    <a:pt x="3435" y="4635"/>
                  </a:cubicBezTo>
                  <a:cubicBezTo>
                    <a:pt x="3360" y="4717"/>
                    <a:pt x="3366" y="4845"/>
                    <a:pt x="3450" y="4920"/>
                  </a:cubicBezTo>
                  <a:lnTo>
                    <a:pt x="4977" y="6295"/>
                  </a:lnTo>
                  <a:cubicBezTo>
                    <a:pt x="4389" y="6731"/>
                    <a:pt x="3967" y="7354"/>
                    <a:pt x="3778" y="8060"/>
                  </a:cubicBezTo>
                  <a:lnTo>
                    <a:pt x="405" y="6874"/>
                  </a:lnTo>
                  <a:cubicBezTo>
                    <a:pt x="426" y="3305"/>
                    <a:pt x="3336" y="407"/>
                    <a:pt x="6910" y="407"/>
                  </a:cubicBezTo>
                  <a:cubicBezTo>
                    <a:pt x="6913" y="407"/>
                    <a:pt x="6915" y="407"/>
                    <a:pt x="6918" y="407"/>
                  </a:cubicBezTo>
                  <a:cubicBezTo>
                    <a:pt x="8153" y="407"/>
                    <a:pt x="9363" y="759"/>
                    <a:pt x="10404" y="1424"/>
                  </a:cubicBezTo>
                  <a:cubicBezTo>
                    <a:pt x="10438" y="1445"/>
                    <a:pt x="10476" y="1455"/>
                    <a:pt x="10513" y="1455"/>
                  </a:cubicBezTo>
                  <a:cubicBezTo>
                    <a:pt x="10580" y="1455"/>
                    <a:pt x="10646" y="1422"/>
                    <a:pt x="10685" y="1362"/>
                  </a:cubicBezTo>
                  <a:cubicBezTo>
                    <a:pt x="10744" y="1267"/>
                    <a:pt x="10717" y="1141"/>
                    <a:pt x="10623" y="1081"/>
                  </a:cubicBezTo>
                  <a:cubicBezTo>
                    <a:pt x="9493" y="362"/>
                    <a:pt x="8204" y="1"/>
                    <a:pt x="6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96"/>
          <p:cNvGrpSpPr/>
          <p:nvPr/>
        </p:nvGrpSpPr>
        <p:grpSpPr>
          <a:xfrm>
            <a:off x="7259099" y="2669436"/>
            <a:ext cx="313091" cy="373115"/>
            <a:chOff x="7261930" y="2666860"/>
            <a:chExt cx="313091" cy="373115"/>
          </a:xfrm>
        </p:grpSpPr>
        <p:sp>
          <p:nvSpPr>
            <p:cNvPr id="1519" name="Google Shape;1519;p96"/>
            <p:cNvSpPr/>
            <p:nvPr/>
          </p:nvSpPr>
          <p:spPr>
            <a:xfrm>
              <a:off x="7283718" y="2905986"/>
              <a:ext cx="40178" cy="128542"/>
            </a:xfrm>
            <a:custGeom>
              <a:avLst/>
              <a:gdLst/>
              <a:ahLst/>
              <a:cxnLst/>
              <a:rect l="l" t="t" r="r" b="b"/>
              <a:pathLst>
                <a:path w="1490" h="4767" extrusionOk="0">
                  <a:moveTo>
                    <a:pt x="482" y="1"/>
                  </a:moveTo>
                  <a:cubicBezTo>
                    <a:pt x="336" y="1"/>
                    <a:pt x="218" y="117"/>
                    <a:pt x="218" y="263"/>
                  </a:cubicBezTo>
                  <a:lnTo>
                    <a:pt x="218" y="2358"/>
                  </a:lnTo>
                  <a:cubicBezTo>
                    <a:pt x="218" y="2502"/>
                    <a:pt x="336" y="2620"/>
                    <a:pt x="482" y="2620"/>
                  </a:cubicBezTo>
                  <a:lnTo>
                    <a:pt x="587" y="2620"/>
                  </a:lnTo>
                  <a:cubicBezTo>
                    <a:pt x="499" y="2667"/>
                    <a:pt x="434" y="2751"/>
                    <a:pt x="410" y="2849"/>
                  </a:cubicBezTo>
                  <a:lnTo>
                    <a:pt x="15" y="4461"/>
                  </a:lnTo>
                  <a:cubicBezTo>
                    <a:pt x="1" y="4522"/>
                    <a:pt x="31" y="4585"/>
                    <a:pt x="87" y="4612"/>
                  </a:cubicBezTo>
                  <a:cubicBezTo>
                    <a:pt x="295" y="4715"/>
                    <a:pt x="520" y="4767"/>
                    <a:pt x="746" y="4767"/>
                  </a:cubicBezTo>
                  <a:cubicBezTo>
                    <a:pt x="971" y="4767"/>
                    <a:pt x="1197" y="4715"/>
                    <a:pt x="1404" y="4612"/>
                  </a:cubicBezTo>
                  <a:cubicBezTo>
                    <a:pt x="1459" y="4585"/>
                    <a:pt x="1489" y="4522"/>
                    <a:pt x="1473" y="4461"/>
                  </a:cubicBezTo>
                  <a:lnTo>
                    <a:pt x="1076" y="2839"/>
                  </a:lnTo>
                  <a:cubicBezTo>
                    <a:pt x="1053" y="2745"/>
                    <a:pt x="989" y="2664"/>
                    <a:pt x="903" y="2620"/>
                  </a:cubicBezTo>
                  <a:lnTo>
                    <a:pt x="1008" y="2620"/>
                  </a:lnTo>
                  <a:cubicBezTo>
                    <a:pt x="1153" y="2620"/>
                    <a:pt x="1270" y="2503"/>
                    <a:pt x="1272" y="2358"/>
                  </a:cubicBezTo>
                  <a:lnTo>
                    <a:pt x="1272" y="263"/>
                  </a:lnTo>
                  <a:cubicBezTo>
                    <a:pt x="1270" y="117"/>
                    <a:pt x="1153" y="1"/>
                    <a:pt x="1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6"/>
            <p:cNvSpPr/>
            <p:nvPr/>
          </p:nvSpPr>
          <p:spPr>
            <a:xfrm>
              <a:off x="7274065" y="2693825"/>
              <a:ext cx="289496" cy="190346"/>
            </a:xfrm>
            <a:custGeom>
              <a:avLst/>
              <a:gdLst/>
              <a:ahLst/>
              <a:cxnLst/>
              <a:rect l="l" t="t" r="r" b="b"/>
              <a:pathLst>
                <a:path w="10736" h="7059" extrusionOk="0">
                  <a:moveTo>
                    <a:pt x="5368" y="0"/>
                  </a:moveTo>
                  <a:cubicBezTo>
                    <a:pt x="5329" y="0"/>
                    <a:pt x="5290" y="6"/>
                    <a:pt x="5253" y="17"/>
                  </a:cubicBezTo>
                  <a:cubicBezTo>
                    <a:pt x="2141" y="929"/>
                    <a:pt x="0" y="3798"/>
                    <a:pt x="0" y="7059"/>
                  </a:cubicBezTo>
                  <a:lnTo>
                    <a:pt x="10735" y="7059"/>
                  </a:lnTo>
                  <a:cubicBezTo>
                    <a:pt x="10735" y="3798"/>
                    <a:pt x="8594" y="929"/>
                    <a:pt x="5482" y="17"/>
                  </a:cubicBezTo>
                  <a:cubicBezTo>
                    <a:pt x="5445" y="6"/>
                    <a:pt x="5406" y="0"/>
                    <a:pt x="5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6"/>
            <p:cNvSpPr/>
            <p:nvPr/>
          </p:nvSpPr>
          <p:spPr>
            <a:xfrm>
              <a:off x="7351319" y="2672307"/>
              <a:ext cx="134906" cy="211864"/>
            </a:xfrm>
            <a:custGeom>
              <a:avLst/>
              <a:gdLst/>
              <a:ahLst/>
              <a:cxnLst/>
              <a:rect l="l" t="t" r="r" b="b"/>
              <a:pathLst>
                <a:path w="5003" h="7857" extrusionOk="0">
                  <a:moveTo>
                    <a:pt x="2502" y="1"/>
                  </a:moveTo>
                  <a:cubicBezTo>
                    <a:pt x="2235" y="1"/>
                    <a:pt x="1996" y="163"/>
                    <a:pt x="1898" y="410"/>
                  </a:cubicBezTo>
                  <a:cubicBezTo>
                    <a:pt x="1799" y="656"/>
                    <a:pt x="1859" y="938"/>
                    <a:pt x="2052" y="1123"/>
                  </a:cubicBezTo>
                  <a:cubicBezTo>
                    <a:pt x="819" y="2271"/>
                    <a:pt x="1" y="4903"/>
                    <a:pt x="1" y="7857"/>
                  </a:cubicBezTo>
                  <a:lnTo>
                    <a:pt x="5003" y="7857"/>
                  </a:lnTo>
                  <a:cubicBezTo>
                    <a:pt x="5003" y="4903"/>
                    <a:pt x="4185" y="2271"/>
                    <a:pt x="2953" y="1123"/>
                  </a:cubicBezTo>
                  <a:cubicBezTo>
                    <a:pt x="3144" y="938"/>
                    <a:pt x="3206" y="656"/>
                    <a:pt x="3107" y="410"/>
                  </a:cubicBezTo>
                  <a:cubicBezTo>
                    <a:pt x="3008" y="163"/>
                    <a:pt x="2768" y="1"/>
                    <a:pt x="25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6"/>
            <p:cNvSpPr/>
            <p:nvPr/>
          </p:nvSpPr>
          <p:spPr>
            <a:xfrm>
              <a:off x="7267755" y="2834664"/>
              <a:ext cx="302170" cy="77929"/>
            </a:xfrm>
            <a:custGeom>
              <a:avLst/>
              <a:gdLst/>
              <a:ahLst/>
              <a:cxnLst/>
              <a:rect l="l" t="t" r="r" b="b"/>
              <a:pathLst>
                <a:path w="11206" h="2890" extrusionOk="0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934" y="2889"/>
                  </a:lnTo>
                  <a:cubicBezTo>
                    <a:pt x="11084" y="2889"/>
                    <a:pt x="11205" y="2768"/>
                    <a:pt x="11205" y="2618"/>
                  </a:cubicBezTo>
                  <a:lnTo>
                    <a:pt x="11205" y="270"/>
                  </a:lnTo>
                  <a:cubicBezTo>
                    <a:pt x="11205" y="120"/>
                    <a:pt x="11084" y="0"/>
                    <a:pt x="109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6"/>
            <p:cNvSpPr/>
            <p:nvPr/>
          </p:nvSpPr>
          <p:spPr>
            <a:xfrm>
              <a:off x="7267755" y="2834664"/>
              <a:ext cx="279600" cy="77929"/>
            </a:xfrm>
            <a:custGeom>
              <a:avLst/>
              <a:gdLst/>
              <a:ahLst/>
              <a:cxnLst/>
              <a:rect l="l" t="t" r="r" b="b"/>
              <a:pathLst>
                <a:path w="10369" h="2890" extrusionOk="0">
                  <a:moveTo>
                    <a:pt x="272" y="0"/>
                  </a:moveTo>
                  <a:cubicBezTo>
                    <a:pt x="122" y="0"/>
                    <a:pt x="1" y="120"/>
                    <a:pt x="1" y="270"/>
                  </a:cubicBezTo>
                  <a:lnTo>
                    <a:pt x="1" y="2618"/>
                  </a:lnTo>
                  <a:cubicBezTo>
                    <a:pt x="1" y="2768"/>
                    <a:pt x="122" y="2889"/>
                    <a:pt x="272" y="2889"/>
                  </a:cubicBezTo>
                  <a:lnTo>
                    <a:pt x="10097" y="2889"/>
                  </a:lnTo>
                  <a:cubicBezTo>
                    <a:pt x="10247" y="2889"/>
                    <a:pt x="10368" y="2768"/>
                    <a:pt x="10368" y="2618"/>
                  </a:cubicBezTo>
                  <a:lnTo>
                    <a:pt x="10368" y="270"/>
                  </a:lnTo>
                  <a:cubicBezTo>
                    <a:pt x="10368" y="120"/>
                    <a:pt x="10247" y="0"/>
                    <a:pt x="10097" y="0"/>
                  </a:cubicBez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6"/>
            <p:cNvSpPr/>
            <p:nvPr/>
          </p:nvSpPr>
          <p:spPr>
            <a:xfrm>
              <a:off x="7396027" y="2852649"/>
              <a:ext cx="43899" cy="42200"/>
            </a:xfrm>
            <a:custGeom>
              <a:avLst/>
              <a:gdLst/>
              <a:ahLst/>
              <a:cxnLst/>
              <a:rect l="l" t="t" r="r" b="b"/>
              <a:pathLst>
                <a:path w="1628" h="1565" extrusionOk="0">
                  <a:moveTo>
                    <a:pt x="844" y="0"/>
                  </a:moveTo>
                  <a:cubicBezTo>
                    <a:pt x="528" y="0"/>
                    <a:pt x="244" y="191"/>
                    <a:pt x="122" y="482"/>
                  </a:cubicBezTo>
                  <a:cubicBezTo>
                    <a:pt x="1" y="774"/>
                    <a:pt x="67" y="1110"/>
                    <a:pt x="291" y="1333"/>
                  </a:cubicBezTo>
                  <a:cubicBezTo>
                    <a:pt x="440" y="1484"/>
                    <a:pt x="640" y="1564"/>
                    <a:pt x="845" y="1564"/>
                  </a:cubicBezTo>
                  <a:cubicBezTo>
                    <a:pt x="944" y="1564"/>
                    <a:pt x="1045" y="1545"/>
                    <a:pt x="1141" y="1506"/>
                  </a:cubicBezTo>
                  <a:cubicBezTo>
                    <a:pt x="1433" y="1386"/>
                    <a:pt x="1625" y="1103"/>
                    <a:pt x="1626" y="787"/>
                  </a:cubicBezTo>
                  <a:cubicBezTo>
                    <a:pt x="1628" y="353"/>
                    <a:pt x="1277" y="2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6"/>
            <p:cNvSpPr/>
            <p:nvPr/>
          </p:nvSpPr>
          <p:spPr>
            <a:xfrm>
              <a:off x="7261930" y="2666860"/>
              <a:ext cx="313091" cy="373115"/>
            </a:xfrm>
            <a:custGeom>
              <a:avLst/>
              <a:gdLst/>
              <a:ahLst/>
              <a:cxnLst/>
              <a:rect l="l" t="t" r="r" b="b"/>
              <a:pathLst>
                <a:path w="11611" h="13837" extrusionOk="0">
                  <a:moveTo>
                    <a:pt x="5817" y="410"/>
                  </a:moveTo>
                  <a:lnTo>
                    <a:pt x="5817" y="411"/>
                  </a:lnTo>
                  <a:cubicBezTo>
                    <a:pt x="5819" y="411"/>
                    <a:pt x="5820" y="411"/>
                    <a:pt x="5822" y="411"/>
                  </a:cubicBezTo>
                  <a:cubicBezTo>
                    <a:pt x="6223" y="411"/>
                    <a:pt x="6426" y="897"/>
                    <a:pt x="6142" y="1182"/>
                  </a:cubicBezTo>
                  <a:cubicBezTo>
                    <a:pt x="6050" y="1275"/>
                    <a:pt x="5936" y="1317"/>
                    <a:pt x="5824" y="1317"/>
                  </a:cubicBezTo>
                  <a:cubicBezTo>
                    <a:pt x="5592" y="1317"/>
                    <a:pt x="5369" y="1136"/>
                    <a:pt x="5369" y="864"/>
                  </a:cubicBezTo>
                  <a:cubicBezTo>
                    <a:pt x="5367" y="615"/>
                    <a:pt x="5569" y="411"/>
                    <a:pt x="5817" y="410"/>
                  </a:cubicBezTo>
                  <a:close/>
                  <a:moveTo>
                    <a:pt x="4901" y="1538"/>
                  </a:moveTo>
                  <a:cubicBezTo>
                    <a:pt x="4092" y="2512"/>
                    <a:pt x="3497" y="4113"/>
                    <a:pt x="3245" y="6035"/>
                  </a:cubicBezTo>
                  <a:lnTo>
                    <a:pt x="947" y="6035"/>
                  </a:lnTo>
                  <a:cubicBezTo>
                    <a:pt x="1543" y="4024"/>
                    <a:pt x="2995" y="2375"/>
                    <a:pt x="4901" y="1538"/>
                  </a:cubicBezTo>
                  <a:close/>
                  <a:moveTo>
                    <a:pt x="5385" y="1603"/>
                  </a:moveTo>
                  <a:lnTo>
                    <a:pt x="5385" y="1604"/>
                  </a:lnTo>
                  <a:cubicBezTo>
                    <a:pt x="5518" y="1683"/>
                    <a:pt x="5667" y="1722"/>
                    <a:pt x="5817" y="1722"/>
                  </a:cubicBezTo>
                  <a:cubicBezTo>
                    <a:pt x="5966" y="1722"/>
                    <a:pt x="6116" y="1683"/>
                    <a:pt x="6249" y="1604"/>
                  </a:cubicBezTo>
                  <a:cubicBezTo>
                    <a:pt x="7090" y="2476"/>
                    <a:pt x="7716" y="4080"/>
                    <a:pt x="7981" y="6035"/>
                  </a:cubicBezTo>
                  <a:lnTo>
                    <a:pt x="3654" y="6035"/>
                  </a:lnTo>
                  <a:cubicBezTo>
                    <a:pt x="3918" y="4100"/>
                    <a:pt x="4555" y="2467"/>
                    <a:pt x="5385" y="1603"/>
                  </a:cubicBezTo>
                  <a:close/>
                  <a:moveTo>
                    <a:pt x="5812" y="7092"/>
                  </a:moveTo>
                  <a:cubicBezTo>
                    <a:pt x="5888" y="7092"/>
                    <a:pt x="5963" y="7107"/>
                    <a:pt x="6036" y="7137"/>
                  </a:cubicBezTo>
                  <a:cubicBezTo>
                    <a:pt x="6253" y="7226"/>
                    <a:pt x="6396" y="7439"/>
                    <a:pt x="6396" y="7676"/>
                  </a:cubicBezTo>
                  <a:cubicBezTo>
                    <a:pt x="6397" y="7997"/>
                    <a:pt x="6138" y="8259"/>
                    <a:pt x="5817" y="8261"/>
                  </a:cubicBezTo>
                  <a:lnTo>
                    <a:pt x="5817" y="8259"/>
                  </a:lnTo>
                  <a:cubicBezTo>
                    <a:pt x="5814" y="8259"/>
                    <a:pt x="5812" y="8259"/>
                    <a:pt x="5810" y="8259"/>
                  </a:cubicBezTo>
                  <a:cubicBezTo>
                    <a:pt x="5576" y="8259"/>
                    <a:pt x="5366" y="8119"/>
                    <a:pt x="5275" y="7902"/>
                  </a:cubicBezTo>
                  <a:cubicBezTo>
                    <a:pt x="5183" y="7684"/>
                    <a:pt x="5232" y="7432"/>
                    <a:pt x="5399" y="7265"/>
                  </a:cubicBezTo>
                  <a:cubicBezTo>
                    <a:pt x="5510" y="7152"/>
                    <a:pt x="5660" y="7092"/>
                    <a:pt x="5812" y="7092"/>
                  </a:cubicBezTo>
                  <a:close/>
                  <a:moveTo>
                    <a:pt x="5813" y="6687"/>
                  </a:moveTo>
                  <a:cubicBezTo>
                    <a:pt x="5416" y="6687"/>
                    <a:pt x="5054" y="6926"/>
                    <a:pt x="4901" y="7294"/>
                  </a:cubicBezTo>
                  <a:cubicBezTo>
                    <a:pt x="4746" y="7664"/>
                    <a:pt x="4830" y="8089"/>
                    <a:pt x="5112" y="8373"/>
                  </a:cubicBezTo>
                  <a:cubicBezTo>
                    <a:pt x="5302" y="8563"/>
                    <a:pt x="5556" y="8665"/>
                    <a:pt x="5814" y="8665"/>
                  </a:cubicBezTo>
                  <a:cubicBezTo>
                    <a:pt x="5941" y="8665"/>
                    <a:pt x="6068" y="8641"/>
                    <a:pt x="6190" y="8591"/>
                  </a:cubicBezTo>
                  <a:cubicBezTo>
                    <a:pt x="6560" y="8438"/>
                    <a:pt x="6801" y="8076"/>
                    <a:pt x="6801" y="7676"/>
                  </a:cubicBezTo>
                  <a:cubicBezTo>
                    <a:pt x="6802" y="7131"/>
                    <a:pt x="6361" y="6689"/>
                    <a:pt x="5817" y="6687"/>
                  </a:cubicBezTo>
                  <a:cubicBezTo>
                    <a:pt x="5816" y="6687"/>
                    <a:pt x="5814" y="6687"/>
                    <a:pt x="5813" y="6687"/>
                  </a:cubicBezTo>
                  <a:close/>
                  <a:moveTo>
                    <a:pt x="6719" y="1535"/>
                  </a:moveTo>
                  <a:lnTo>
                    <a:pt x="6719" y="1535"/>
                  </a:lnTo>
                  <a:cubicBezTo>
                    <a:pt x="8626" y="2372"/>
                    <a:pt x="10080" y="4022"/>
                    <a:pt x="10675" y="6033"/>
                  </a:cubicBezTo>
                  <a:lnTo>
                    <a:pt x="9834" y="6033"/>
                  </a:lnTo>
                  <a:cubicBezTo>
                    <a:pt x="9833" y="6033"/>
                    <a:pt x="9832" y="6033"/>
                    <a:pt x="9831" y="6033"/>
                  </a:cubicBezTo>
                  <a:cubicBezTo>
                    <a:pt x="9728" y="6033"/>
                    <a:pt x="9640" y="6109"/>
                    <a:pt x="9625" y="6210"/>
                  </a:cubicBezTo>
                  <a:cubicBezTo>
                    <a:pt x="9610" y="6331"/>
                    <a:pt x="9704" y="6438"/>
                    <a:pt x="9826" y="6438"/>
                  </a:cubicBezTo>
                  <a:lnTo>
                    <a:pt x="11146" y="6438"/>
                  </a:lnTo>
                  <a:cubicBezTo>
                    <a:pt x="11179" y="6439"/>
                    <a:pt x="11205" y="6465"/>
                    <a:pt x="11205" y="6499"/>
                  </a:cubicBezTo>
                  <a:lnTo>
                    <a:pt x="11205" y="8869"/>
                  </a:lnTo>
                  <a:cubicBezTo>
                    <a:pt x="11204" y="8898"/>
                    <a:pt x="11179" y="8922"/>
                    <a:pt x="11149" y="8922"/>
                  </a:cubicBezTo>
                  <a:cubicBezTo>
                    <a:pt x="11148" y="8922"/>
                    <a:pt x="11147" y="8922"/>
                    <a:pt x="11146" y="8922"/>
                  </a:cubicBezTo>
                  <a:lnTo>
                    <a:pt x="464" y="8922"/>
                  </a:lnTo>
                  <a:cubicBezTo>
                    <a:pt x="464" y="8922"/>
                    <a:pt x="463" y="8922"/>
                    <a:pt x="462" y="8922"/>
                  </a:cubicBezTo>
                  <a:cubicBezTo>
                    <a:pt x="431" y="8922"/>
                    <a:pt x="407" y="8898"/>
                    <a:pt x="405" y="8869"/>
                  </a:cubicBezTo>
                  <a:lnTo>
                    <a:pt x="405" y="6499"/>
                  </a:lnTo>
                  <a:cubicBezTo>
                    <a:pt x="405" y="6465"/>
                    <a:pt x="431" y="6439"/>
                    <a:pt x="464" y="6438"/>
                  </a:cubicBezTo>
                  <a:lnTo>
                    <a:pt x="9046" y="6438"/>
                  </a:lnTo>
                  <a:cubicBezTo>
                    <a:pt x="9047" y="6438"/>
                    <a:pt x="9049" y="6438"/>
                    <a:pt x="9051" y="6438"/>
                  </a:cubicBezTo>
                  <a:cubicBezTo>
                    <a:pt x="9153" y="6438"/>
                    <a:pt x="9239" y="6363"/>
                    <a:pt x="9254" y="6261"/>
                  </a:cubicBezTo>
                  <a:cubicBezTo>
                    <a:pt x="9269" y="6140"/>
                    <a:pt x="9175" y="6033"/>
                    <a:pt x="9053" y="6033"/>
                  </a:cubicBezTo>
                  <a:lnTo>
                    <a:pt x="8377" y="6033"/>
                  </a:lnTo>
                  <a:cubicBezTo>
                    <a:pt x="8125" y="4118"/>
                    <a:pt x="7528" y="2509"/>
                    <a:pt x="6719" y="1535"/>
                  </a:cubicBezTo>
                  <a:close/>
                  <a:moveTo>
                    <a:pt x="1891" y="9327"/>
                  </a:moveTo>
                  <a:lnTo>
                    <a:pt x="1891" y="9706"/>
                  </a:lnTo>
                  <a:lnTo>
                    <a:pt x="1242" y="9706"/>
                  </a:lnTo>
                  <a:lnTo>
                    <a:pt x="1242" y="9327"/>
                  </a:lnTo>
                  <a:close/>
                  <a:moveTo>
                    <a:pt x="1891" y="10110"/>
                  </a:moveTo>
                  <a:lnTo>
                    <a:pt x="1891" y="10488"/>
                  </a:lnTo>
                  <a:lnTo>
                    <a:pt x="1242" y="10488"/>
                  </a:lnTo>
                  <a:lnTo>
                    <a:pt x="1242" y="10110"/>
                  </a:lnTo>
                  <a:close/>
                  <a:moveTo>
                    <a:pt x="1892" y="10893"/>
                  </a:moveTo>
                  <a:lnTo>
                    <a:pt x="1892" y="11213"/>
                  </a:lnTo>
                  <a:cubicBezTo>
                    <a:pt x="1892" y="11246"/>
                    <a:pt x="1865" y="11272"/>
                    <a:pt x="1832" y="11272"/>
                  </a:cubicBezTo>
                  <a:lnTo>
                    <a:pt x="1303" y="11272"/>
                  </a:lnTo>
                  <a:cubicBezTo>
                    <a:pt x="1270" y="11272"/>
                    <a:pt x="1244" y="11244"/>
                    <a:pt x="1244" y="11213"/>
                  </a:cubicBezTo>
                  <a:lnTo>
                    <a:pt x="1244" y="10893"/>
                  </a:lnTo>
                  <a:close/>
                  <a:moveTo>
                    <a:pt x="1554" y="11679"/>
                  </a:moveTo>
                  <a:cubicBezTo>
                    <a:pt x="1613" y="11679"/>
                    <a:pt x="1666" y="11719"/>
                    <a:pt x="1679" y="11777"/>
                  </a:cubicBezTo>
                  <a:lnTo>
                    <a:pt x="2052" y="13316"/>
                  </a:lnTo>
                  <a:cubicBezTo>
                    <a:pt x="1957" y="13358"/>
                    <a:pt x="1858" y="13388"/>
                    <a:pt x="1755" y="13405"/>
                  </a:cubicBezTo>
                  <a:lnTo>
                    <a:pt x="1755" y="12793"/>
                  </a:lnTo>
                  <a:cubicBezTo>
                    <a:pt x="1757" y="12689"/>
                    <a:pt x="1682" y="12600"/>
                    <a:pt x="1578" y="12586"/>
                  </a:cubicBezTo>
                  <a:cubicBezTo>
                    <a:pt x="1569" y="12584"/>
                    <a:pt x="1560" y="12584"/>
                    <a:pt x="1551" y="12584"/>
                  </a:cubicBezTo>
                  <a:cubicBezTo>
                    <a:pt x="1442" y="12584"/>
                    <a:pt x="1351" y="12673"/>
                    <a:pt x="1351" y="12786"/>
                  </a:cubicBezTo>
                  <a:lnTo>
                    <a:pt x="1351" y="13405"/>
                  </a:lnTo>
                  <a:cubicBezTo>
                    <a:pt x="1248" y="13388"/>
                    <a:pt x="1149" y="13358"/>
                    <a:pt x="1055" y="13316"/>
                  </a:cubicBezTo>
                  <a:lnTo>
                    <a:pt x="1425" y="11788"/>
                  </a:lnTo>
                  <a:cubicBezTo>
                    <a:pt x="1437" y="11731"/>
                    <a:pt x="1483" y="11688"/>
                    <a:pt x="1539" y="11679"/>
                  </a:cubicBezTo>
                  <a:cubicBezTo>
                    <a:pt x="1544" y="11679"/>
                    <a:pt x="1549" y="11679"/>
                    <a:pt x="1554" y="11679"/>
                  </a:cubicBezTo>
                  <a:close/>
                  <a:moveTo>
                    <a:pt x="5805" y="1"/>
                  </a:moveTo>
                  <a:cubicBezTo>
                    <a:pt x="5254" y="1"/>
                    <a:pt x="4847" y="515"/>
                    <a:pt x="4974" y="1053"/>
                  </a:cubicBezTo>
                  <a:cubicBezTo>
                    <a:pt x="2801" y="1917"/>
                    <a:pt x="1146" y="3765"/>
                    <a:pt x="513" y="6035"/>
                  </a:cubicBezTo>
                  <a:lnTo>
                    <a:pt x="464" y="6035"/>
                  </a:lnTo>
                  <a:cubicBezTo>
                    <a:pt x="208" y="6035"/>
                    <a:pt x="1" y="6244"/>
                    <a:pt x="2" y="6500"/>
                  </a:cubicBezTo>
                  <a:lnTo>
                    <a:pt x="2" y="8863"/>
                  </a:lnTo>
                  <a:cubicBezTo>
                    <a:pt x="1" y="9118"/>
                    <a:pt x="208" y="9327"/>
                    <a:pt x="464" y="9328"/>
                  </a:cubicBezTo>
                  <a:lnTo>
                    <a:pt x="838" y="9328"/>
                  </a:lnTo>
                  <a:lnTo>
                    <a:pt x="838" y="11221"/>
                  </a:lnTo>
                  <a:cubicBezTo>
                    <a:pt x="839" y="11386"/>
                    <a:pt x="926" y="11538"/>
                    <a:pt x="1068" y="11620"/>
                  </a:cubicBezTo>
                  <a:cubicBezTo>
                    <a:pt x="1057" y="11646"/>
                    <a:pt x="1048" y="11674"/>
                    <a:pt x="1042" y="11700"/>
                  </a:cubicBezTo>
                  <a:lnTo>
                    <a:pt x="655" y="13284"/>
                  </a:lnTo>
                  <a:cubicBezTo>
                    <a:pt x="617" y="13437"/>
                    <a:pt x="691" y="13594"/>
                    <a:pt x="830" y="13663"/>
                  </a:cubicBezTo>
                  <a:cubicBezTo>
                    <a:pt x="1062" y="13779"/>
                    <a:pt x="1315" y="13836"/>
                    <a:pt x="1567" y="13836"/>
                  </a:cubicBezTo>
                  <a:cubicBezTo>
                    <a:pt x="1819" y="13836"/>
                    <a:pt x="2071" y="13779"/>
                    <a:pt x="2303" y="13663"/>
                  </a:cubicBezTo>
                  <a:cubicBezTo>
                    <a:pt x="2444" y="13594"/>
                    <a:pt x="2518" y="13437"/>
                    <a:pt x="2479" y="13284"/>
                  </a:cubicBezTo>
                  <a:lnTo>
                    <a:pt x="2090" y="11691"/>
                  </a:lnTo>
                  <a:cubicBezTo>
                    <a:pt x="2084" y="11666"/>
                    <a:pt x="2077" y="11643"/>
                    <a:pt x="2067" y="11622"/>
                  </a:cubicBezTo>
                  <a:cubicBezTo>
                    <a:pt x="2209" y="11538"/>
                    <a:pt x="2296" y="11386"/>
                    <a:pt x="2296" y="11223"/>
                  </a:cubicBezTo>
                  <a:lnTo>
                    <a:pt x="2296" y="9328"/>
                  </a:lnTo>
                  <a:lnTo>
                    <a:pt x="11146" y="9328"/>
                  </a:lnTo>
                  <a:cubicBezTo>
                    <a:pt x="11403" y="9327"/>
                    <a:pt x="11610" y="9118"/>
                    <a:pt x="11610" y="8863"/>
                  </a:cubicBezTo>
                  <a:lnTo>
                    <a:pt x="11610" y="6500"/>
                  </a:lnTo>
                  <a:cubicBezTo>
                    <a:pt x="11610" y="6244"/>
                    <a:pt x="11403" y="6035"/>
                    <a:pt x="11146" y="6035"/>
                  </a:cubicBezTo>
                  <a:lnTo>
                    <a:pt x="11097" y="6035"/>
                  </a:lnTo>
                  <a:cubicBezTo>
                    <a:pt x="10465" y="3767"/>
                    <a:pt x="8811" y="1917"/>
                    <a:pt x="6637" y="1053"/>
                  </a:cubicBezTo>
                  <a:cubicBezTo>
                    <a:pt x="6763" y="515"/>
                    <a:pt x="6357" y="1"/>
                    <a:pt x="5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96"/>
          <p:cNvGrpSpPr/>
          <p:nvPr/>
        </p:nvGrpSpPr>
        <p:grpSpPr>
          <a:xfrm>
            <a:off x="8048580" y="3271915"/>
            <a:ext cx="372575" cy="372737"/>
            <a:chOff x="8046801" y="3275757"/>
            <a:chExt cx="372575" cy="372737"/>
          </a:xfrm>
        </p:grpSpPr>
        <p:sp>
          <p:nvSpPr>
            <p:cNvPr id="1527" name="Google Shape;1527;p96"/>
            <p:cNvSpPr/>
            <p:nvPr/>
          </p:nvSpPr>
          <p:spPr>
            <a:xfrm>
              <a:off x="8222801" y="3456989"/>
              <a:ext cx="21248" cy="163866"/>
            </a:xfrm>
            <a:custGeom>
              <a:avLst/>
              <a:gdLst/>
              <a:ahLst/>
              <a:cxnLst/>
              <a:rect l="l" t="t" r="r" b="b"/>
              <a:pathLst>
                <a:path w="788" h="6077" extrusionOk="0">
                  <a:moveTo>
                    <a:pt x="5" y="1"/>
                  </a:moveTo>
                  <a:lnTo>
                    <a:pt x="5" y="6076"/>
                  </a:lnTo>
                  <a:lnTo>
                    <a:pt x="5" y="6076"/>
                  </a:lnTo>
                  <a:lnTo>
                    <a:pt x="787" y="6049"/>
                  </a:lnTo>
                  <a:lnTo>
                    <a:pt x="787" y="1"/>
                  </a:lnTo>
                  <a:close/>
                  <a:moveTo>
                    <a:pt x="5" y="6076"/>
                  </a:moveTo>
                  <a:lnTo>
                    <a:pt x="0" y="6076"/>
                  </a:lnTo>
                  <a:lnTo>
                    <a:pt x="5" y="6076"/>
                  </a:lnTo>
                  <a:lnTo>
                    <a:pt x="5" y="60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6"/>
            <p:cNvSpPr/>
            <p:nvPr/>
          </p:nvSpPr>
          <p:spPr>
            <a:xfrm>
              <a:off x="8052517" y="3317121"/>
              <a:ext cx="361789" cy="98935"/>
            </a:xfrm>
            <a:custGeom>
              <a:avLst/>
              <a:gdLst/>
              <a:ahLst/>
              <a:cxnLst/>
              <a:rect l="l" t="t" r="r" b="b"/>
              <a:pathLst>
                <a:path w="13417" h="3669" extrusionOk="0">
                  <a:moveTo>
                    <a:pt x="6709" y="1"/>
                  </a:moveTo>
                  <a:lnTo>
                    <a:pt x="106" y="2793"/>
                  </a:lnTo>
                  <a:cubicBezTo>
                    <a:pt x="42" y="2820"/>
                    <a:pt x="1" y="2882"/>
                    <a:pt x="1" y="2952"/>
                  </a:cubicBezTo>
                  <a:cubicBezTo>
                    <a:pt x="1" y="3035"/>
                    <a:pt x="60" y="3106"/>
                    <a:pt x="140" y="3122"/>
                  </a:cubicBezTo>
                  <a:cubicBezTo>
                    <a:pt x="1999" y="3466"/>
                    <a:pt x="4265" y="3669"/>
                    <a:pt x="6709" y="3669"/>
                  </a:cubicBezTo>
                  <a:cubicBezTo>
                    <a:pt x="9152" y="3669"/>
                    <a:pt x="11419" y="3466"/>
                    <a:pt x="13277" y="3122"/>
                  </a:cubicBezTo>
                  <a:cubicBezTo>
                    <a:pt x="13358" y="3106"/>
                    <a:pt x="13417" y="3035"/>
                    <a:pt x="13417" y="2952"/>
                  </a:cubicBezTo>
                  <a:cubicBezTo>
                    <a:pt x="13417" y="2882"/>
                    <a:pt x="13377" y="2820"/>
                    <a:pt x="13312" y="2793"/>
                  </a:cubicBezTo>
                  <a:lnTo>
                    <a:pt x="67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6"/>
            <p:cNvSpPr/>
            <p:nvPr/>
          </p:nvSpPr>
          <p:spPr>
            <a:xfrm>
              <a:off x="8214981" y="3317121"/>
              <a:ext cx="200727" cy="86045"/>
            </a:xfrm>
            <a:custGeom>
              <a:avLst/>
              <a:gdLst/>
              <a:ahLst/>
              <a:cxnLst/>
              <a:rect l="l" t="t" r="r" b="b"/>
              <a:pathLst>
                <a:path w="7444" h="3191" extrusionOk="0">
                  <a:moveTo>
                    <a:pt x="684" y="1"/>
                  </a:moveTo>
                  <a:lnTo>
                    <a:pt x="1" y="289"/>
                  </a:lnTo>
                  <a:lnTo>
                    <a:pt x="6862" y="3191"/>
                  </a:lnTo>
                  <a:cubicBezTo>
                    <a:pt x="6994" y="3169"/>
                    <a:pt x="7124" y="3146"/>
                    <a:pt x="7252" y="3122"/>
                  </a:cubicBezTo>
                  <a:cubicBezTo>
                    <a:pt x="7419" y="3090"/>
                    <a:pt x="7444" y="2861"/>
                    <a:pt x="7287" y="2793"/>
                  </a:cubicBezTo>
                  <a:lnTo>
                    <a:pt x="6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6"/>
            <p:cNvSpPr/>
            <p:nvPr/>
          </p:nvSpPr>
          <p:spPr>
            <a:xfrm>
              <a:off x="8142526" y="3317553"/>
              <a:ext cx="181771" cy="98503"/>
            </a:xfrm>
            <a:custGeom>
              <a:avLst/>
              <a:gdLst/>
              <a:ahLst/>
              <a:cxnLst/>
              <a:rect l="l" t="t" r="r" b="b"/>
              <a:pathLst>
                <a:path w="6741" h="3653" extrusionOk="0">
                  <a:moveTo>
                    <a:pt x="3371" y="1"/>
                  </a:moveTo>
                  <a:lnTo>
                    <a:pt x="1" y="3519"/>
                  </a:lnTo>
                  <a:cubicBezTo>
                    <a:pt x="1067" y="3607"/>
                    <a:pt x="2199" y="3653"/>
                    <a:pt x="3371" y="3653"/>
                  </a:cubicBezTo>
                  <a:cubicBezTo>
                    <a:pt x="4544" y="3653"/>
                    <a:pt x="5676" y="3605"/>
                    <a:pt x="6741" y="3519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6"/>
            <p:cNvSpPr/>
            <p:nvPr/>
          </p:nvSpPr>
          <p:spPr>
            <a:xfrm>
              <a:off x="8205247" y="3277294"/>
              <a:ext cx="56303" cy="365376"/>
            </a:xfrm>
            <a:custGeom>
              <a:avLst/>
              <a:gdLst/>
              <a:ahLst/>
              <a:cxnLst/>
              <a:rect l="l" t="t" r="r" b="b"/>
              <a:pathLst>
                <a:path w="2088" h="13550" extrusionOk="0">
                  <a:moveTo>
                    <a:pt x="1045" y="0"/>
                  </a:moveTo>
                  <a:cubicBezTo>
                    <a:pt x="1013" y="0"/>
                    <a:pt x="981" y="16"/>
                    <a:pt x="964" y="49"/>
                  </a:cubicBezTo>
                  <a:lnTo>
                    <a:pt x="683" y="611"/>
                  </a:lnTo>
                  <a:cubicBezTo>
                    <a:pt x="585" y="808"/>
                    <a:pt x="522" y="1020"/>
                    <a:pt x="496" y="1239"/>
                  </a:cubicBezTo>
                  <a:lnTo>
                    <a:pt x="376" y="1239"/>
                  </a:lnTo>
                  <a:cubicBezTo>
                    <a:pt x="339" y="1239"/>
                    <a:pt x="303" y="1253"/>
                    <a:pt x="277" y="1281"/>
                  </a:cubicBezTo>
                  <a:cubicBezTo>
                    <a:pt x="0" y="1570"/>
                    <a:pt x="201" y="1913"/>
                    <a:pt x="481" y="1913"/>
                  </a:cubicBezTo>
                  <a:lnTo>
                    <a:pt x="1607" y="1913"/>
                  </a:lnTo>
                  <a:cubicBezTo>
                    <a:pt x="1888" y="1913"/>
                    <a:pt x="2088" y="1570"/>
                    <a:pt x="1813" y="1281"/>
                  </a:cubicBezTo>
                  <a:cubicBezTo>
                    <a:pt x="1787" y="1253"/>
                    <a:pt x="1751" y="1239"/>
                    <a:pt x="1713" y="1239"/>
                  </a:cubicBezTo>
                  <a:lnTo>
                    <a:pt x="1594" y="1239"/>
                  </a:lnTo>
                  <a:cubicBezTo>
                    <a:pt x="1568" y="1020"/>
                    <a:pt x="1504" y="808"/>
                    <a:pt x="1406" y="611"/>
                  </a:cubicBezTo>
                  <a:lnTo>
                    <a:pt x="1125" y="49"/>
                  </a:lnTo>
                  <a:cubicBezTo>
                    <a:pt x="1109" y="16"/>
                    <a:pt x="1077" y="0"/>
                    <a:pt x="1045" y="0"/>
                  </a:cubicBezTo>
                  <a:close/>
                  <a:moveTo>
                    <a:pt x="1045" y="10614"/>
                  </a:moveTo>
                  <a:cubicBezTo>
                    <a:pt x="968" y="10614"/>
                    <a:pt x="888" y="10629"/>
                    <a:pt x="810" y="10663"/>
                  </a:cubicBezTo>
                  <a:cubicBezTo>
                    <a:pt x="414" y="10833"/>
                    <a:pt x="319" y="11353"/>
                    <a:pt x="631" y="11651"/>
                  </a:cubicBezTo>
                  <a:lnTo>
                    <a:pt x="487" y="13112"/>
                  </a:lnTo>
                  <a:cubicBezTo>
                    <a:pt x="464" y="13347"/>
                    <a:pt x="647" y="13550"/>
                    <a:pt x="883" y="13550"/>
                  </a:cubicBezTo>
                  <a:lnTo>
                    <a:pt x="1208" y="13550"/>
                  </a:lnTo>
                  <a:cubicBezTo>
                    <a:pt x="1444" y="13550"/>
                    <a:pt x="1627" y="13347"/>
                    <a:pt x="1604" y="13112"/>
                  </a:cubicBezTo>
                  <a:lnTo>
                    <a:pt x="1460" y="11651"/>
                  </a:lnTo>
                  <a:cubicBezTo>
                    <a:pt x="1579" y="11537"/>
                    <a:pt x="1647" y="11380"/>
                    <a:pt x="1647" y="11216"/>
                  </a:cubicBezTo>
                  <a:cubicBezTo>
                    <a:pt x="1647" y="10870"/>
                    <a:pt x="1363" y="10614"/>
                    <a:pt x="1045" y="106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6"/>
            <p:cNvSpPr/>
            <p:nvPr/>
          </p:nvSpPr>
          <p:spPr>
            <a:xfrm>
              <a:off x="8046801" y="3275757"/>
              <a:ext cx="372575" cy="372737"/>
            </a:xfrm>
            <a:custGeom>
              <a:avLst/>
              <a:gdLst/>
              <a:ahLst/>
              <a:cxnLst/>
              <a:rect l="l" t="t" r="r" b="b"/>
              <a:pathLst>
                <a:path w="13817" h="13823" extrusionOk="0">
                  <a:moveTo>
                    <a:pt x="6921" y="397"/>
                  </a:moveTo>
                  <a:cubicBezTo>
                    <a:pt x="6930" y="397"/>
                    <a:pt x="6939" y="402"/>
                    <a:pt x="6944" y="413"/>
                  </a:cubicBezTo>
                  <a:lnTo>
                    <a:pt x="7107" y="737"/>
                  </a:lnTo>
                  <a:cubicBezTo>
                    <a:pt x="7196" y="915"/>
                    <a:pt x="7254" y="1108"/>
                    <a:pt x="7277" y="1306"/>
                  </a:cubicBezTo>
                  <a:cubicBezTo>
                    <a:pt x="7288" y="1408"/>
                    <a:pt x="7478" y="1484"/>
                    <a:pt x="7478" y="1484"/>
                  </a:cubicBezTo>
                  <a:lnTo>
                    <a:pt x="7487" y="1484"/>
                  </a:lnTo>
                  <a:cubicBezTo>
                    <a:pt x="7488" y="1484"/>
                    <a:pt x="7489" y="1484"/>
                    <a:pt x="7490" y="1484"/>
                  </a:cubicBezTo>
                  <a:cubicBezTo>
                    <a:pt x="7559" y="1484"/>
                    <a:pt x="7620" y="1537"/>
                    <a:pt x="7628" y="1607"/>
                  </a:cubicBezTo>
                  <a:cubicBezTo>
                    <a:pt x="7635" y="1686"/>
                    <a:pt x="7573" y="1755"/>
                    <a:pt x="7494" y="1755"/>
                  </a:cubicBezTo>
                  <a:lnTo>
                    <a:pt x="6352" y="1755"/>
                  </a:lnTo>
                  <a:cubicBezTo>
                    <a:pt x="6294" y="1755"/>
                    <a:pt x="6242" y="1722"/>
                    <a:pt x="6219" y="1670"/>
                  </a:cubicBezTo>
                  <a:cubicBezTo>
                    <a:pt x="6173" y="1571"/>
                    <a:pt x="6245" y="1459"/>
                    <a:pt x="6355" y="1459"/>
                  </a:cubicBezTo>
                  <a:lnTo>
                    <a:pt x="6363" y="1459"/>
                  </a:lnTo>
                  <a:cubicBezTo>
                    <a:pt x="6363" y="1459"/>
                    <a:pt x="6553" y="1408"/>
                    <a:pt x="6565" y="1306"/>
                  </a:cubicBezTo>
                  <a:cubicBezTo>
                    <a:pt x="6588" y="1108"/>
                    <a:pt x="6646" y="915"/>
                    <a:pt x="6735" y="737"/>
                  </a:cubicBezTo>
                  <a:lnTo>
                    <a:pt x="6898" y="413"/>
                  </a:lnTo>
                  <a:cubicBezTo>
                    <a:pt x="6903" y="402"/>
                    <a:pt x="6912" y="397"/>
                    <a:pt x="6921" y="397"/>
                  </a:cubicBezTo>
                  <a:close/>
                  <a:moveTo>
                    <a:pt x="6092" y="2104"/>
                  </a:moveTo>
                  <a:cubicBezTo>
                    <a:pt x="6095" y="2107"/>
                    <a:pt x="6100" y="2108"/>
                    <a:pt x="6102" y="2110"/>
                  </a:cubicBezTo>
                  <a:lnTo>
                    <a:pt x="3460" y="4859"/>
                  </a:lnTo>
                  <a:cubicBezTo>
                    <a:pt x="2410" y="4771"/>
                    <a:pt x="1410" y="4643"/>
                    <a:pt x="489" y="4474"/>
                  </a:cubicBezTo>
                  <a:lnTo>
                    <a:pt x="6092" y="2104"/>
                  </a:lnTo>
                  <a:close/>
                  <a:moveTo>
                    <a:pt x="6721" y="2160"/>
                  </a:moveTo>
                  <a:lnTo>
                    <a:pt x="6721" y="4990"/>
                  </a:lnTo>
                  <a:cubicBezTo>
                    <a:pt x="5787" y="4985"/>
                    <a:pt x="4871" y="4952"/>
                    <a:pt x="3986" y="4890"/>
                  </a:cubicBezTo>
                  <a:lnTo>
                    <a:pt x="6608" y="2160"/>
                  </a:lnTo>
                  <a:close/>
                  <a:moveTo>
                    <a:pt x="7235" y="2160"/>
                  </a:moveTo>
                  <a:lnTo>
                    <a:pt x="9848" y="4890"/>
                  </a:lnTo>
                  <a:cubicBezTo>
                    <a:pt x="8964" y="4952"/>
                    <a:pt x="8049" y="4985"/>
                    <a:pt x="7125" y="4990"/>
                  </a:cubicBezTo>
                  <a:lnTo>
                    <a:pt x="7124" y="4990"/>
                  </a:lnTo>
                  <a:lnTo>
                    <a:pt x="7124" y="2160"/>
                  </a:lnTo>
                  <a:close/>
                  <a:moveTo>
                    <a:pt x="8288" y="5383"/>
                  </a:moveTo>
                  <a:cubicBezTo>
                    <a:pt x="8228" y="5533"/>
                    <a:pt x="8161" y="5680"/>
                    <a:pt x="8089" y="5823"/>
                  </a:cubicBezTo>
                  <a:lnTo>
                    <a:pt x="8088" y="5823"/>
                  </a:lnTo>
                  <a:cubicBezTo>
                    <a:pt x="7863" y="6273"/>
                    <a:pt x="7426" y="6543"/>
                    <a:pt x="6923" y="6543"/>
                  </a:cubicBezTo>
                  <a:cubicBezTo>
                    <a:pt x="6910" y="6543"/>
                    <a:pt x="6896" y="6543"/>
                    <a:pt x="6883" y="6543"/>
                  </a:cubicBezTo>
                  <a:cubicBezTo>
                    <a:pt x="6396" y="6530"/>
                    <a:pt x="5960" y="6236"/>
                    <a:pt x="5744" y="5798"/>
                  </a:cubicBezTo>
                  <a:cubicBezTo>
                    <a:pt x="5676" y="5663"/>
                    <a:pt x="5614" y="5524"/>
                    <a:pt x="5556" y="5383"/>
                  </a:cubicBezTo>
                  <a:lnTo>
                    <a:pt x="5556" y="5383"/>
                  </a:lnTo>
                  <a:cubicBezTo>
                    <a:pt x="5940" y="5396"/>
                    <a:pt x="6327" y="5402"/>
                    <a:pt x="6719" y="5405"/>
                  </a:cubicBezTo>
                  <a:lnTo>
                    <a:pt x="6719" y="5474"/>
                  </a:lnTo>
                  <a:cubicBezTo>
                    <a:pt x="6718" y="5578"/>
                    <a:pt x="6794" y="5667"/>
                    <a:pt x="6896" y="5683"/>
                  </a:cubicBezTo>
                  <a:cubicBezTo>
                    <a:pt x="6905" y="5684"/>
                    <a:pt x="6913" y="5684"/>
                    <a:pt x="6921" y="5684"/>
                  </a:cubicBezTo>
                  <a:cubicBezTo>
                    <a:pt x="7031" y="5684"/>
                    <a:pt x="7124" y="5595"/>
                    <a:pt x="7124" y="5481"/>
                  </a:cubicBezTo>
                  <a:lnTo>
                    <a:pt x="7124" y="5403"/>
                  </a:lnTo>
                  <a:cubicBezTo>
                    <a:pt x="7514" y="5402"/>
                    <a:pt x="7902" y="5395"/>
                    <a:pt x="8288" y="5383"/>
                  </a:cubicBezTo>
                  <a:close/>
                  <a:moveTo>
                    <a:pt x="7098" y="6954"/>
                  </a:moveTo>
                  <a:lnTo>
                    <a:pt x="7098" y="10482"/>
                  </a:lnTo>
                  <a:cubicBezTo>
                    <a:pt x="7036" y="10467"/>
                    <a:pt x="6973" y="10459"/>
                    <a:pt x="6909" y="10459"/>
                  </a:cubicBezTo>
                  <a:cubicBezTo>
                    <a:pt x="6846" y="10459"/>
                    <a:pt x="6782" y="10467"/>
                    <a:pt x="6719" y="10482"/>
                  </a:cubicBezTo>
                  <a:lnTo>
                    <a:pt x="6719" y="6954"/>
                  </a:lnTo>
                  <a:cubicBezTo>
                    <a:pt x="6782" y="6961"/>
                    <a:pt x="6846" y="6964"/>
                    <a:pt x="6909" y="6964"/>
                  </a:cubicBezTo>
                  <a:cubicBezTo>
                    <a:pt x="6972" y="6964"/>
                    <a:pt x="7035" y="6961"/>
                    <a:pt x="7098" y="6954"/>
                  </a:cubicBezTo>
                  <a:close/>
                  <a:moveTo>
                    <a:pt x="6923" y="10887"/>
                  </a:moveTo>
                  <a:cubicBezTo>
                    <a:pt x="7142" y="10887"/>
                    <a:pt x="7321" y="11066"/>
                    <a:pt x="7321" y="11286"/>
                  </a:cubicBezTo>
                  <a:cubicBezTo>
                    <a:pt x="7321" y="11395"/>
                    <a:pt x="7277" y="11499"/>
                    <a:pt x="7197" y="11574"/>
                  </a:cubicBezTo>
                  <a:cubicBezTo>
                    <a:pt x="7151" y="11617"/>
                    <a:pt x="7128" y="11679"/>
                    <a:pt x="7134" y="11741"/>
                  </a:cubicBezTo>
                  <a:lnTo>
                    <a:pt x="7135" y="11741"/>
                  </a:lnTo>
                  <a:lnTo>
                    <a:pt x="7280" y="13202"/>
                  </a:lnTo>
                  <a:cubicBezTo>
                    <a:pt x="7287" y="13290"/>
                    <a:pt x="7239" y="13372"/>
                    <a:pt x="7146" y="13411"/>
                  </a:cubicBezTo>
                  <a:cubicBezTo>
                    <a:pt x="7134" y="13415"/>
                    <a:pt x="7121" y="13418"/>
                    <a:pt x="7107" y="13418"/>
                  </a:cubicBezTo>
                  <a:lnTo>
                    <a:pt x="6736" y="13418"/>
                  </a:lnTo>
                  <a:cubicBezTo>
                    <a:pt x="6723" y="13418"/>
                    <a:pt x="6710" y="13415"/>
                    <a:pt x="6697" y="13411"/>
                  </a:cubicBezTo>
                  <a:cubicBezTo>
                    <a:pt x="6605" y="13372"/>
                    <a:pt x="6556" y="13290"/>
                    <a:pt x="6565" y="13202"/>
                  </a:cubicBezTo>
                  <a:lnTo>
                    <a:pt x="6709" y="11741"/>
                  </a:lnTo>
                  <a:cubicBezTo>
                    <a:pt x="6715" y="11679"/>
                    <a:pt x="6692" y="11617"/>
                    <a:pt x="6647" y="11575"/>
                  </a:cubicBezTo>
                  <a:cubicBezTo>
                    <a:pt x="6509" y="11441"/>
                    <a:pt x="6478" y="11230"/>
                    <a:pt x="6600" y="11037"/>
                  </a:cubicBezTo>
                  <a:cubicBezTo>
                    <a:pt x="6615" y="11011"/>
                    <a:pt x="6637" y="10989"/>
                    <a:pt x="6663" y="10972"/>
                  </a:cubicBezTo>
                  <a:cubicBezTo>
                    <a:pt x="6750" y="10913"/>
                    <a:pt x="6839" y="10887"/>
                    <a:pt x="6923" y="10887"/>
                  </a:cubicBezTo>
                  <a:close/>
                  <a:moveTo>
                    <a:pt x="6909" y="1"/>
                  </a:moveTo>
                  <a:cubicBezTo>
                    <a:pt x="6756" y="1"/>
                    <a:pt x="6603" y="80"/>
                    <a:pt x="6525" y="238"/>
                  </a:cubicBezTo>
                  <a:lnTo>
                    <a:pt x="6363" y="562"/>
                  </a:lnTo>
                  <a:cubicBezTo>
                    <a:pt x="6275" y="737"/>
                    <a:pt x="6213" y="923"/>
                    <a:pt x="6176" y="1113"/>
                  </a:cubicBezTo>
                  <a:cubicBezTo>
                    <a:pt x="5894" y="1202"/>
                    <a:pt x="5735" y="1500"/>
                    <a:pt x="5819" y="1784"/>
                  </a:cubicBezTo>
                  <a:lnTo>
                    <a:pt x="244" y="4148"/>
                  </a:lnTo>
                  <a:cubicBezTo>
                    <a:pt x="93" y="4213"/>
                    <a:pt x="1" y="4370"/>
                    <a:pt x="18" y="4535"/>
                  </a:cubicBezTo>
                  <a:cubicBezTo>
                    <a:pt x="37" y="4699"/>
                    <a:pt x="159" y="4831"/>
                    <a:pt x="322" y="4863"/>
                  </a:cubicBezTo>
                  <a:cubicBezTo>
                    <a:pt x="1187" y="5023"/>
                    <a:pt x="2120" y="5151"/>
                    <a:pt x="3100" y="5242"/>
                  </a:cubicBezTo>
                  <a:cubicBezTo>
                    <a:pt x="3024" y="5323"/>
                    <a:pt x="3026" y="5449"/>
                    <a:pt x="3106" y="5527"/>
                  </a:cubicBezTo>
                  <a:cubicBezTo>
                    <a:pt x="3145" y="5565"/>
                    <a:pt x="3195" y="5584"/>
                    <a:pt x="3246" y="5584"/>
                  </a:cubicBezTo>
                  <a:cubicBezTo>
                    <a:pt x="3299" y="5584"/>
                    <a:pt x="3352" y="5563"/>
                    <a:pt x="3391" y="5521"/>
                  </a:cubicBezTo>
                  <a:lnTo>
                    <a:pt x="3617" y="5287"/>
                  </a:lnTo>
                  <a:cubicBezTo>
                    <a:pt x="4103" y="5325"/>
                    <a:pt x="4600" y="5356"/>
                    <a:pt x="5105" y="5377"/>
                  </a:cubicBezTo>
                  <a:cubicBezTo>
                    <a:pt x="5188" y="5593"/>
                    <a:pt x="5281" y="5807"/>
                    <a:pt x="5384" y="6013"/>
                  </a:cubicBezTo>
                  <a:cubicBezTo>
                    <a:pt x="5577" y="6400"/>
                    <a:pt x="5909" y="6701"/>
                    <a:pt x="6314" y="6851"/>
                  </a:cubicBezTo>
                  <a:lnTo>
                    <a:pt x="6314" y="10748"/>
                  </a:lnTo>
                  <a:cubicBezTo>
                    <a:pt x="6049" y="11041"/>
                    <a:pt x="6036" y="11485"/>
                    <a:pt x="6285" y="11793"/>
                  </a:cubicBezTo>
                  <a:lnTo>
                    <a:pt x="6150" y="13165"/>
                  </a:lnTo>
                  <a:cubicBezTo>
                    <a:pt x="6115" y="13517"/>
                    <a:pt x="6392" y="13823"/>
                    <a:pt x="6746" y="13823"/>
                  </a:cubicBezTo>
                  <a:lnTo>
                    <a:pt x="7071" y="13823"/>
                  </a:lnTo>
                  <a:cubicBezTo>
                    <a:pt x="7425" y="13823"/>
                    <a:pt x="7702" y="13517"/>
                    <a:pt x="7667" y="13165"/>
                  </a:cubicBezTo>
                  <a:lnTo>
                    <a:pt x="7533" y="11793"/>
                  </a:lnTo>
                  <a:cubicBezTo>
                    <a:pt x="7781" y="11485"/>
                    <a:pt x="7768" y="11041"/>
                    <a:pt x="7503" y="10748"/>
                  </a:cubicBezTo>
                  <a:lnTo>
                    <a:pt x="7503" y="6851"/>
                  </a:lnTo>
                  <a:cubicBezTo>
                    <a:pt x="7908" y="6700"/>
                    <a:pt x="8241" y="6400"/>
                    <a:pt x="8434" y="6011"/>
                  </a:cubicBezTo>
                  <a:cubicBezTo>
                    <a:pt x="8536" y="5805"/>
                    <a:pt x="8630" y="5592"/>
                    <a:pt x="8713" y="5376"/>
                  </a:cubicBezTo>
                  <a:cubicBezTo>
                    <a:pt x="9212" y="5354"/>
                    <a:pt x="9704" y="5325"/>
                    <a:pt x="10190" y="5287"/>
                  </a:cubicBezTo>
                  <a:lnTo>
                    <a:pt x="10448" y="5557"/>
                  </a:lnTo>
                  <a:cubicBezTo>
                    <a:pt x="10488" y="5599"/>
                    <a:pt x="10541" y="5620"/>
                    <a:pt x="10594" y="5620"/>
                  </a:cubicBezTo>
                  <a:cubicBezTo>
                    <a:pt x="10644" y="5620"/>
                    <a:pt x="10694" y="5601"/>
                    <a:pt x="10733" y="5563"/>
                  </a:cubicBezTo>
                  <a:cubicBezTo>
                    <a:pt x="10814" y="5485"/>
                    <a:pt x="10817" y="5357"/>
                    <a:pt x="10740" y="5276"/>
                  </a:cubicBezTo>
                  <a:lnTo>
                    <a:pt x="7723" y="2118"/>
                  </a:lnTo>
                  <a:lnTo>
                    <a:pt x="7729" y="2110"/>
                  </a:lnTo>
                  <a:lnTo>
                    <a:pt x="13323" y="4483"/>
                  </a:lnTo>
                  <a:cubicBezTo>
                    <a:pt x="12629" y="4608"/>
                    <a:pt x="11881" y="4715"/>
                    <a:pt x="11100" y="4797"/>
                  </a:cubicBezTo>
                  <a:cubicBezTo>
                    <a:pt x="10992" y="4807"/>
                    <a:pt x="10913" y="4900"/>
                    <a:pt x="10919" y="5009"/>
                  </a:cubicBezTo>
                  <a:cubicBezTo>
                    <a:pt x="10925" y="5115"/>
                    <a:pt x="11014" y="5200"/>
                    <a:pt x="11121" y="5200"/>
                  </a:cubicBezTo>
                  <a:cubicBezTo>
                    <a:pt x="11128" y="5200"/>
                    <a:pt x="11135" y="5200"/>
                    <a:pt x="11142" y="5199"/>
                  </a:cubicBezTo>
                  <a:cubicBezTo>
                    <a:pt x="11971" y="5112"/>
                    <a:pt x="12763" y="4998"/>
                    <a:pt x="13496" y="4862"/>
                  </a:cubicBezTo>
                  <a:cubicBezTo>
                    <a:pt x="13658" y="4831"/>
                    <a:pt x="13782" y="4697"/>
                    <a:pt x="13799" y="4533"/>
                  </a:cubicBezTo>
                  <a:cubicBezTo>
                    <a:pt x="13816" y="4369"/>
                    <a:pt x="13725" y="4213"/>
                    <a:pt x="13573" y="4148"/>
                  </a:cubicBezTo>
                  <a:lnTo>
                    <a:pt x="8000" y="1784"/>
                  </a:lnTo>
                  <a:cubicBezTo>
                    <a:pt x="8083" y="1500"/>
                    <a:pt x="7924" y="1202"/>
                    <a:pt x="7641" y="1113"/>
                  </a:cubicBezTo>
                  <a:cubicBezTo>
                    <a:pt x="7605" y="923"/>
                    <a:pt x="7542" y="737"/>
                    <a:pt x="7455" y="562"/>
                  </a:cubicBezTo>
                  <a:lnTo>
                    <a:pt x="7293" y="238"/>
                  </a:lnTo>
                  <a:cubicBezTo>
                    <a:pt x="7214" y="80"/>
                    <a:pt x="7061" y="1"/>
                    <a:pt x="6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96"/>
          <p:cNvGrpSpPr/>
          <p:nvPr/>
        </p:nvGrpSpPr>
        <p:grpSpPr>
          <a:xfrm>
            <a:off x="7229249" y="3872668"/>
            <a:ext cx="372791" cy="372899"/>
            <a:chOff x="7224907" y="3874623"/>
            <a:chExt cx="372791" cy="372899"/>
          </a:xfrm>
        </p:grpSpPr>
        <p:sp>
          <p:nvSpPr>
            <p:cNvPr id="1534" name="Google Shape;1534;p96"/>
            <p:cNvSpPr/>
            <p:nvPr/>
          </p:nvSpPr>
          <p:spPr>
            <a:xfrm>
              <a:off x="7322467" y="3957810"/>
              <a:ext cx="247539" cy="275879"/>
            </a:xfrm>
            <a:custGeom>
              <a:avLst/>
              <a:gdLst/>
              <a:ahLst/>
              <a:cxnLst/>
              <a:rect l="l" t="t" r="r" b="b"/>
              <a:pathLst>
                <a:path w="9180" h="10231" extrusionOk="0">
                  <a:moveTo>
                    <a:pt x="271" y="0"/>
                  </a:moveTo>
                  <a:cubicBezTo>
                    <a:pt x="121" y="0"/>
                    <a:pt x="0" y="120"/>
                    <a:pt x="0" y="269"/>
                  </a:cubicBezTo>
                  <a:lnTo>
                    <a:pt x="0" y="9961"/>
                  </a:lnTo>
                  <a:cubicBezTo>
                    <a:pt x="0" y="10110"/>
                    <a:pt x="121" y="10231"/>
                    <a:pt x="271" y="10231"/>
                  </a:cubicBezTo>
                  <a:lnTo>
                    <a:pt x="8910" y="10231"/>
                  </a:lnTo>
                  <a:cubicBezTo>
                    <a:pt x="9058" y="10231"/>
                    <a:pt x="9179" y="10110"/>
                    <a:pt x="9179" y="9961"/>
                  </a:cubicBezTo>
                  <a:lnTo>
                    <a:pt x="9179" y="269"/>
                  </a:lnTo>
                  <a:cubicBezTo>
                    <a:pt x="9179" y="120"/>
                    <a:pt x="9058" y="0"/>
                    <a:pt x="8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6"/>
            <p:cNvSpPr/>
            <p:nvPr/>
          </p:nvSpPr>
          <p:spPr>
            <a:xfrm>
              <a:off x="7251872" y="4021124"/>
              <a:ext cx="141243" cy="211864"/>
            </a:xfrm>
            <a:custGeom>
              <a:avLst/>
              <a:gdLst/>
              <a:ahLst/>
              <a:cxnLst/>
              <a:rect l="l" t="t" r="r" b="b"/>
              <a:pathLst>
                <a:path w="5238" h="7857" extrusionOk="0">
                  <a:moveTo>
                    <a:pt x="270" y="0"/>
                  </a:moveTo>
                  <a:cubicBezTo>
                    <a:pt x="120" y="0"/>
                    <a:pt x="0" y="121"/>
                    <a:pt x="0" y="270"/>
                  </a:cubicBezTo>
                  <a:lnTo>
                    <a:pt x="0" y="7586"/>
                  </a:lnTo>
                  <a:cubicBezTo>
                    <a:pt x="0" y="7736"/>
                    <a:pt x="120" y="7857"/>
                    <a:pt x="270" y="7857"/>
                  </a:cubicBezTo>
                  <a:lnTo>
                    <a:pt x="4967" y="7857"/>
                  </a:lnTo>
                  <a:cubicBezTo>
                    <a:pt x="5116" y="7857"/>
                    <a:pt x="5238" y="7736"/>
                    <a:pt x="5238" y="7586"/>
                  </a:cubicBezTo>
                  <a:lnTo>
                    <a:pt x="5238" y="270"/>
                  </a:lnTo>
                  <a:cubicBezTo>
                    <a:pt x="5238" y="121"/>
                    <a:pt x="5116" y="0"/>
                    <a:pt x="4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6"/>
            <p:cNvSpPr/>
            <p:nvPr/>
          </p:nvSpPr>
          <p:spPr>
            <a:xfrm>
              <a:off x="7273714" y="4021124"/>
              <a:ext cx="21114" cy="127410"/>
            </a:xfrm>
            <a:custGeom>
              <a:avLst/>
              <a:gdLst/>
              <a:ahLst/>
              <a:cxnLst/>
              <a:rect l="l" t="t" r="r" b="b"/>
              <a:pathLst>
                <a:path w="783" h="4725" extrusionOk="0">
                  <a:moveTo>
                    <a:pt x="0" y="0"/>
                  </a:moveTo>
                  <a:lnTo>
                    <a:pt x="0" y="4725"/>
                  </a:lnTo>
                  <a:lnTo>
                    <a:pt x="782" y="4725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6"/>
            <p:cNvSpPr/>
            <p:nvPr/>
          </p:nvSpPr>
          <p:spPr>
            <a:xfrm>
              <a:off x="7242462" y="3943599"/>
              <a:ext cx="80814" cy="254415"/>
            </a:xfrm>
            <a:custGeom>
              <a:avLst/>
              <a:gdLst/>
              <a:ahLst/>
              <a:cxnLst/>
              <a:rect l="l" t="t" r="r" b="b"/>
              <a:pathLst>
                <a:path w="2997" h="9435" extrusionOk="0">
                  <a:moveTo>
                    <a:pt x="1558" y="1"/>
                  </a:moveTo>
                  <a:cubicBezTo>
                    <a:pt x="1356" y="1"/>
                    <a:pt x="1162" y="158"/>
                    <a:pt x="1162" y="395"/>
                  </a:cubicBezTo>
                  <a:cubicBezTo>
                    <a:pt x="1162" y="611"/>
                    <a:pt x="1338" y="788"/>
                    <a:pt x="1554" y="788"/>
                  </a:cubicBezTo>
                  <a:cubicBezTo>
                    <a:pt x="1555" y="788"/>
                    <a:pt x="1556" y="788"/>
                    <a:pt x="1557" y="788"/>
                  </a:cubicBezTo>
                  <a:lnTo>
                    <a:pt x="1555" y="788"/>
                  </a:lnTo>
                  <a:cubicBezTo>
                    <a:pt x="1905" y="788"/>
                    <a:pt x="2081" y="364"/>
                    <a:pt x="1833" y="116"/>
                  </a:cubicBezTo>
                  <a:cubicBezTo>
                    <a:pt x="1753" y="36"/>
                    <a:pt x="1655" y="1"/>
                    <a:pt x="1558" y="1"/>
                  </a:cubicBezTo>
                  <a:close/>
                  <a:moveTo>
                    <a:pt x="1555" y="2098"/>
                  </a:moveTo>
                  <a:cubicBezTo>
                    <a:pt x="1436" y="2098"/>
                    <a:pt x="1317" y="2121"/>
                    <a:pt x="1204" y="2168"/>
                  </a:cubicBezTo>
                  <a:cubicBezTo>
                    <a:pt x="862" y="2309"/>
                    <a:pt x="639" y="2645"/>
                    <a:pt x="639" y="3015"/>
                  </a:cubicBezTo>
                  <a:cubicBezTo>
                    <a:pt x="639" y="3522"/>
                    <a:pt x="1050" y="3933"/>
                    <a:pt x="1555" y="3933"/>
                  </a:cubicBezTo>
                  <a:cubicBezTo>
                    <a:pt x="1927" y="3933"/>
                    <a:pt x="2261" y="3710"/>
                    <a:pt x="2402" y="3367"/>
                  </a:cubicBezTo>
                  <a:cubicBezTo>
                    <a:pt x="2545" y="3024"/>
                    <a:pt x="2466" y="2629"/>
                    <a:pt x="2204" y="2367"/>
                  </a:cubicBezTo>
                  <a:cubicBezTo>
                    <a:pt x="2028" y="2191"/>
                    <a:pt x="1793" y="2098"/>
                    <a:pt x="1555" y="2098"/>
                  </a:cubicBezTo>
                  <a:close/>
                  <a:moveTo>
                    <a:pt x="1555" y="6554"/>
                  </a:moveTo>
                  <a:cubicBezTo>
                    <a:pt x="973" y="6554"/>
                    <a:pt x="447" y="6904"/>
                    <a:pt x="224" y="7443"/>
                  </a:cubicBezTo>
                  <a:cubicBezTo>
                    <a:pt x="1" y="7981"/>
                    <a:pt x="125" y="8601"/>
                    <a:pt x="537" y="9013"/>
                  </a:cubicBezTo>
                  <a:cubicBezTo>
                    <a:pt x="812" y="9288"/>
                    <a:pt x="1180" y="9434"/>
                    <a:pt x="1555" y="9434"/>
                  </a:cubicBezTo>
                  <a:cubicBezTo>
                    <a:pt x="1741" y="9434"/>
                    <a:pt x="1928" y="9398"/>
                    <a:pt x="2107" y="9324"/>
                  </a:cubicBezTo>
                  <a:cubicBezTo>
                    <a:pt x="2645" y="9102"/>
                    <a:pt x="2996" y="8576"/>
                    <a:pt x="2996" y="7994"/>
                  </a:cubicBezTo>
                  <a:cubicBezTo>
                    <a:pt x="2996" y="7199"/>
                    <a:pt x="2352" y="6554"/>
                    <a:pt x="1557" y="65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6"/>
            <p:cNvSpPr/>
            <p:nvPr/>
          </p:nvSpPr>
          <p:spPr>
            <a:xfrm>
              <a:off x="7274739" y="4000145"/>
              <a:ext cx="51018" cy="197869"/>
            </a:xfrm>
            <a:custGeom>
              <a:avLst/>
              <a:gdLst/>
              <a:ahLst/>
              <a:cxnLst/>
              <a:rect l="l" t="t" r="r" b="b"/>
              <a:pathLst>
                <a:path w="1892" h="7338" extrusionOk="0">
                  <a:moveTo>
                    <a:pt x="362" y="1"/>
                  </a:moveTo>
                  <a:cubicBezTo>
                    <a:pt x="268" y="1"/>
                    <a:pt x="172" y="15"/>
                    <a:pt x="76" y="47"/>
                  </a:cubicBezTo>
                  <a:cubicBezTo>
                    <a:pt x="453" y="169"/>
                    <a:pt x="708" y="521"/>
                    <a:pt x="708" y="918"/>
                  </a:cubicBezTo>
                  <a:cubicBezTo>
                    <a:pt x="708" y="1316"/>
                    <a:pt x="452" y="1667"/>
                    <a:pt x="76" y="1791"/>
                  </a:cubicBezTo>
                  <a:cubicBezTo>
                    <a:pt x="171" y="1822"/>
                    <a:pt x="267" y="1837"/>
                    <a:pt x="360" y="1837"/>
                  </a:cubicBezTo>
                  <a:cubicBezTo>
                    <a:pt x="848" y="1837"/>
                    <a:pt x="1276" y="1442"/>
                    <a:pt x="1276" y="918"/>
                  </a:cubicBezTo>
                  <a:cubicBezTo>
                    <a:pt x="1276" y="395"/>
                    <a:pt x="849" y="1"/>
                    <a:pt x="362" y="1"/>
                  </a:cubicBezTo>
                  <a:close/>
                  <a:moveTo>
                    <a:pt x="360" y="4457"/>
                  </a:moveTo>
                  <a:cubicBezTo>
                    <a:pt x="239" y="4457"/>
                    <a:pt x="118" y="4471"/>
                    <a:pt x="1" y="4501"/>
                  </a:cubicBezTo>
                  <a:cubicBezTo>
                    <a:pt x="638" y="4664"/>
                    <a:pt x="1084" y="5239"/>
                    <a:pt x="1084" y="5897"/>
                  </a:cubicBezTo>
                  <a:cubicBezTo>
                    <a:pt x="1084" y="6556"/>
                    <a:pt x="638" y="7131"/>
                    <a:pt x="1" y="7293"/>
                  </a:cubicBezTo>
                  <a:cubicBezTo>
                    <a:pt x="120" y="7324"/>
                    <a:pt x="239" y="7338"/>
                    <a:pt x="356" y="7338"/>
                  </a:cubicBezTo>
                  <a:cubicBezTo>
                    <a:pt x="1062" y="7338"/>
                    <a:pt x="1690" y="6814"/>
                    <a:pt x="1783" y="6078"/>
                  </a:cubicBezTo>
                  <a:cubicBezTo>
                    <a:pt x="1891" y="5219"/>
                    <a:pt x="1224" y="4460"/>
                    <a:pt x="360" y="4457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6"/>
            <p:cNvSpPr/>
            <p:nvPr/>
          </p:nvSpPr>
          <p:spPr>
            <a:xfrm>
              <a:off x="7273714" y="4176900"/>
              <a:ext cx="303599" cy="49535"/>
            </a:xfrm>
            <a:custGeom>
              <a:avLst/>
              <a:gdLst/>
              <a:ahLst/>
              <a:cxnLst/>
              <a:rect l="l" t="t" r="r" b="b"/>
              <a:pathLst>
                <a:path w="11259" h="1837" extrusionOk="0">
                  <a:moveTo>
                    <a:pt x="133" y="1"/>
                  </a:moveTo>
                  <a:cubicBezTo>
                    <a:pt x="59" y="1"/>
                    <a:pt x="0" y="61"/>
                    <a:pt x="0" y="135"/>
                  </a:cubicBezTo>
                  <a:lnTo>
                    <a:pt x="0" y="1701"/>
                  </a:lnTo>
                  <a:cubicBezTo>
                    <a:pt x="0" y="1776"/>
                    <a:pt x="61" y="1836"/>
                    <a:pt x="136" y="1836"/>
                  </a:cubicBezTo>
                  <a:lnTo>
                    <a:pt x="11123" y="1836"/>
                  </a:lnTo>
                  <a:cubicBezTo>
                    <a:pt x="11198" y="1836"/>
                    <a:pt x="11258" y="1776"/>
                    <a:pt x="11258" y="1701"/>
                  </a:cubicBezTo>
                  <a:lnTo>
                    <a:pt x="11258" y="135"/>
                  </a:lnTo>
                  <a:cubicBezTo>
                    <a:pt x="11258" y="61"/>
                    <a:pt x="11199" y="1"/>
                    <a:pt x="11125" y="1"/>
                  </a:cubicBezTo>
                  <a:cubicBezTo>
                    <a:pt x="11124" y="1"/>
                    <a:pt x="11124" y="1"/>
                    <a:pt x="11123" y="1"/>
                  </a:cubicBezTo>
                  <a:lnTo>
                    <a:pt x="136" y="1"/>
                  </a:lnTo>
                  <a:cubicBezTo>
                    <a:pt x="135" y="1"/>
                    <a:pt x="134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6"/>
            <p:cNvSpPr/>
            <p:nvPr/>
          </p:nvSpPr>
          <p:spPr>
            <a:xfrm>
              <a:off x="7363265" y="3978654"/>
              <a:ext cx="54604" cy="113091"/>
            </a:xfrm>
            <a:custGeom>
              <a:avLst/>
              <a:gdLst/>
              <a:ahLst/>
              <a:cxnLst/>
              <a:rect l="l" t="t" r="r" b="b"/>
              <a:pathLst>
                <a:path w="2025" h="4194" extrusionOk="0">
                  <a:moveTo>
                    <a:pt x="1023" y="1"/>
                  </a:moveTo>
                  <a:lnTo>
                    <a:pt x="0" y="2361"/>
                  </a:lnTo>
                  <a:lnTo>
                    <a:pt x="0" y="4193"/>
                  </a:lnTo>
                  <a:lnTo>
                    <a:pt x="2024" y="4193"/>
                  </a:lnTo>
                  <a:lnTo>
                    <a:pt x="2024" y="2361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6"/>
            <p:cNvSpPr/>
            <p:nvPr/>
          </p:nvSpPr>
          <p:spPr>
            <a:xfrm>
              <a:off x="7385349" y="3978708"/>
              <a:ext cx="32520" cy="113064"/>
            </a:xfrm>
            <a:custGeom>
              <a:avLst/>
              <a:gdLst/>
              <a:ahLst/>
              <a:cxnLst/>
              <a:rect l="l" t="t" r="r" b="b"/>
              <a:pathLst>
                <a:path w="1206" h="4193" extrusionOk="0">
                  <a:moveTo>
                    <a:pt x="233" y="0"/>
                  </a:moveTo>
                  <a:lnTo>
                    <a:pt x="1" y="551"/>
                  </a:lnTo>
                  <a:lnTo>
                    <a:pt x="746" y="2359"/>
                  </a:lnTo>
                  <a:lnTo>
                    <a:pt x="746" y="4193"/>
                  </a:lnTo>
                  <a:lnTo>
                    <a:pt x="1205" y="4193"/>
                  </a:lnTo>
                  <a:lnTo>
                    <a:pt x="1205" y="235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6"/>
            <p:cNvSpPr/>
            <p:nvPr/>
          </p:nvSpPr>
          <p:spPr>
            <a:xfrm>
              <a:off x="7263494" y="4155787"/>
              <a:ext cx="42254" cy="70648"/>
            </a:xfrm>
            <a:custGeom>
              <a:avLst/>
              <a:gdLst/>
              <a:ahLst/>
              <a:cxnLst/>
              <a:rect l="l" t="t" r="r" b="b"/>
              <a:pathLst>
                <a:path w="1567" h="2620" extrusionOk="0">
                  <a:moveTo>
                    <a:pt x="136" y="0"/>
                  </a:moveTo>
                  <a:cubicBezTo>
                    <a:pt x="61" y="0"/>
                    <a:pt x="0" y="61"/>
                    <a:pt x="0" y="135"/>
                  </a:cubicBezTo>
                  <a:lnTo>
                    <a:pt x="0" y="2484"/>
                  </a:lnTo>
                  <a:cubicBezTo>
                    <a:pt x="0" y="2559"/>
                    <a:pt x="61" y="2619"/>
                    <a:pt x="136" y="2619"/>
                  </a:cubicBezTo>
                  <a:lnTo>
                    <a:pt x="1432" y="2619"/>
                  </a:lnTo>
                  <a:cubicBezTo>
                    <a:pt x="1506" y="2619"/>
                    <a:pt x="1566" y="2559"/>
                    <a:pt x="1566" y="2484"/>
                  </a:cubicBezTo>
                  <a:lnTo>
                    <a:pt x="1566" y="135"/>
                  </a:lnTo>
                  <a:cubicBezTo>
                    <a:pt x="1566" y="61"/>
                    <a:pt x="1506" y="0"/>
                    <a:pt x="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6"/>
            <p:cNvSpPr/>
            <p:nvPr/>
          </p:nvSpPr>
          <p:spPr>
            <a:xfrm>
              <a:off x="7351589" y="4042210"/>
              <a:ext cx="78630" cy="198058"/>
            </a:xfrm>
            <a:custGeom>
              <a:avLst/>
              <a:gdLst/>
              <a:ahLst/>
              <a:cxnLst/>
              <a:rect l="l" t="t" r="r" b="b"/>
              <a:pathLst>
                <a:path w="2916" h="7345" extrusionOk="0">
                  <a:moveTo>
                    <a:pt x="479" y="1"/>
                  </a:moveTo>
                  <a:cubicBezTo>
                    <a:pt x="334" y="1"/>
                    <a:pt x="217" y="119"/>
                    <a:pt x="217" y="263"/>
                  </a:cubicBezTo>
                  <a:lnTo>
                    <a:pt x="217" y="2623"/>
                  </a:lnTo>
                  <a:lnTo>
                    <a:pt x="1" y="3147"/>
                  </a:lnTo>
                  <a:lnTo>
                    <a:pt x="1" y="7344"/>
                  </a:lnTo>
                  <a:lnTo>
                    <a:pt x="2915" y="7344"/>
                  </a:lnTo>
                  <a:lnTo>
                    <a:pt x="2915" y="3147"/>
                  </a:lnTo>
                  <a:lnTo>
                    <a:pt x="2701" y="2623"/>
                  </a:lnTo>
                  <a:lnTo>
                    <a:pt x="2701" y="263"/>
                  </a:lnTo>
                  <a:cubicBezTo>
                    <a:pt x="2701" y="119"/>
                    <a:pt x="2583" y="1"/>
                    <a:pt x="2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6"/>
            <p:cNvSpPr/>
            <p:nvPr/>
          </p:nvSpPr>
          <p:spPr>
            <a:xfrm>
              <a:off x="7406571" y="4042210"/>
              <a:ext cx="23648" cy="198058"/>
            </a:xfrm>
            <a:custGeom>
              <a:avLst/>
              <a:gdLst/>
              <a:ahLst/>
              <a:cxnLst/>
              <a:rect l="l" t="t" r="r" b="b"/>
              <a:pathLst>
                <a:path w="877" h="7345" extrusionOk="0">
                  <a:moveTo>
                    <a:pt x="0" y="1"/>
                  </a:moveTo>
                  <a:cubicBezTo>
                    <a:pt x="143" y="4"/>
                    <a:pt x="258" y="120"/>
                    <a:pt x="255" y="263"/>
                  </a:cubicBezTo>
                  <a:lnTo>
                    <a:pt x="255" y="2755"/>
                  </a:lnTo>
                  <a:lnTo>
                    <a:pt x="472" y="3280"/>
                  </a:lnTo>
                  <a:lnTo>
                    <a:pt x="472" y="7344"/>
                  </a:lnTo>
                  <a:lnTo>
                    <a:pt x="876" y="7344"/>
                  </a:lnTo>
                  <a:lnTo>
                    <a:pt x="876" y="3147"/>
                  </a:lnTo>
                  <a:lnTo>
                    <a:pt x="660" y="2623"/>
                  </a:lnTo>
                  <a:lnTo>
                    <a:pt x="660" y="263"/>
                  </a:lnTo>
                  <a:cubicBezTo>
                    <a:pt x="660" y="119"/>
                    <a:pt x="544" y="1"/>
                    <a:pt x="400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6"/>
            <p:cNvSpPr/>
            <p:nvPr/>
          </p:nvSpPr>
          <p:spPr>
            <a:xfrm>
              <a:off x="7457588" y="3879827"/>
              <a:ext cx="98881" cy="360441"/>
            </a:xfrm>
            <a:custGeom>
              <a:avLst/>
              <a:gdLst/>
              <a:ahLst/>
              <a:cxnLst/>
              <a:rect l="l" t="t" r="r" b="b"/>
              <a:pathLst>
                <a:path w="3667" h="13367" extrusionOk="0">
                  <a:moveTo>
                    <a:pt x="654" y="1"/>
                  </a:moveTo>
                  <a:cubicBezTo>
                    <a:pt x="582" y="1"/>
                    <a:pt x="525" y="60"/>
                    <a:pt x="525" y="132"/>
                  </a:cubicBezTo>
                  <a:lnTo>
                    <a:pt x="525" y="1254"/>
                  </a:lnTo>
                  <a:cubicBezTo>
                    <a:pt x="523" y="4264"/>
                    <a:pt x="421" y="7268"/>
                    <a:pt x="213" y="10269"/>
                  </a:cubicBezTo>
                  <a:lnTo>
                    <a:pt x="0" y="13366"/>
                  </a:lnTo>
                  <a:lnTo>
                    <a:pt x="3667" y="13366"/>
                  </a:lnTo>
                  <a:lnTo>
                    <a:pt x="3452" y="10269"/>
                  </a:lnTo>
                  <a:cubicBezTo>
                    <a:pt x="3246" y="7266"/>
                    <a:pt x="3142" y="4261"/>
                    <a:pt x="3142" y="1254"/>
                  </a:cubicBezTo>
                  <a:lnTo>
                    <a:pt x="3142" y="627"/>
                  </a:lnTo>
                  <a:cubicBezTo>
                    <a:pt x="3142" y="568"/>
                    <a:pt x="3102" y="515"/>
                    <a:pt x="3043" y="500"/>
                  </a:cubicBezTo>
                  <a:lnTo>
                    <a:pt x="1429" y="97"/>
                  </a:lnTo>
                  <a:cubicBezTo>
                    <a:pt x="1176" y="34"/>
                    <a:pt x="916" y="2"/>
                    <a:pt x="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6"/>
            <p:cNvSpPr/>
            <p:nvPr/>
          </p:nvSpPr>
          <p:spPr>
            <a:xfrm>
              <a:off x="7521172" y="3888698"/>
              <a:ext cx="35216" cy="351570"/>
            </a:xfrm>
            <a:custGeom>
              <a:avLst/>
              <a:gdLst/>
              <a:ahLst/>
              <a:cxnLst/>
              <a:rect l="l" t="t" r="r" b="b"/>
              <a:pathLst>
                <a:path w="1306" h="13038" extrusionOk="0">
                  <a:moveTo>
                    <a:pt x="1" y="0"/>
                  </a:moveTo>
                  <a:lnTo>
                    <a:pt x="1" y="925"/>
                  </a:lnTo>
                  <a:cubicBezTo>
                    <a:pt x="1" y="3933"/>
                    <a:pt x="104" y="6939"/>
                    <a:pt x="310" y="9940"/>
                  </a:cubicBezTo>
                  <a:lnTo>
                    <a:pt x="524" y="13037"/>
                  </a:lnTo>
                  <a:lnTo>
                    <a:pt x="1306" y="13037"/>
                  </a:lnTo>
                  <a:lnTo>
                    <a:pt x="1094" y="9940"/>
                  </a:lnTo>
                  <a:cubicBezTo>
                    <a:pt x="888" y="6937"/>
                    <a:pt x="784" y="3932"/>
                    <a:pt x="784" y="925"/>
                  </a:cubicBezTo>
                  <a:lnTo>
                    <a:pt x="784" y="298"/>
                  </a:lnTo>
                  <a:cubicBezTo>
                    <a:pt x="784" y="238"/>
                    <a:pt x="744" y="186"/>
                    <a:pt x="685" y="1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6"/>
            <p:cNvSpPr/>
            <p:nvPr/>
          </p:nvSpPr>
          <p:spPr>
            <a:xfrm>
              <a:off x="7330475" y="4198014"/>
              <a:ext cx="141270" cy="28421"/>
            </a:xfrm>
            <a:custGeom>
              <a:avLst/>
              <a:gdLst/>
              <a:ahLst/>
              <a:cxnLst/>
              <a:rect l="l" t="t" r="r" b="b"/>
              <a:pathLst>
                <a:path w="5239" h="1054" extrusionOk="0">
                  <a:moveTo>
                    <a:pt x="135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918"/>
                  </a:lnTo>
                  <a:cubicBezTo>
                    <a:pt x="0" y="993"/>
                    <a:pt x="61" y="1053"/>
                    <a:pt x="135" y="1053"/>
                  </a:cubicBezTo>
                  <a:lnTo>
                    <a:pt x="5103" y="1053"/>
                  </a:lnTo>
                  <a:cubicBezTo>
                    <a:pt x="5178" y="1053"/>
                    <a:pt x="5239" y="993"/>
                    <a:pt x="5239" y="918"/>
                  </a:cubicBezTo>
                  <a:lnTo>
                    <a:pt x="5239" y="136"/>
                  </a:lnTo>
                  <a:cubicBezTo>
                    <a:pt x="5239" y="61"/>
                    <a:pt x="5178" y="0"/>
                    <a:pt x="5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6"/>
            <p:cNvSpPr/>
            <p:nvPr/>
          </p:nvSpPr>
          <p:spPr>
            <a:xfrm>
              <a:off x="7453355" y="3957567"/>
              <a:ext cx="89011" cy="282701"/>
            </a:xfrm>
            <a:custGeom>
              <a:avLst/>
              <a:gdLst/>
              <a:ahLst/>
              <a:cxnLst/>
              <a:rect l="l" t="t" r="r" b="b"/>
              <a:pathLst>
                <a:path w="3301" h="10484" extrusionOk="0">
                  <a:moveTo>
                    <a:pt x="643" y="0"/>
                  </a:moveTo>
                  <a:cubicBezTo>
                    <a:pt x="571" y="0"/>
                    <a:pt x="513" y="58"/>
                    <a:pt x="512" y="130"/>
                  </a:cubicBezTo>
                  <a:cubicBezTo>
                    <a:pt x="480" y="2552"/>
                    <a:pt x="380" y="4970"/>
                    <a:pt x="213" y="7386"/>
                  </a:cubicBezTo>
                  <a:lnTo>
                    <a:pt x="0" y="10483"/>
                  </a:lnTo>
                  <a:lnTo>
                    <a:pt x="3301" y="10483"/>
                  </a:lnTo>
                  <a:cubicBezTo>
                    <a:pt x="2328" y="7672"/>
                    <a:pt x="1542" y="4199"/>
                    <a:pt x="1073" y="381"/>
                  </a:cubicBezTo>
                  <a:cubicBezTo>
                    <a:pt x="1046" y="165"/>
                    <a:pt x="862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96"/>
            <p:cNvSpPr/>
            <p:nvPr/>
          </p:nvSpPr>
          <p:spPr>
            <a:xfrm>
              <a:off x="7230786" y="4220584"/>
              <a:ext cx="361789" cy="21114"/>
            </a:xfrm>
            <a:custGeom>
              <a:avLst/>
              <a:gdLst/>
              <a:ahLst/>
              <a:cxnLst/>
              <a:rect l="l" t="t" r="r" b="b"/>
              <a:pathLst>
                <a:path w="13417" h="783" extrusionOk="0">
                  <a:moveTo>
                    <a:pt x="136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649"/>
                  </a:lnTo>
                  <a:cubicBezTo>
                    <a:pt x="0" y="722"/>
                    <a:pt x="61" y="783"/>
                    <a:pt x="136" y="783"/>
                  </a:cubicBezTo>
                  <a:lnTo>
                    <a:pt x="13282" y="783"/>
                  </a:lnTo>
                  <a:cubicBezTo>
                    <a:pt x="13356" y="783"/>
                    <a:pt x="13416" y="722"/>
                    <a:pt x="13416" y="649"/>
                  </a:cubicBezTo>
                  <a:lnTo>
                    <a:pt x="13416" y="136"/>
                  </a:lnTo>
                  <a:cubicBezTo>
                    <a:pt x="13416" y="61"/>
                    <a:pt x="13356" y="0"/>
                    <a:pt x="132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96"/>
            <p:cNvSpPr/>
            <p:nvPr/>
          </p:nvSpPr>
          <p:spPr>
            <a:xfrm>
              <a:off x="7224907" y="3874623"/>
              <a:ext cx="372791" cy="372899"/>
            </a:xfrm>
            <a:custGeom>
              <a:avLst/>
              <a:gdLst/>
              <a:ahLst/>
              <a:cxnLst/>
              <a:rect l="l" t="t" r="r" b="b"/>
              <a:pathLst>
                <a:path w="13825" h="13829" extrusionOk="0">
                  <a:moveTo>
                    <a:pt x="11771" y="2787"/>
                  </a:moveTo>
                  <a:cubicBezTo>
                    <a:pt x="11769" y="2787"/>
                    <a:pt x="11768" y="2787"/>
                    <a:pt x="11766" y="2787"/>
                  </a:cubicBezTo>
                  <a:lnTo>
                    <a:pt x="11777" y="2787"/>
                  </a:lnTo>
                  <a:cubicBezTo>
                    <a:pt x="11775" y="2787"/>
                    <a:pt x="11773" y="2787"/>
                    <a:pt x="11771" y="2787"/>
                  </a:cubicBezTo>
                  <a:close/>
                  <a:moveTo>
                    <a:pt x="2208" y="2762"/>
                  </a:moveTo>
                  <a:cubicBezTo>
                    <a:pt x="2378" y="2762"/>
                    <a:pt x="2463" y="2967"/>
                    <a:pt x="2343" y="3088"/>
                  </a:cubicBezTo>
                  <a:cubicBezTo>
                    <a:pt x="2304" y="3127"/>
                    <a:pt x="2256" y="3144"/>
                    <a:pt x="2210" y="3144"/>
                  </a:cubicBezTo>
                  <a:cubicBezTo>
                    <a:pt x="2111" y="3144"/>
                    <a:pt x="2018" y="3068"/>
                    <a:pt x="2018" y="2953"/>
                  </a:cubicBezTo>
                  <a:cubicBezTo>
                    <a:pt x="2018" y="2847"/>
                    <a:pt x="2103" y="2762"/>
                    <a:pt x="2208" y="2762"/>
                  </a:cubicBezTo>
                  <a:close/>
                  <a:moveTo>
                    <a:pt x="6160" y="4385"/>
                  </a:moveTo>
                  <a:lnTo>
                    <a:pt x="6857" y="6027"/>
                  </a:lnTo>
                  <a:lnTo>
                    <a:pt x="5449" y="6027"/>
                  </a:lnTo>
                  <a:lnTo>
                    <a:pt x="6160" y="4385"/>
                  </a:lnTo>
                  <a:close/>
                  <a:moveTo>
                    <a:pt x="2208" y="4859"/>
                  </a:moveTo>
                  <a:cubicBezTo>
                    <a:pt x="2394" y="4859"/>
                    <a:pt x="2577" y="4931"/>
                    <a:pt x="2713" y="5068"/>
                  </a:cubicBezTo>
                  <a:cubicBezTo>
                    <a:pt x="2918" y="5272"/>
                    <a:pt x="2979" y="5579"/>
                    <a:pt x="2868" y="5847"/>
                  </a:cubicBezTo>
                  <a:cubicBezTo>
                    <a:pt x="2758" y="6114"/>
                    <a:pt x="2497" y="6288"/>
                    <a:pt x="2208" y="6288"/>
                  </a:cubicBezTo>
                  <a:cubicBezTo>
                    <a:pt x="1813" y="6288"/>
                    <a:pt x="1493" y="5968"/>
                    <a:pt x="1493" y="5573"/>
                  </a:cubicBezTo>
                  <a:cubicBezTo>
                    <a:pt x="1493" y="5284"/>
                    <a:pt x="1667" y="5024"/>
                    <a:pt x="1934" y="4913"/>
                  </a:cubicBezTo>
                  <a:cubicBezTo>
                    <a:pt x="2023" y="4877"/>
                    <a:pt x="2116" y="4859"/>
                    <a:pt x="2208" y="4859"/>
                  </a:cubicBezTo>
                  <a:close/>
                  <a:moveTo>
                    <a:pt x="2404" y="6687"/>
                  </a:moveTo>
                  <a:lnTo>
                    <a:pt x="2404" y="8910"/>
                  </a:lnTo>
                  <a:cubicBezTo>
                    <a:pt x="2341" y="8903"/>
                    <a:pt x="2278" y="8899"/>
                    <a:pt x="2215" y="8899"/>
                  </a:cubicBezTo>
                  <a:cubicBezTo>
                    <a:pt x="2152" y="8899"/>
                    <a:pt x="2089" y="8903"/>
                    <a:pt x="2026" y="8910"/>
                  </a:cubicBezTo>
                  <a:lnTo>
                    <a:pt x="2026" y="6687"/>
                  </a:lnTo>
                  <a:cubicBezTo>
                    <a:pt x="2089" y="6698"/>
                    <a:pt x="2152" y="6703"/>
                    <a:pt x="2215" y="6703"/>
                  </a:cubicBezTo>
                  <a:cubicBezTo>
                    <a:pt x="2279" y="6703"/>
                    <a:pt x="2342" y="6698"/>
                    <a:pt x="2404" y="6687"/>
                  </a:cubicBezTo>
                  <a:close/>
                  <a:moveTo>
                    <a:pt x="2202" y="9310"/>
                  </a:moveTo>
                  <a:cubicBezTo>
                    <a:pt x="2340" y="9310"/>
                    <a:pt x="2484" y="9333"/>
                    <a:pt x="2630" y="9383"/>
                  </a:cubicBezTo>
                  <a:cubicBezTo>
                    <a:pt x="3023" y="9519"/>
                    <a:pt x="3317" y="9851"/>
                    <a:pt x="3405" y="10259"/>
                  </a:cubicBezTo>
                  <a:cubicBezTo>
                    <a:pt x="3461" y="10503"/>
                    <a:pt x="3441" y="10760"/>
                    <a:pt x="3350" y="10995"/>
                  </a:cubicBezTo>
                  <a:lnTo>
                    <a:pt x="3186" y="10995"/>
                  </a:lnTo>
                  <a:lnTo>
                    <a:pt x="3186" y="10545"/>
                  </a:lnTo>
                  <a:cubicBezTo>
                    <a:pt x="3186" y="10361"/>
                    <a:pt x="3038" y="10211"/>
                    <a:pt x="2853" y="10211"/>
                  </a:cubicBezTo>
                  <a:lnTo>
                    <a:pt x="1549" y="10211"/>
                  </a:lnTo>
                  <a:cubicBezTo>
                    <a:pt x="1365" y="10211"/>
                    <a:pt x="1215" y="10361"/>
                    <a:pt x="1215" y="10545"/>
                  </a:cubicBezTo>
                  <a:lnTo>
                    <a:pt x="1215" y="11286"/>
                  </a:lnTo>
                  <a:cubicBezTo>
                    <a:pt x="1054" y="11073"/>
                    <a:pt x="966" y="10812"/>
                    <a:pt x="967" y="10544"/>
                  </a:cubicBezTo>
                  <a:cubicBezTo>
                    <a:pt x="967" y="9863"/>
                    <a:pt x="1521" y="9310"/>
                    <a:pt x="2202" y="9310"/>
                  </a:cubicBezTo>
                  <a:close/>
                  <a:moveTo>
                    <a:pt x="5765" y="6811"/>
                  </a:moveTo>
                  <a:cubicBezTo>
                    <a:pt x="5757" y="6811"/>
                    <a:pt x="5749" y="6811"/>
                    <a:pt x="5740" y="6812"/>
                  </a:cubicBezTo>
                  <a:cubicBezTo>
                    <a:pt x="5637" y="6828"/>
                    <a:pt x="5562" y="6917"/>
                    <a:pt x="5563" y="7021"/>
                  </a:cubicBezTo>
                  <a:lnTo>
                    <a:pt x="5563" y="11207"/>
                  </a:lnTo>
                  <a:cubicBezTo>
                    <a:pt x="5563" y="11321"/>
                    <a:pt x="5656" y="11410"/>
                    <a:pt x="5766" y="11410"/>
                  </a:cubicBezTo>
                  <a:cubicBezTo>
                    <a:pt x="5774" y="11410"/>
                    <a:pt x="5783" y="11409"/>
                    <a:pt x="5791" y="11408"/>
                  </a:cubicBezTo>
                  <a:cubicBezTo>
                    <a:pt x="5893" y="11392"/>
                    <a:pt x="5970" y="11303"/>
                    <a:pt x="5968" y="11199"/>
                  </a:cubicBezTo>
                  <a:lnTo>
                    <a:pt x="5968" y="7014"/>
                  </a:lnTo>
                  <a:lnTo>
                    <a:pt x="5967" y="7015"/>
                  </a:lnTo>
                  <a:cubicBezTo>
                    <a:pt x="5968" y="6901"/>
                    <a:pt x="5875" y="6811"/>
                    <a:pt x="5765" y="6811"/>
                  </a:cubicBezTo>
                  <a:close/>
                  <a:moveTo>
                    <a:pt x="6547" y="6811"/>
                  </a:moveTo>
                  <a:cubicBezTo>
                    <a:pt x="6539" y="6811"/>
                    <a:pt x="6531" y="6811"/>
                    <a:pt x="6523" y="6812"/>
                  </a:cubicBezTo>
                  <a:cubicBezTo>
                    <a:pt x="6420" y="6828"/>
                    <a:pt x="6344" y="6917"/>
                    <a:pt x="6346" y="7021"/>
                  </a:cubicBezTo>
                  <a:lnTo>
                    <a:pt x="6346" y="11207"/>
                  </a:lnTo>
                  <a:cubicBezTo>
                    <a:pt x="6346" y="11321"/>
                    <a:pt x="6438" y="11410"/>
                    <a:pt x="6549" y="11410"/>
                  </a:cubicBezTo>
                  <a:cubicBezTo>
                    <a:pt x="6557" y="11410"/>
                    <a:pt x="6565" y="11409"/>
                    <a:pt x="6573" y="11408"/>
                  </a:cubicBezTo>
                  <a:cubicBezTo>
                    <a:pt x="6677" y="11392"/>
                    <a:pt x="6752" y="11303"/>
                    <a:pt x="6750" y="11199"/>
                  </a:cubicBezTo>
                  <a:lnTo>
                    <a:pt x="6750" y="7015"/>
                  </a:lnTo>
                  <a:cubicBezTo>
                    <a:pt x="6750" y="6901"/>
                    <a:pt x="6658" y="6811"/>
                    <a:pt x="6547" y="6811"/>
                  </a:cubicBezTo>
                  <a:close/>
                  <a:moveTo>
                    <a:pt x="8407" y="11400"/>
                  </a:moveTo>
                  <a:lnTo>
                    <a:pt x="8380" y="11777"/>
                  </a:lnTo>
                  <a:lnTo>
                    <a:pt x="7804" y="11777"/>
                  </a:lnTo>
                  <a:lnTo>
                    <a:pt x="7804" y="11400"/>
                  </a:lnTo>
                  <a:close/>
                  <a:moveTo>
                    <a:pt x="7122" y="6432"/>
                  </a:moveTo>
                  <a:cubicBezTo>
                    <a:pt x="7155" y="6432"/>
                    <a:pt x="7183" y="6459"/>
                    <a:pt x="7183" y="6491"/>
                  </a:cubicBezTo>
                  <a:lnTo>
                    <a:pt x="7183" y="8857"/>
                  </a:lnTo>
                  <a:cubicBezTo>
                    <a:pt x="7183" y="8883"/>
                    <a:pt x="7187" y="8909"/>
                    <a:pt x="7197" y="8933"/>
                  </a:cubicBezTo>
                  <a:lnTo>
                    <a:pt x="7399" y="9421"/>
                  </a:lnTo>
                  <a:lnTo>
                    <a:pt x="7399" y="11804"/>
                  </a:lnTo>
                  <a:lnTo>
                    <a:pt x="4915" y="11804"/>
                  </a:lnTo>
                  <a:lnTo>
                    <a:pt x="4915" y="9421"/>
                  </a:lnTo>
                  <a:lnTo>
                    <a:pt x="5115" y="8933"/>
                  </a:lnTo>
                  <a:cubicBezTo>
                    <a:pt x="5125" y="8909"/>
                    <a:pt x="5131" y="8883"/>
                    <a:pt x="5131" y="8857"/>
                  </a:cubicBezTo>
                  <a:lnTo>
                    <a:pt x="5131" y="6491"/>
                  </a:lnTo>
                  <a:cubicBezTo>
                    <a:pt x="5131" y="6459"/>
                    <a:pt x="5157" y="6432"/>
                    <a:pt x="5190" y="6432"/>
                  </a:cubicBezTo>
                  <a:close/>
                  <a:moveTo>
                    <a:pt x="2783" y="10616"/>
                  </a:moveTo>
                  <a:lnTo>
                    <a:pt x="2783" y="12613"/>
                  </a:lnTo>
                  <a:lnTo>
                    <a:pt x="1621" y="12613"/>
                  </a:lnTo>
                  <a:lnTo>
                    <a:pt x="1621" y="10616"/>
                  </a:lnTo>
                  <a:close/>
                  <a:moveTo>
                    <a:pt x="4483" y="11400"/>
                  </a:moveTo>
                  <a:lnTo>
                    <a:pt x="4483" y="11804"/>
                  </a:lnTo>
                  <a:lnTo>
                    <a:pt x="4033" y="11804"/>
                  </a:lnTo>
                  <a:cubicBezTo>
                    <a:pt x="3849" y="11804"/>
                    <a:pt x="3699" y="11953"/>
                    <a:pt x="3699" y="12137"/>
                  </a:cubicBezTo>
                  <a:lnTo>
                    <a:pt x="3699" y="12614"/>
                  </a:lnTo>
                  <a:lnTo>
                    <a:pt x="3186" y="12614"/>
                  </a:lnTo>
                  <a:lnTo>
                    <a:pt x="3186" y="11400"/>
                  </a:lnTo>
                  <a:close/>
                  <a:moveTo>
                    <a:pt x="12878" y="11400"/>
                  </a:moveTo>
                  <a:lnTo>
                    <a:pt x="12878" y="12614"/>
                  </a:lnTo>
                  <a:lnTo>
                    <a:pt x="12436" y="12614"/>
                  </a:lnTo>
                  <a:lnTo>
                    <a:pt x="12351" y="11400"/>
                  </a:lnTo>
                  <a:close/>
                  <a:moveTo>
                    <a:pt x="9187" y="3310"/>
                  </a:moveTo>
                  <a:cubicBezTo>
                    <a:pt x="9272" y="3337"/>
                    <a:pt x="9334" y="3412"/>
                    <a:pt x="9345" y="3501"/>
                  </a:cubicBezTo>
                  <a:cubicBezTo>
                    <a:pt x="9747" y="6788"/>
                    <a:pt x="10406" y="9942"/>
                    <a:pt x="11251" y="12641"/>
                  </a:cubicBezTo>
                  <a:lnTo>
                    <a:pt x="8740" y="12641"/>
                  </a:lnTo>
                  <a:lnTo>
                    <a:pt x="8887" y="10488"/>
                  </a:lnTo>
                  <a:cubicBezTo>
                    <a:pt x="8897" y="10359"/>
                    <a:pt x="8906" y="10231"/>
                    <a:pt x="8913" y="10103"/>
                  </a:cubicBezTo>
                  <a:lnTo>
                    <a:pt x="9930" y="10103"/>
                  </a:lnTo>
                  <a:cubicBezTo>
                    <a:pt x="9931" y="10103"/>
                    <a:pt x="9932" y="10103"/>
                    <a:pt x="9933" y="10103"/>
                  </a:cubicBezTo>
                  <a:cubicBezTo>
                    <a:pt x="10036" y="10103"/>
                    <a:pt x="10123" y="10028"/>
                    <a:pt x="10139" y="9926"/>
                  </a:cubicBezTo>
                  <a:cubicBezTo>
                    <a:pt x="10153" y="9805"/>
                    <a:pt x="10060" y="9698"/>
                    <a:pt x="9937" y="9698"/>
                  </a:cubicBezTo>
                  <a:lnTo>
                    <a:pt x="8939" y="9698"/>
                  </a:lnTo>
                  <a:cubicBezTo>
                    <a:pt x="8975" y="9133"/>
                    <a:pt x="9007" y="8566"/>
                    <a:pt x="9034" y="7998"/>
                  </a:cubicBezTo>
                  <a:lnTo>
                    <a:pt x="9668" y="7998"/>
                  </a:lnTo>
                  <a:cubicBezTo>
                    <a:pt x="9669" y="7998"/>
                    <a:pt x="9670" y="7998"/>
                    <a:pt x="9671" y="7998"/>
                  </a:cubicBezTo>
                  <a:cubicBezTo>
                    <a:pt x="9773" y="7998"/>
                    <a:pt x="9861" y="7922"/>
                    <a:pt x="9877" y="7821"/>
                  </a:cubicBezTo>
                  <a:cubicBezTo>
                    <a:pt x="9891" y="7700"/>
                    <a:pt x="9798" y="7593"/>
                    <a:pt x="9675" y="7593"/>
                  </a:cubicBezTo>
                  <a:lnTo>
                    <a:pt x="9054" y="7593"/>
                  </a:lnTo>
                  <a:cubicBezTo>
                    <a:pt x="9080" y="7025"/>
                    <a:pt x="9103" y="6459"/>
                    <a:pt x="9123" y="5892"/>
                  </a:cubicBezTo>
                  <a:lnTo>
                    <a:pt x="9321" y="5892"/>
                  </a:lnTo>
                  <a:cubicBezTo>
                    <a:pt x="9424" y="5892"/>
                    <a:pt x="9515" y="5812"/>
                    <a:pt x="9520" y="5709"/>
                  </a:cubicBezTo>
                  <a:cubicBezTo>
                    <a:pt x="9521" y="5602"/>
                    <a:pt x="9436" y="5514"/>
                    <a:pt x="9329" y="5514"/>
                  </a:cubicBezTo>
                  <a:lnTo>
                    <a:pt x="9136" y="5514"/>
                  </a:lnTo>
                  <a:cubicBezTo>
                    <a:pt x="9159" y="4778"/>
                    <a:pt x="9177" y="4043"/>
                    <a:pt x="9187" y="3310"/>
                  </a:cubicBezTo>
                  <a:close/>
                  <a:moveTo>
                    <a:pt x="8340" y="12208"/>
                  </a:moveTo>
                  <a:lnTo>
                    <a:pt x="8309" y="12640"/>
                  </a:lnTo>
                  <a:lnTo>
                    <a:pt x="5635" y="12640"/>
                  </a:lnTo>
                  <a:cubicBezTo>
                    <a:pt x="5634" y="12640"/>
                    <a:pt x="5633" y="12640"/>
                    <a:pt x="5632" y="12640"/>
                  </a:cubicBezTo>
                  <a:cubicBezTo>
                    <a:pt x="5530" y="12640"/>
                    <a:pt x="5442" y="12715"/>
                    <a:pt x="5426" y="12817"/>
                  </a:cubicBezTo>
                  <a:cubicBezTo>
                    <a:pt x="5412" y="12938"/>
                    <a:pt x="5506" y="13045"/>
                    <a:pt x="5628" y="13045"/>
                  </a:cubicBezTo>
                  <a:lnTo>
                    <a:pt x="13420" y="13045"/>
                  </a:lnTo>
                  <a:lnTo>
                    <a:pt x="13418" y="13422"/>
                  </a:lnTo>
                  <a:lnTo>
                    <a:pt x="407" y="13422"/>
                  </a:lnTo>
                  <a:lnTo>
                    <a:pt x="407" y="13045"/>
                  </a:lnTo>
                  <a:lnTo>
                    <a:pt x="4862" y="13045"/>
                  </a:lnTo>
                  <a:cubicBezTo>
                    <a:pt x="4863" y="13045"/>
                    <a:pt x="4864" y="13045"/>
                    <a:pt x="4864" y="13045"/>
                  </a:cubicBezTo>
                  <a:cubicBezTo>
                    <a:pt x="4967" y="13045"/>
                    <a:pt x="5055" y="12969"/>
                    <a:pt x="5070" y="12868"/>
                  </a:cubicBezTo>
                  <a:cubicBezTo>
                    <a:pt x="5085" y="12747"/>
                    <a:pt x="4991" y="12640"/>
                    <a:pt x="4869" y="12640"/>
                  </a:cubicBezTo>
                  <a:lnTo>
                    <a:pt x="4105" y="12640"/>
                  </a:lnTo>
                  <a:lnTo>
                    <a:pt x="4105" y="12208"/>
                  </a:lnTo>
                  <a:close/>
                  <a:moveTo>
                    <a:pt x="9267" y="0"/>
                  </a:moveTo>
                  <a:cubicBezTo>
                    <a:pt x="9084" y="3"/>
                    <a:pt x="8937" y="152"/>
                    <a:pt x="8937" y="335"/>
                  </a:cubicBezTo>
                  <a:lnTo>
                    <a:pt x="8937" y="1454"/>
                  </a:lnTo>
                  <a:cubicBezTo>
                    <a:pt x="8937" y="1944"/>
                    <a:pt x="8935" y="2440"/>
                    <a:pt x="8930" y="2931"/>
                  </a:cubicBezTo>
                  <a:cubicBezTo>
                    <a:pt x="8832" y="2990"/>
                    <a:pt x="8772" y="3095"/>
                    <a:pt x="8770" y="3209"/>
                  </a:cubicBezTo>
                  <a:cubicBezTo>
                    <a:pt x="8739" y="5614"/>
                    <a:pt x="8638" y="8048"/>
                    <a:pt x="8472" y="10446"/>
                  </a:cubicBezTo>
                  <a:lnTo>
                    <a:pt x="8435" y="10995"/>
                  </a:lnTo>
                  <a:lnTo>
                    <a:pt x="7805" y="10995"/>
                  </a:lnTo>
                  <a:lnTo>
                    <a:pt x="7805" y="9362"/>
                  </a:lnTo>
                  <a:cubicBezTo>
                    <a:pt x="7805" y="9335"/>
                    <a:pt x="7799" y="9309"/>
                    <a:pt x="7789" y="9285"/>
                  </a:cubicBezTo>
                  <a:lnTo>
                    <a:pt x="7589" y="8798"/>
                  </a:lnTo>
                  <a:lnTo>
                    <a:pt x="7589" y="6501"/>
                  </a:lnTo>
                  <a:cubicBezTo>
                    <a:pt x="7587" y="6318"/>
                    <a:pt x="7481" y="6151"/>
                    <a:pt x="7314" y="6076"/>
                  </a:cubicBezTo>
                  <a:lnTo>
                    <a:pt x="6347" y="3794"/>
                  </a:lnTo>
                  <a:lnTo>
                    <a:pt x="6347" y="2306"/>
                  </a:lnTo>
                  <a:cubicBezTo>
                    <a:pt x="6348" y="2202"/>
                    <a:pt x="6272" y="2113"/>
                    <a:pt x="6170" y="2098"/>
                  </a:cubicBezTo>
                  <a:cubicBezTo>
                    <a:pt x="6161" y="2097"/>
                    <a:pt x="6152" y="2096"/>
                    <a:pt x="6143" y="2096"/>
                  </a:cubicBezTo>
                  <a:cubicBezTo>
                    <a:pt x="6033" y="2096"/>
                    <a:pt x="5942" y="2185"/>
                    <a:pt x="5942" y="2298"/>
                  </a:cubicBezTo>
                  <a:lnTo>
                    <a:pt x="5942" y="3844"/>
                  </a:lnTo>
                  <a:lnTo>
                    <a:pt x="4974" y="6075"/>
                  </a:lnTo>
                  <a:cubicBezTo>
                    <a:pt x="4807" y="6150"/>
                    <a:pt x="4699" y="6317"/>
                    <a:pt x="4699" y="6500"/>
                  </a:cubicBezTo>
                  <a:lnTo>
                    <a:pt x="4699" y="8796"/>
                  </a:lnTo>
                  <a:lnTo>
                    <a:pt x="4499" y="9285"/>
                  </a:lnTo>
                  <a:cubicBezTo>
                    <a:pt x="4487" y="9308"/>
                    <a:pt x="4483" y="9335"/>
                    <a:pt x="4483" y="9361"/>
                  </a:cubicBezTo>
                  <a:lnTo>
                    <a:pt x="4483" y="10993"/>
                  </a:lnTo>
                  <a:lnTo>
                    <a:pt x="3823" y="10993"/>
                  </a:lnTo>
                  <a:cubicBezTo>
                    <a:pt x="3866" y="10846"/>
                    <a:pt x="3889" y="10695"/>
                    <a:pt x="3889" y="10541"/>
                  </a:cubicBezTo>
                  <a:cubicBezTo>
                    <a:pt x="3889" y="9845"/>
                    <a:pt x="3440" y="9249"/>
                    <a:pt x="2809" y="9011"/>
                  </a:cubicBezTo>
                  <a:lnTo>
                    <a:pt x="2809" y="6511"/>
                  </a:lnTo>
                  <a:cubicBezTo>
                    <a:pt x="3133" y="6312"/>
                    <a:pt x="3349" y="5962"/>
                    <a:pt x="3349" y="5563"/>
                  </a:cubicBezTo>
                  <a:cubicBezTo>
                    <a:pt x="3349" y="5016"/>
                    <a:pt x="2940" y="4558"/>
                    <a:pt x="2404" y="4462"/>
                  </a:cubicBezTo>
                  <a:lnTo>
                    <a:pt x="2404" y="3513"/>
                  </a:lnTo>
                  <a:cubicBezTo>
                    <a:pt x="2639" y="3428"/>
                    <a:pt x="2797" y="3205"/>
                    <a:pt x="2797" y="2954"/>
                  </a:cubicBezTo>
                  <a:cubicBezTo>
                    <a:pt x="2797" y="2703"/>
                    <a:pt x="2639" y="2479"/>
                    <a:pt x="2404" y="2394"/>
                  </a:cubicBezTo>
                  <a:lnTo>
                    <a:pt x="2404" y="1258"/>
                  </a:lnTo>
                  <a:cubicBezTo>
                    <a:pt x="2405" y="1153"/>
                    <a:pt x="2329" y="1064"/>
                    <a:pt x="2226" y="1049"/>
                  </a:cubicBezTo>
                  <a:cubicBezTo>
                    <a:pt x="2218" y="1048"/>
                    <a:pt x="2209" y="1048"/>
                    <a:pt x="2200" y="1048"/>
                  </a:cubicBezTo>
                  <a:cubicBezTo>
                    <a:pt x="2090" y="1048"/>
                    <a:pt x="1999" y="1137"/>
                    <a:pt x="1999" y="1250"/>
                  </a:cubicBezTo>
                  <a:lnTo>
                    <a:pt x="1999" y="2394"/>
                  </a:lnTo>
                  <a:cubicBezTo>
                    <a:pt x="1757" y="2473"/>
                    <a:pt x="1594" y="2699"/>
                    <a:pt x="1594" y="2954"/>
                  </a:cubicBezTo>
                  <a:cubicBezTo>
                    <a:pt x="1594" y="3208"/>
                    <a:pt x="1757" y="3434"/>
                    <a:pt x="1999" y="3513"/>
                  </a:cubicBezTo>
                  <a:lnTo>
                    <a:pt x="1999" y="4473"/>
                  </a:lnTo>
                  <a:cubicBezTo>
                    <a:pt x="1461" y="4569"/>
                    <a:pt x="1054" y="5026"/>
                    <a:pt x="1054" y="5575"/>
                  </a:cubicBezTo>
                  <a:cubicBezTo>
                    <a:pt x="1054" y="5972"/>
                    <a:pt x="1270" y="6322"/>
                    <a:pt x="1594" y="6521"/>
                  </a:cubicBezTo>
                  <a:lnTo>
                    <a:pt x="1594" y="9021"/>
                  </a:lnTo>
                  <a:cubicBezTo>
                    <a:pt x="1005" y="9260"/>
                    <a:pt x="585" y="9857"/>
                    <a:pt x="585" y="10552"/>
                  </a:cubicBezTo>
                  <a:cubicBezTo>
                    <a:pt x="585" y="11071"/>
                    <a:pt x="819" y="11555"/>
                    <a:pt x="1215" y="11865"/>
                  </a:cubicBezTo>
                  <a:lnTo>
                    <a:pt x="1215" y="12641"/>
                  </a:lnTo>
                  <a:lnTo>
                    <a:pt x="336" y="12641"/>
                  </a:lnTo>
                  <a:cubicBezTo>
                    <a:pt x="335" y="12641"/>
                    <a:pt x="334" y="12641"/>
                    <a:pt x="334" y="12641"/>
                  </a:cubicBezTo>
                  <a:cubicBezTo>
                    <a:pt x="150" y="12641"/>
                    <a:pt x="2" y="12789"/>
                    <a:pt x="1" y="12973"/>
                  </a:cubicBezTo>
                  <a:lnTo>
                    <a:pt x="1" y="13496"/>
                  </a:lnTo>
                  <a:cubicBezTo>
                    <a:pt x="1" y="13680"/>
                    <a:pt x="150" y="13829"/>
                    <a:pt x="335" y="13829"/>
                  </a:cubicBezTo>
                  <a:lnTo>
                    <a:pt x="13489" y="13829"/>
                  </a:lnTo>
                  <a:cubicBezTo>
                    <a:pt x="13673" y="13829"/>
                    <a:pt x="13823" y="13680"/>
                    <a:pt x="13823" y="13496"/>
                  </a:cubicBezTo>
                  <a:lnTo>
                    <a:pt x="13823" y="12973"/>
                  </a:lnTo>
                  <a:cubicBezTo>
                    <a:pt x="13824" y="12791"/>
                    <a:pt x="13678" y="12643"/>
                    <a:pt x="13496" y="12641"/>
                  </a:cubicBezTo>
                  <a:lnTo>
                    <a:pt x="13284" y="12641"/>
                  </a:lnTo>
                  <a:lnTo>
                    <a:pt x="13284" y="11355"/>
                  </a:lnTo>
                  <a:cubicBezTo>
                    <a:pt x="13284" y="11170"/>
                    <a:pt x="13134" y="11021"/>
                    <a:pt x="12950" y="11021"/>
                  </a:cubicBezTo>
                  <a:lnTo>
                    <a:pt x="12320" y="11021"/>
                  </a:lnTo>
                  <a:lnTo>
                    <a:pt x="12281" y="10470"/>
                  </a:lnTo>
                  <a:cubicBezTo>
                    <a:pt x="12117" y="8089"/>
                    <a:pt x="12018" y="5671"/>
                    <a:pt x="11985" y="3284"/>
                  </a:cubicBezTo>
                  <a:cubicBezTo>
                    <a:pt x="11983" y="3172"/>
                    <a:pt x="11892" y="3084"/>
                    <a:pt x="11781" y="3084"/>
                  </a:cubicBezTo>
                  <a:cubicBezTo>
                    <a:pt x="11780" y="3084"/>
                    <a:pt x="11780" y="3084"/>
                    <a:pt x="11779" y="3084"/>
                  </a:cubicBezTo>
                  <a:cubicBezTo>
                    <a:pt x="11666" y="3085"/>
                    <a:pt x="11577" y="3177"/>
                    <a:pt x="11578" y="3290"/>
                  </a:cubicBezTo>
                  <a:cubicBezTo>
                    <a:pt x="11581" y="3419"/>
                    <a:pt x="11583" y="3549"/>
                    <a:pt x="11586" y="3679"/>
                  </a:cubicBezTo>
                  <a:lnTo>
                    <a:pt x="10207" y="3679"/>
                  </a:lnTo>
                  <a:cubicBezTo>
                    <a:pt x="10206" y="3679"/>
                    <a:pt x="10205" y="3679"/>
                    <a:pt x="10204" y="3679"/>
                  </a:cubicBezTo>
                  <a:cubicBezTo>
                    <a:pt x="10101" y="3679"/>
                    <a:pt x="10014" y="3753"/>
                    <a:pt x="9998" y="3856"/>
                  </a:cubicBezTo>
                  <a:cubicBezTo>
                    <a:pt x="9983" y="3977"/>
                    <a:pt x="10077" y="4084"/>
                    <a:pt x="10200" y="4084"/>
                  </a:cubicBezTo>
                  <a:lnTo>
                    <a:pt x="11596" y="4084"/>
                  </a:lnTo>
                  <a:cubicBezTo>
                    <a:pt x="11604" y="4559"/>
                    <a:pt x="11617" y="5036"/>
                    <a:pt x="11632" y="5514"/>
                  </a:cubicBezTo>
                  <a:lnTo>
                    <a:pt x="10463" y="5514"/>
                  </a:lnTo>
                  <a:cubicBezTo>
                    <a:pt x="10359" y="5514"/>
                    <a:pt x="10267" y="5595"/>
                    <a:pt x="10264" y="5699"/>
                  </a:cubicBezTo>
                  <a:cubicBezTo>
                    <a:pt x="10261" y="5804"/>
                    <a:pt x="10348" y="5892"/>
                    <a:pt x="10453" y="5892"/>
                  </a:cubicBezTo>
                  <a:lnTo>
                    <a:pt x="11645" y="5892"/>
                  </a:lnTo>
                  <a:cubicBezTo>
                    <a:pt x="11663" y="6459"/>
                    <a:pt x="11686" y="7025"/>
                    <a:pt x="11714" y="7593"/>
                  </a:cubicBezTo>
                  <a:lnTo>
                    <a:pt x="10993" y="7593"/>
                  </a:lnTo>
                  <a:cubicBezTo>
                    <a:pt x="10992" y="7593"/>
                    <a:pt x="10991" y="7593"/>
                    <a:pt x="10990" y="7593"/>
                  </a:cubicBezTo>
                  <a:cubicBezTo>
                    <a:pt x="10887" y="7593"/>
                    <a:pt x="10800" y="7668"/>
                    <a:pt x="10784" y="7770"/>
                  </a:cubicBezTo>
                  <a:cubicBezTo>
                    <a:pt x="10769" y="7891"/>
                    <a:pt x="10864" y="7998"/>
                    <a:pt x="10985" y="7998"/>
                  </a:cubicBezTo>
                  <a:lnTo>
                    <a:pt x="11733" y="7998"/>
                  </a:lnTo>
                  <a:cubicBezTo>
                    <a:pt x="11761" y="8569"/>
                    <a:pt x="11793" y="9138"/>
                    <a:pt x="11829" y="9707"/>
                  </a:cubicBezTo>
                  <a:cubicBezTo>
                    <a:pt x="11810" y="9701"/>
                    <a:pt x="11792" y="9698"/>
                    <a:pt x="11771" y="9698"/>
                  </a:cubicBezTo>
                  <a:lnTo>
                    <a:pt x="11519" y="9698"/>
                  </a:lnTo>
                  <a:cubicBezTo>
                    <a:pt x="11518" y="9698"/>
                    <a:pt x="11517" y="9698"/>
                    <a:pt x="11516" y="9698"/>
                  </a:cubicBezTo>
                  <a:cubicBezTo>
                    <a:pt x="11412" y="9698"/>
                    <a:pt x="11325" y="9774"/>
                    <a:pt x="11310" y="9875"/>
                  </a:cubicBezTo>
                  <a:cubicBezTo>
                    <a:pt x="11295" y="9996"/>
                    <a:pt x="11390" y="10103"/>
                    <a:pt x="11511" y="10103"/>
                  </a:cubicBezTo>
                  <a:lnTo>
                    <a:pt x="11769" y="10103"/>
                  </a:lnTo>
                  <a:cubicBezTo>
                    <a:pt x="11796" y="10103"/>
                    <a:pt x="11825" y="10097"/>
                    <a:pt x="11851" y="10086"/>
                  </a:cubicBezTo>
                  <a:cubicBezTo>
                    <a:pt x="11859" y="10220"/>
                    <a:pt x="11868" y="10354"/>
                    <a:pt x="11877" y="10486"/>
                  </a:cubicBezTo>
                  <a:lnTo>
                    <a:pt x="12025" y="12640"/>
                  </a:lnTo>
                  <a:lnTo>
                    <a:pt x="11672" y="12640"/>
                  </a:lnTo>
                  <a:cubicBezTo>
                    <a:pt x="10812" y="9929"/>
                    <a:pt x="10142" y="6746"/>
                    <a:pt x="9736" y="3422"/>
                  </a:cubicBezTo>
                  <a:cubicBezTo>
                    <a:pt x="9707" y="3190"/>
                    <a:pt x="9553" y="2991"/>
                    <a:pt x="9334" y="2906"/>
                  </a:cubicBezTo>
                  <a:cubicBezTo>
                    <a:pt x="9339" y="2417"/>
                    <a:pt x="9342" y="1921"/>
                    <a:pt x="9342" y="1431"/>
                  </a:cubicBezTo>
                  <a:lnTo>
                    <a:pt x="9342" y="414"/>
                  </a:lnTo>
                  <a:cubicBezTo>
                    <a:pt x="9563" y="418"/>
                    <a:pt x="9782" y="449"/>
                    <a:pt x="9996" y="502"/>
                  </a:cubicBezTo>
                  <a:lnTo>
                    <a:pt x="11557" y="892"/>
                  </a:lnTo>
                  <a:lnTo>
                    <a:pt x="11557" y="1464"/>
                  </a:lnTo>
                  <a:lnTo>
                    <a:pt x="11557" y="1843"/>
                  </a:lnTo>
                  <a:lnTo>
                    <a:pt x="9934" y="1843"/>
                  </a:lnTo>
                  <a:cubicBezTo>
                    <a:pt x="9933" y="1843"/>
                    <a:pt x="9932" y="1843"/>
                    <a:pt x="9931" y="1843"/>
                  </a:cubicBezTo>
                  <a:cubicBezTo>
                    <a:pt x="9828" y="1843"/>
                    <a:pt x="9740" y="1918"/>
                    <a:pt x="9726" y="2020"/>
                  </a:cubicBezTo>
                  <a:cubicBezTo>
                    <a:pt x="9710" y="2141"/>
                    <a:pt x="9803" y="2248"/>
                    <a:pt x="9926" y="2248"/>
                  </a:cubicBezTo>
                  <a:lnTo>
                    <a:pt x="11575" y="2248"/>
                  </a:lnTo>
                  <a:cubicBezTo>
                    <a:pt x="11575" y="2362"/>
                    <a:pt x="11577" y="2476"/>
                    <a:pt x="11577" y="2589"/>
                  </a:cubicBezTo>
                  <a:cubicBezTo>
                    <a:pt x="11578" y="2697"/>
                    <a:pt x="11665" y="2784"/>
                    <a:pt x="11771" y="2787"/>
                  </a:cubicBezTo>
                  <a:lnTo>
                    <a:pt x="11771" y="2787"/>
                  </a:lnTo>
                  <a:cubicBezTo>
                    <a:pt x="11880" y="2784"/>
                    <a:pt x="11967" y="2694"/>
                    <a:pt x="11966" y="2585"/>
                  </a:cubicBezTo>
                  <a:cubicBezTo>
                    <a:pt x="11963" y="2209"/>
                    <a:pt x="11962" y="1829"/>
                    <a:pt x="11962" y="1454"/>
                  </a:cubicBezTo>
                  <a:lnTo>
                    <a:pt x="11962" y="829"/>
                  </a:lnTo>
                  <a:cubicBezTo>
                    <a:pt x="11962" y="676"/>
                    <a:pt x="11858" y="542"/>
                    <a:pt x="11709" y="506"/>
                  </a:cubicBezTo>
                  <a:lnTo>
                    <a:pt x="10094" y="103"/>
                  </a:lnTo>
                  <a:cubicBezTo>
                    <a:pt x="9824" y="35"/>
                    <a:pt x="9545" y="0"/>
                    <a:pt x="9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96"/>
          <p:cNvGrpSpPr/>
          <p:nvPr/>
        </p:nvGrpSpPr>
        <p:grpSpPr>
          <a:xfrm>
            <a:off x="6425099" y="3872749"/>
            <a:ext cx="364027" cy="372737"/>
            <a:chOff x="6421917" y="3874704"/>
            <a:chExt cx="364027" cy="372737"/>
          </a:xfrm>
        </p:grpSpPr>
        <p:sp>
          <p:nvSpPr>
            <p:cNvPr id="1552" name="Google Shape;1552;p96"/>
            <p:cNvSpPr/>
            <p:nvPr/>
          </p:nvSpPr>
          <p:spPr>
            <a:xfrm>
              <a:off x="6547088" y="3879827"/>
              <a:ext cx="21168" cy="346527"/>
            </a:xfrm>
            <a:custGeom>
              <a:avLst/>
              <a:gdLst/>
              <a:ahLst/>
              <a:cxnLst/>
              <a:rect l="l" t="t" r="r" b="b"/>
              <a:pathLst>
                <a:path w="785" h="12851" extrusionOk="0">
                  <a:moveTo>
                    <a:pt x="272" y="1"/>
                  </a:moveTo>
                  <a:cubicBezTo>
                    <a:pt x="122" y="1"/>
                    <a:pt x="1" y="122"/>
                    <a:pt x="1" y="270"/>
                  </a:cubicBezTo>
                  <a:lnTo>
                    <a:pt x="1" y="12581"/>
                  </a:lnTo>
                  <a:cubicBezTo>
                    <a:pt x="1" y="12729"/>
                    <a:pt x="122" y="12850"/>
                    <a:pt x="272" y="12850"/>
                  </a:cubicBezTo>
                  <a:lnTo>
                    <a:pt x="514" y="12850"/>
                  </a:lnTo>
                  <a:cubicBezTo>
                    <a:pt x="664" y="12850"/>
                    <a:pt x="785" y="12729"/>
                    <a:pt x="785" y="12581"/>
                  </a:cubicBezTo>
                  <a:lnTo>
                    <a:pt x="785" y="270"/>
                  </a:lnTo>
                  <a:cubicBezTo>
                    <a:pt x="785" y="120"/>
                    <a:pt x="664" y="1"/>
                    <a:pt x="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96"/>
            <p:cNvSpPr/>
            <p:nvPr/>
          </p:nvSpPr>
          <p:spPr>
            <a:xfrm>
              <a:off x="6472126" y="4197933"/>
              <a:ext cx="139059" cy="21114"/>
            </a:xfrm>
            <a:custGeom>
              <a:avLst/>
              <a:gdLst/>
              <a:ahLst/>
              <a:cxnLst/>
              <a:rect l="l" t="t" r="r" b="b"/>
              <a:pathLst>
                <a:path w="5157" h="783" extrusionOk="0">
                  <a:moveTo>
                    <a:pt x="131" y="0"/>
                  </a:moveTo>
                  <a:cubicBezTo>
                    <a:pt x="59" y="0"/>
                    <a:pt x="0" y="59"/>
                    <a:pt x="0" y="131"/>
                  </a:cubicBezTo>
                  <a:lnTo>
                    <a:pt x="0" y="653"/>
                  </a:lnTo>
                  <a:cubicBezTo>
                    <a:pt x="0" y="725"/>
                    <a:pt x="59" y="783"/>
                    <a:pt x="131" y="783"/>
                  </a:cubicBezTo>
                  <a:lnTo>
                    <a:pt x="5026" y="783"/>
                  </a:lnTo>
                  <a:cubicBezTo>
                    <a:pt x="5099" y="783"/>
                    <a:pt x="5157" y="725"/>
                    <a:pt x="5157" y="651"/>
                  </a:cubicBezTo>
                  <a:lnTo>
                    <a:pt x="5157" y="131"/>
                  </a:lnTo>
                  <a:cubicBezTo>
                    <a:pt x="5157" y="59"/>
                    <a:pt x="5099" y="0"/>
                    <a:pt x="5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96"/>
            <p:cNvSpPr/>
            <p:nvPr/>
          </p:nvSpPr>
          <p:spPr>
            <a:xfrm>
              <a:off x="6427013" y="3901615"/>
              <a:ext cx="353080" cy="99069"/>
            </a:xfrm>
            <a:custGeom>
              <a:avLst/>
              <a:gdLst/>
              <a:ahLst/>
              <a:cxnLst/>
              <a:rect l="l" t="t" r="r" b="b"/>
              <a:pathLst>
                <a:path w="13094" h="3674" extrusionOk="0">
                  <a:moveTo>
                    <a:pt x="541" y="1"/>
                  </a:moveTo>
                  <a:cubicBezTo>
                    <a:pt x="241" y="1"/>
                    <a:pt x="1" y="243"/>
                    <a:pt x="1" y="541"/>
                  </a:cubicBezTo>
                  <a:lnTo>
                    <a:pt x="1" y="3133"/>
                  </a:lnTo>
                  <a:cubicBezTo>
                    <a:pt x="1" y="3431"/>
                    <a:pt x="241" y="3673"/>
                    <a:pt x="541" y="3673"/>
                  </a:cubicBezTo>
                  <a:lnTo>
                    <a:pt x="12554" y="3673"/>
                  </a:lnTo>
                  <a:cubicBezTo>
                    <a:pt x="12852" y="3673"/>
                    <a:pt x="13094" y="3431"/>
                    <a:pt x="13094" y="3133"/>
                  </a:cubicBezTo>
                  <a:lnTo>
                    <a:pt x="13094" y="541"/>
                  </a:lnTo>
                  <a:cubicBezTo>
                    <a:pt x="13094" y="243"/>
                    <a:pt x="12852" y="1"/>
                    <a:pt x="12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96"/>
            <p:cNvSpPr/>
            <p:nvPr/>
          </p:nvSpPr>
          <p:spPr>
            <a:xfrm>
              <a:off x="6748948" y="3901669"/>
              <a:ext cx="31846" cy="99015"/>
            </a:xfrm>
            <a:custGeom>
              <a:avLst/>
              <a:gdLst/>
              <a:ahLst/>
              <a:cxnLst/>
              <a:rect l="l" t="t" r="r" b="b"/>
              <a:pathLst>
                <a:path w="1181" h="3672" extrusionOk="0">
                  <a:moveTo>
                    <a:pt x="6" y="0"/>
                  </a:moveTo>
                  <a:cubicBezTo>
                    <a:pt x="4" y="0"/>
                    <a:pt x="3" y="0"/>
                    <a:pt x="1" y="0"/>
                  </a:cubicBezTo>
                  <a:lnTo>
                    <a:pt x="12" y="0"/>
                  </a:lnTo>
                  <a:cubicBezTo>
                    <a:pt x="10" y="0"/>
                    <a:pt x="8" y="0"/>
                    <a:pt x="6" y="0"/>
                  </a:cubicBezTo>
                  <a:close/>
                  <a:moveTo>
                    <a:pt x="12" y="0"/>
                  </a:moveTo>
                  <a:lnTo>
                    <a:pt x="12" y="0"/>
                  </a:lnTo>
                  <a:cubicBezTo>
                    <a:pt x="298" y="3"/>
                    <a:pt x="531" y="236"/>
                    <a:pt x="533" y="525"/>
                  </a:cubicBezTo>
                  <a:lnTo>
                    <a:pt x="533" y="3147"/>
                  </a:lnTo>
                  <a:cubicBezTo>
                    <a:pt x="531" y="3436"/>
                    <a:pt x="298" y="3668"/>
                    <a:pt x="12" y="3671"/>
                  </a:cubicBezTo>
                  <a:lnTo>
                    <a:pt x="658" y="3671"/>
                  </a:lnTo>
                  <a:cubicBezTo>
                    <a:pt x="946" y="3671"/>
                    <a:pt x="1181" y="3436"/>
                    <a:pt x="1181" y="3147"/>
                  </a:cubicBezTo>
                  <a:lnTo>
                    <a:pt x="1181" y="523"/>
                  </a:lnTo>
                  <a:cubicBezTo>
                    <a:pt x="1181" y="234"/>
                    <a:pt x="948" y="0"/>
                    <a:pt x="658" y="0"/>
                  </a:cubicBezTo>
                  <a:close/>
                  <a:moveTo>
                    <a:pt x="1" y="3671"/>
                  </a:moveTo>
                  <a:cubicBezTo>
                    <a:pt x="3" y="3671"/>
                    <a:pt x="4" y="3671"/>
                    <a:pt x="6" y="3671"/>
                  </a:cubicBezTo>
                  <a:cubicBezTo>
                    <a:pt x="8" y="3671"/>
                    <a:pt x="10" y="3671"/>
                    <a:pt x="12" y="367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96"/>
            <p:cNvSpPr/>
            <p:nvPr/>
          </p:nvSpPr>
          <p:spPr>
            <a:xfrm>
              <a:off x="6537624" y="4085058"/>
              <a:ext cx="232277" cy="156613"/>
            </a:xfrm>
            <a:custGeom>
              <a:avLst/>
              <a:gdLst/>
              <a:ahLst/>
              <a:cxnLst/>
              <a:rect l="l" t="t" r="r" b="b"/>
              <a:pathLst>
                <a:path w="8614" h="5808" extrusionOk="0">
                  <a:moveTo>
                    <a:pt x="1081" y="1"/>
                  </a:moveTo>
                  <a:cubicBezTo>
                    <a:pt x="484" y="1"/>
                    <a:pt x="0" y="485"/>
                    <a:pt x="0" y="1081"/>
                  </a:cubicBezTo>
                  <a:lnTo>
                    <a:pt x="0" y="4727"/>
                  </a:lnTo>
                  <a:cubicBezTo>
                    <a:pt x="0" y="5323"/>
                    <a:pt x="484" y="5807"/>
                    <a:pt x="1081" y="5807"/>
                  </a:cubicBezTo>
                  <a:lnTo>
                    <a:pt x="7533" y="5807"/>
                  </a:lnTo>
                  <a:cubicBezTo>
                    <a:pt x="8129" y="5807"/>
                    <a:pt x="8613" y="5323"/>
                    <a:pt x="8613" y="4727"/>
                  </a:cubicBezTo>
                  <a:lnTo>
                    <a:pt x="8613" y="1081"/>
                  </a:lnTo>
                  <a:cubicBezTo>
                    <a:pt x="8613" y="485"/>
                    <a:pt x="8129" y="1"/>
                    <a:pt x="7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96"/>
            <p:cNvSpPr/>
            <p:nvPr/>
          </p:nvSpPr>
          <p:spPr>
            <a:xfrm>
              <a:off x="6721444" y="4085112"/>
              <a:ext cx="48456" cy="156505"/>
            </a:xfrm>
            <a:custGeom>
              <a:avLst/>
              <a:gdLst/>
              <a:ahLst/>
              <a:cxnLst/>
              <a:rect l="l" t="t" r="r" b="b"/>
              <a:pathLst>
                <a:path w="1797" h="5804" extrusionOk="0">
                  <a:moveTo>
                    <a:pt x="1" y="0"/>
                  </a:moveTo>
                  <a:cubicBezTo>
                    <a:pt x="590" y="0"/>
                    <a:pt x="1067" y="469"/>
                    <a:pt x="1067" y="1046"/>
                  </a:cubicBezTo>
                  <a:lnTo>
                    <a:pt x="1067" y="4758"/>
                  </a:lnTo>
                  <a:cubicBezTo>
                    <a:pt x="1067" y="5335"/>
                    <a:pt x="590" y="5804"/>
                    <a:pt x="1" y="5804"/>
                  </a:cubicBezTo>
                  <a:lnTo>
                    <a:pt x="730" y="5804"/>
                  </a:lnTo>
                  <a:cubicBezTo>
                    <a:pt x="1319" y="5804"/>
                    <a:pt x="1796" y="5335"/>
                    <a:pt x="1796" y="4758"/>
                  </a:cubicBezTo>
                  <a:lnTo>
                    <a:pt x="1796" y="1046"/>
                  </a:lnTo>
                  <a:cubicBezTo>
                    <a:pt x="1796" y="469"/>
                    <a:pt x="1319" y="0"/>
                    <a:pt x="730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96"/>
            <p:cNvSpPr/>
            <p:nvPr/>
          </p:nvSpPr>
          <p:spPr>
            <a:xfrm>
              <a:off x="6586403" y="4085112"/>
              <a:ext cx="133989" cy="156505"/>
            </a:xfrm>
            <a:custGeom>
              <a:avLst/>
              <a:gdLst/>
              <a:ahLst/>
              <a:cxnLst/>
              <a:rect l="l" t="t" r="r" b="b"/>
              <a:pathLst>
                <a:path w="4969" h="5804" extrusionOk="0">
                  <a:moveTo>
                    <a:pt x="1" y="0"/>
                  </a:moveTo>
                  <a:lnTo>
                    <a:pt x="1" y="5804"/>
                  </a:lnTo>
                  <a:lnTo>
                    <a:pt x="1244" y="5804"/>
                  </a:lnTo>
                  <a:lnTo>
                    <a:pt x="1244" y="0"/>
                  </a:lnTo>
                  <a:close/>
                  <a:moveTo>
                    <a:pt x="3727" y="0"/>
                  </a:moveTo>
                  <a:lnTo>
                    <a:pt x="3727" y="5804"/>
                  </a:lnTo>
                  <a:lnTo>
                    <a:pt x="4969" y="5804"/>
                  </a:lnTo>
                  <a:lnTo>
                    <a:pt x="4969" y="0"/>
                  </a:lnTo>
                  <a:close/>
                </a:path>
              </a:pathLst>
            </a:custGeom>
            <a:solidFill>
              <a:schemeClr val="dk1">
                <a:alpha val="402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96"/>
            <p:cNvSpPr/>
            <p:nvPr/>
          </p:nvSpPr>
          <p:spPr>
            <a:xfrm>
              <a:off x="6421917" y="3874704"/>
              <a:ext cx="364027" cy="372737"/>
            </a:xfrm>
            <a:custGeom>
              <a:avLst/>
              <a:gdLst/>
              <a:ahLst/>
              <a:cxnLst/>
              <a:rect l="l" t="t" r="r" b="b"/>
              <a:pathLst>
                <a:path w="13500" h="13823" extrusionOk="0">
                  <a:moveTo>
                    <a:pt x="5151" y="405"/>
                  </a:moveTo>
                  <a:cubicBezTo>
                    <a:pt x="5185" y="405"/>
                    <a:pt x="5211" y="433"/>
                    <a:pt x="5211" y="464"/>
                  </a:cubicBezTo>
                  <a:lnTo>
                    <a:pt x="5211" y="784"/>
                  </a:lnTo>
                  <a:lnTo>
                    <a:pt x="4833" y="784"/>
                  </a:lnTo>
                  <a:lnTo>
                    <a:pt x="4833" y="460"/>
                  </a:lnTo>
                  <a:cubicBezTo>
                    <a:pt x="4833" y="430"/>
                    <a:pt x="4856" y="405"/>
                    <a:pt x="4886" y="405"/>
                  </a:cubicBezTo>
                  <a:close/>
                  <a:moveTo>
                    <a:pt x="9027" y="2251"/>
                  </a:moveTo>
                  <a:cubicBezTo>
                    <a:pt x="9230" y="2252"/>
                    <a:pt x="9397" y="2415"/>
                    <a:pt x="9403" y="2618"/>
                  </a:cubicBezTo>
                  <a:lnTo>
                    <a:pt x="8651" y="2618"/>
                  </a:lnTo>
                  <a:cubicBezTo>
                    <a:pt x="8657" y="2415"/>
                    <a:pt x="8822" y="2254"/>
                    <a:pt x="9027" y="2254"/>
                  </a:cubicBezTo>
                  <a:lnTo>
                    <a:pt x="9027" y="2251"/>
                  </a:lnTo>
                  <a:close/>
                  <a:moveTo>
                    <a:pt x="9018" y="1847"/>
                  </a:moveTo>
                  <a:cubicBezTo>
                    <a:pt x="8592" y="1847"/>
                    <a:pt x="8235" y="2193"/>
                    <a:pt x="8235" y="2631"/>
                  </a:cubicBezTo>
                  <a:lnTo>
                    <a:pt x="8235" y="3585"/>
                  </a:lnTo>
                  <a:cubicBezTo>
                    <a:pt x="8233" y="3690"/>
                    <a:pt x="8308" y="3779"/>
                    <a:pt x="8412" y="3794"/>
                  </a:cubicBezTo>
                  <a:cubicBezTo>
                    <a:pt x="8421" y="3795"/>
                    <a:pt x="8430" y="3796"/>
                    <a:pt x="8438" y="3796"/>
                  </a:cubicBezTo>
                  <a:cubicBezTo>
                    <a:pt x="8548" y="3796"/>
                    <a:pt x="8639" y="3706"/>
                    <a:pt x="8639" y="3594"/>
                  </a:cubicBezTo>
                  <a:lnTo>
                    <a:pt x="8639" y="3023"/>
                  </a:lnTo>
                  <a:lnTo>
                    <a:pt x="9396" y="3023"/>
                  </a:lnTo>
                  <a:lnTo>
                    <a:pt x="9396" y="3585"/>
                  </a:lnTo>
                  <a:cubicBezTo>
                    <a:pt x="9393" y="3690"/>
                    <a:pt x="9469" y="3779"/>
                    <a:pt x="9572" y="3795"/>
                  </a:cubicBezTo>
                  <a:lnTo>
                    <a:pt x="9572" y="3794"/>
                  </a:lnTo>
                  <a:cubicBezTo>
                    <a:pt x="9581" y="3795"/>
                    <a:pt x="9590" y="3796"/>
                    <a:pt x="9598" y="3796"/>
                  </a:cubicBezTo>
                  <a:cubicBezTo>
                    <a:pt x="9708" y="3796"/>
                    <a:pt x="9799" y="3707"/>
                    <a:pt x="9799" y="3594"/>
                  </a:cubicBezTo>
                  <a:lnTo>
                    <a:pt x="9799" y="2644"/>
                  </a:lnTo>
                  <a:cubicBezTo>
                    <a:pt x="9799" y="2246"/>
                    <a:pt x="9510" y="1902"/>
                    <a:pt x="9115" y="1853"/>
                  </a:cubicBezTo>
                  <a:cubicBezTo>
                    <a:pt x="9082" y="1849"/>
                    <a:pt x="9050" y="1847"/>
                    <a:pt x="9018" y="1847"/>
                  </a:cubicBezTo>
                  <a:close/>
                  <a:moveTo>
                    <a:pt x="3306" y="1846"/>
                  </a:moveTo>
                  <a:cubicBezTo>
                    <a:pt x="3298" y="1846"/>
                    <a:pt x="3290" y="1846"/>
                    <a:pt x="3281" y="1847"/>
                  </a:cubicBezTo>
                  <a:cubicBezTo>
                    <a:pt x="3178" y="1863"/>
                    <a:pt x="3103" y="1953"/>
                    <a:pt x="3104" y="2056"/>
                  </a:cubicBezTo>
                  <a:lnTo>
                    <a:pt x="3104" y="3594"/>
                  </a:lnTo>
                  <a:cubicBezTo>
                    <a:pt x="3104" y="3707"/>
                    <a:pt x="3195" y="3796"/>
                    <a:pt x="3305" y="3796"/>
                  </a:cubicBezTo>
                  <a:cubicBezTo>
                    <a:pt x="3314" y="3796"/>
                    <a:pt x="3323" y="3795"/>
                    <a:pt x="3332" y="3794"/>
                  </a:cubicBezTo>
                  <a:cubicBezTo>
                    <a:pt x="3436" y="3779"/>
                    <a:pt x="3510" y="3690"/>
                    <a:pt x="3509" y="3586"/>
                  </a:cubicBezTo>
                  <a:lnTo>
                    <a:pt x="3509" y="3023"/>
                  </a:lnTo>
                  <a:lnTo>
                    <a:pt x="4265" y="3023"/>
                  </a:lnTo>
                  <a:lnTo>
                    <a:pt x="4265" y="3594"/>
                  </a:lnTo>
                  <a:lnTo>
                    <a:pt x="4265" y="3595"/>
                  </a:lnTo>
                  <a:cubicBezTo>
                    <a:pt x="4265" y="3707"/>
                    <a:pt x="4358" y="3796"/>
                    <a:pt x="4467" y="3796"/>
                  </a:cubicBezTo>
                  <a:cubicBezTo>
                    <a:pt x="4475" y="3796"/>
                    <a:pt x="4484" y="3795"/>
                    <a:pt x="4493" y="3794"/>
                  </a:cubicBezTo>
                  <a:cubicBezTo>
                    <a:pt x="4597" y="3779"/>
                    <a:pt x="4672" y="3690"/>
                    <a:pt x="4670" y="3586"/>
                  </a:cubicBezTo>
                  <a:lnTo>
                    <a:pt x="4670" y="2049"/>
                  </a:lnTo>
                  <a:cubicBezTo>
                    <a:pt x="4670" y="1935"/>
                    <a:pt x="4578" y="1846"/>
                    <a:pt x="4467" y="1846"/>
                  </a:cubicBezTo>
                  <a:cubicBezTo>
                    <a:pt x="4459" y="1846"/>
                    <a:pt x="4451" y="1846"/>
                    <a:pt x="4443" y="1847"/>
                  </a:cubicBezTo>
                  <a:cubicBezTo>
                    <a:pt x="4340" y="1863"/>
                    <a:pt x="4264" y="1953"/>
                    <a:pt x="4265" y="2056"/>
                  </a:cubicBezTo>
                  <a:lnTo>
                    <a:pt x="4265" y="2618"/>
                  </a:lnTo>
                  <a:lnTo>
                    <a:pt x="3509" y="2618"/>
                  </a:lnTo>
                  <a:lnTo>
                    <a:pt x="3509" y="2049"/>
                  </a:lnTo>
                  <a:cubicBezTo>
                    <a:pt x="3509" y="1935"/>
                    <a:pt x="3416" y="1846"/>
                    <a:pt x="3306" y="1846"/>
                  </a:cubicBezTo>
                  <a:close/>
                  <a:moveTo>
                    <a:pt x="11478" y="1844"/>
                  </a:moveTo>
                  <a:cubicBezTo>
                    <a:pt x="11425" y="1844"/>
                    <a:pt x="11372" y="1865"/>
                    <a:pt x="11332" y="1906"/>
                  </a:cubicBezTo>
                  <a:cubicBezTo>
                    <a:pt x="11262" y="1983"/>
                    <a:pt x="11259" y="2099"/>
                    <a:pt x="11325" y="2180"/>
                  </a:cubicBezTo>
                  <a:lnTo>
                    <a:pt x="11682" y="2620"/>
                  </a:lnTo>
                  <a:lnTo>
                    <a:pt x="10427" y="2620"/>
                  </a:lnTo>
                  <a:cubicBezTo>
                    <a:pt x="10306" y="2620"/>
                    <a:pt x="10211" y="2726"/>
                    <a:pt x="10227" y="2847"/>
                  </a:cubicBezTo>
                  <a:cubicBezTo>
                    <a:pt x="10241" y="2950"/>
                    <a:pt x="10329" y="3024"/>
                    <a:pt x="10433" y="3024"/>
                  </a:cubicBezTo>
                  <a:cubicBezTo>
                    <a:pt x="10434" y="3024"/>
                    <a:pt x="10435" y="3024"/>
                    <a:pt x="10436" y="3024"/>
                  </a:cubicBezTo>
                  <a:lnTo>
                    <a:pt x="11682" y="3024"/>
                  </a:lnTo>
                  <a:lnTo>
                    <a:pt x="11321" y="3471"/>
                  </a:lnTo>
                  <a:lnTo>
                    <a:pt x="11321" y="3468"/>
                  </a:lnTo>
                  <a:lnTo>
                    <a:pt x="11321" y="3468"/>
                  </a:lnTo>
                  <a:cubicBezTo>
                    <a:pt x="11252" y="3555"/>
                    <a:pt x="11266" y="3681"/>
                    <a:pt x="11351" y="3751"/>
                  </a:cubicBezTo>
                  <a:cubicBezTo>
                    <a:pt x="11389" y="3781"/>
                    <a:pt x="11434" y="3796"/>
                    <a:pt x="11479" y="3796"/>
                  </a:cubicBezTo>
                  <a:cubicBezTo>
                    <a:pt x="11537" y="3796"/>
                    <a:pt x="11595" y="3771"/>
                    <a:pt x="11635" y="3723"/>
                  </a:cubicBezTo>
                  <a:lnTo>
                    <a:pt x="12264" y="2948"/>
                  </a:lnTo>
                  <a:cubicBezTo>
                    <a:pt x="12270" y="2939"/>
                    <a:pt x="12277" y="2931"/>
                    <a:pt x="12282" y="2921"/>
                  </a:cubicBezTo>
                  <a:cubicBezTo>
                    <a:pt x="12282" y="2921"/>
                    <a:pt x="12283" y="2919"/>
                    <a:pt x="12283" y="2919"/>
                  </a:cubicBezTo>
                  <a:cubicBezTo>
                    <a:pt x="12287" y="2909"/>
                    <a:pt x="12292" y="2901"/>
                    <a:pt x="12296" y="2890"/>
                  </a:cubicBezTo>
                  <a:cubicBezTo>
                    <a:pt x="12296" y="2889"/>
                    <a:pt x="12298" y="2888"/>
                    <a:pt x="12298" y="2886"/>
                  </a:cubicBezTo>
                  <a:cubicBezTo>
                    <a:pt x="12300" y="2876"/>
                    <a:pt x="12303" y="2867"/>
                    <a:pt x="12305" y="2857"/>
                  </a:cubicBezTo>
                  <a:cubicBezTo>
                    <a:pt x="12305" y="2856"/>
                    <a:pt x="12305" y="2853"/>
                    <a:pt x="12305" y="2852"/>
                  </a:cubicBezTo>
                  <a:cubicBezTo>
                    <a:pt x="12306" y="2841"/>
                    <a:pt x="12308" y="2831"/>
                    <a:pt x="12308" y="2821"/>
                  </a:cubicBezTo>
                  <a:cubicBezTo>
                    <a:pt x="12308" y="2811"/>
                    <a:pt x="12306" y="2801"/>
                    <a:pt x="12305" y="2791"/>
                  </a:cubicBezTo>
                  <a:cubicBezTo>
                    <a:pt x="12305" y="2790"/>
                    <a:pt x="12305" y="2787"/>
                    <a:pt x="12305" y="2785"/>
                  </a:cubicBezTo>
                  <a:cubicBezTo>
                    <a:pt x="12303" y="2775"/>
                    <a:pt x="12300" y="2767"/>
                    <a:pt x="12298" y="2756"/>
                  </a:cubicBezTo>
                  <a:cubicBezTo>
                    <a:pt x="12298" y="2755"/>
                    <a:pt x="12296" y="2754"/>
                    <a:pt x="12296" y="2752"/>
                  </a:cubicBezTo>
                  <a:cubicBezTo>
                    <a:pt x="12292" y="2742"/>
                    <a:pt x="12287" y="2733"/>
                    <a:pt x="12283" y="2723"/>
                  </a:cubicBezTo>
                  <a:cubicBezTo>
                    <a:pt x="12283" y="2723"/>
                    <a:pt x="12282" y="2722"/>
                    <a:pt x="12282" y="2722"/>
                  </a:cubicBezTo>
                  <a:cubicBezTo>
                    <a:pt x="12277" y="2712"/>
                    <a:pt x="12270" y="2703"/>
                    <a:pt x="12264" y="2695"/>
                  </a:cubicBezTo>
                  <a:lnTo>
                    <a:pt x="12264" y="2693"/>
                  </a:lnTo>
                  <a:lnTo>
                    <a:pt x="11635" y="1918"/>
                  </a:lnTo>
                  <a:cubicBezTo>
                    <a:pt x="11595" y="1869"/>
                    <a:pt x="11537" y="1844"/>
                    <a:pt x="11478" y="1844"/>
                  </a:cubicBezTo>
                  <a:close/>
                  <a:moveTo>
                    <a:pt x="6468" y="1846"/>
                  </a:moveTo>
                  <a:cubicBezTo>
                    <a:pt x="6431" y="1846"/>
                    <a:pt x="6394" y="1857"/>
                    <a:pt x="6360" y="1878"/>
                  </a:cubicBezTo>
                  <a:cubicBezTo>
                    <a:pt x="6298" y="1917"/>
                    <a:pt x="6262" y="1984"/>
                    <a:pt x="6264" y="2056"/>
                  </a:cubicBezTo>
                  <a:lnTo>
                    <a:pt x="6264" y="3595"/>
                  </a:lnTo>
                  <a:cubicBezTo>
                    <a:pt x="6264" y="3709"/>
                    <a:pt x="6356" y="3798"/>
                    <a:pt x="6467" y="3798"/>
                  </a:cubicBezTo>
                  <a:cubicBezTo>
                    <a:pt x="6475" y="3798"/>
                    <a:pt x="6483" y="3798"/>
                    <a:pt x="6491" y="3797"/>
                  </a:cubicBezTo>
                  <a:cubicBezTo>
                    <a:pt x="6595" y="3781"/>
                    <a:pt x="6670" y="3692"/>
                    <a:pt x="6669" y="3588"/>
                  </a:cubicBezTo>
                  <a:lnTo>
                    <a:pt x="6669" y="2657"/>
                  </a:lnTo>
                  <a:lnTo>
                    <a:pt x="7464" y="3719"/>
                  </a:lnTo>
                  <a:cubicBezTo>
                    <a:pt x="7503" y="3769"/>
                    <a:pt x="7562" y="3800"/>
                    <a:pt x="7627" y="3800"/>
                  </a:cubicBezTo>
                  <a:cubicBezTo>
                    <a:pt x="7740" y="3800"/>
                    <a:pt x="7831" y="3706"/>
                    <a:pt x="7828" y="3592"/>
                  </a:cubicBezTo>
                  <a:lnTo>
                    <a:pt x="7828" y="2051"/>
                  </a:lnTo>
                  <a:cubicBezTo>
                    <a:pt x="7828" y="1938"/>
                    <a:pt x="7737" y="1849"/>
                    <a:pt x="7627" y="1849"/>
                  </a:cubicBezTo>
                  <a:cubicBezTo>
                    <a:pt x="7618" y="1849"/>
                    <a:pt x="7610" y="1849"/>
                    <a:pt x="7601" y="1850"/>
                  </a:cubicBezTo>
                  <a:lnTo>
                    <a:pt x="7602" y="1850"/>
                  </a:lnTo>
                  <a:cubicBezTo>
                    <a:pt x="7500" y="1866"/>
                    <a:pt x="7423" y="1955"/>
                    <a:pt x="7425" y="2058"/>
                  </a:cubicBezTo>
                  <a:lnTo>
                    <a:pt x="7425" y="2990"/>
                  </a:lnTo>
                  <a:lnTo>
                    <a:pt x="6630" y="1928"/>
                  </a:lnTo>
                  <a:cubicBezTo>
                    <a:pt x="6590" y="1875"/>
                    <a:pt x="6529" y="1846"/>
                    <a:pt x="6468" y="1846"/>
                  </a:cubicBezTo>
                  <a:close/>
                  <a:moveTo>
                    <a:pt x="1777" y="1836"/>
                  </a:moveTo>
                  <a:cubicBezTo>
                    <a:pt x="1452" y="1836"/>
                    <a:pt x="1188" y="2099"/>
                    <a:pt x="1188" y="2424"/>
                  </a:cubicBezTo>
                  <a:lnTo>
                    <a:pt x="1188" y="3595"/>
                  </a:lnTo>
                  <a:cubicBezTo>
                    <a:pt x="1188" y="3712"/>
                    <a:pt x="1283" y="3807"/>
                    <a:pt x="1400" y="3807"/>
                  </a:cubicBezTo>
                  <a:lnTo>
                    <a:pt x="2355" y="3807"/>
                  </a:lnTo>
                  <a:cubicBezTo>
                    <a:pt x="2611" y="3807"/>
                    <a:pt x="2800" y="3566"/>
                    <a:pt x="2740" y="3317"/>
                  </a:cubicBezTo>
                  <a:cubicBezTo>
                    <a:pt x="2737" y="3304"/>
                    <a:pt x="2730" y="3291"/>
                    <a:pt x="2719" y="3281"/>
                  </a:cubicBezTo>
                  <a:cubicBezTo>
                    <a:pt x="2663" y="3230"/>
                    <a:pt x="2603" y="3208"/>
                    <a:pt x="2548" y="3208"/>
                  </a:cubicBezTo>
                  <a:cubicBezTo>
                    <a:pt x="2439" y="3208"/>
                    <a:pt x="2351" y="3294"/>
                    <a:pt x="2346" y="3402"/>
                  </a:cubicBezTo>
                  <a:lnTo>
                    <a:pt x="1659" y="3402"/>
                  </a:lnTo>
                  <a:cubicBezTo>
                    <a:pt x="1623" y="3402"/>
                    <a:pt x="1593" y="3372"/>
                    <a:pt x="1593" y="3336"/>
                  </a:cubicBezTo>
                  <a:lnTo>
                    <a:pt x="1593" y="2425"/>
                  </a:lnTo>
                  <a:cubicBezTo>
                    <a:pt x="1593" y="2323"/>
                    <a:pt x="1675" y="2241"/>
                    <a:pt x="1776" y="2241"/>
                  </a:cubicBezTo>
                  <a:lnTo>
                    <a:pt x="2346" y="2241"/>
                  </a:lnTo>
                  <a:cubicBezTo>
                    <a:pt x="2351" y="2349"/>
                    <a:pt x="2442" y="2433"/>
                    <a:pt x="2548" y="2433"/>
                  </a:cubicBezTo>
                  <a:cubicBezTo>
                    <a:pt x="2560" y="2433"/>
                    <a:pt x="2572" y="2432"/>
                    <a:pt x="2584" y="2429"/>
                  </a:cubicBezTo>
                  <a:cubicBezTo>
                    <a:pt x="2686" y="2409"/>
                    <a:pt x="2757" y="2317"/>
                    <a:pt x="2750" y="2213"/>
                  </a:cubicBezTo>
                  <a:cubicBezTo>
                    <a:pt x="2741" y="2003"/>
                    <a:pt x="2567" y="1836"/>
                    <a:pt x="2355" y="1836"/>
                  </a:cubicBezTo>
                  <a:close/>
                  <a:moveTo>
                    <a:pt x="5305" y="1863"/>
                  </a:moveTo>
                  <a:cubicBezTo>
                    <a:pt x="5203" y="1863"/>
                    <a:pt x="5117" y="1936"/>
                    <a:pt x="5100" y="2038"/>
                  </a:cubicBezTo>
                  <a:cubicBezTo>
                    <a:pt x="5084" y="2154"/>
                    <a:pt x="5173" y="2261"/>
                    <a:pt x="5291" y="2267"/>
                  </a:cubicBezTo>
                  <a:lnTo>
                    <a:pt x="5291" y="3403"/>
                  </a:lnTo>
                  <a:cubicBezTo>
                    <a:pt x="5173" y="3409"/>
                    <a:pt x="5084" y="3514"/>
                    <a:pt x="5100" y="3632"/>
                  </a:cubicBezTo>
                  <a:cubicBezTo>
                    <a:pt x="5117" y="3734"/>
                    <a:pt x="5203" y="3807"/>
                    <a:pt x="5305" y="3807"/>
                  </a:cubicBezTo>
                  <a:cubicBezTo>
                    <a:pt x="5306" y="3807"/>
                    <a:pt x="5307" y="3807"/>
                    <a:pt x="5308" y="3807"/>
                  </a:cubicBezTo>
                  <a:lnTo>
                    <a:pt x="5680" y="3807"/>
                  </a:lnTo>
                  <a:cubicBezTo>
                    <a:pt x="5681" y="3807"/>
                    <a:pt x="5682" y="3807"/>
                    <a:pt x="5683" y="3807"/>
                  </a:cubicBezTo>
                  <a:cubicBezTo>
                    <a:pt x="5784" y="3807"/>
                    <a:pt x="5871" y="3734"/>
                    <a:pt x="5888" y="3632"/>
                  </a:cubicBezTo>
                  <a:cubicBezTo>
                    <a:pt x="5904" y="3514"/>
                    <a:pt x="5816" y="3409"/>
                    <a:pt x="5696" y="3403"/>
                  </a:cubicBezTo>
                  <a:lnTo>
                    <a:pt x="5696" y="2267"/>
                  </a:lnTo>
                  <a:cubicBezTo>
                    <a:pt x="5816" y="2262"/>
                    <a:pt x="5904" y="2156"/>
                    <a:pt x="5888" y="2038"/>
                  </a:cubicBezTo>
                  <a:cubicBezTo>
                    <a:pt x="5871" y="1936"/>
                    <a:pt x="5784" y="1863"/>
                    <a:pt x="5683" y="1863"/>
                  </a:cubicBezTo>
                  <a:cubicBezTo>
                    <a:pt x="5682" y="1863"/>
                    <a:pt x="5681" y="1863"/>
                    <a:pt x="5680" y="1863"/>
                  </a:cubicBezTo>
                  <a:lnTo>
                    <a:pt x="5308" y="1863"/>
                  </a:lnTo>
                  <a:cubicBezTo>
                    <a:pt x="5307" y="1863"/>
                    <a:pt x="5306" y="1863"/>
                    <a:pt x="5305" y="1863"/>
                  </a:cubicBezTo>
                  <a:close/>
                  <a:moveTo>
                    <a:pt x="8553" y="6446"/>
                  </a:moveTo>
                  <a:cubicBezTo>
                    <a:pt x="9209" y="6446"/>
                    <a:pt x="9750" y="6959"/>
                    <a:pt x="9788" y="7613"/>
                  </a:cubicBezTo>
                  <a:lnTo>
                    <a:pt x="7317" y="7613"/>
                  </a:lnTo>
                  <a:cubicBezTo>
                    <a:pt x="7356" y="6959"/>
                    <a:pt x="7897" y="6448"/>
                    <a:pt x="8553" y="6446"/>
                  </a:cubicBezTo>
                  <a:close/>
                  <a:moveTo>
                    <a:pt x="5211" y="4860"/>
                  </a:moveTo>
                  <a:lnTo>
                    <a:pt x="5211" y="7607"/>
                  </a:lnTo>
                  <a:cubicBezTo>
                    <a:pt x="5079" y="7622"/>
                    <a:pt x="4953" y="7656"/>
                    <a:pt x="4832" y="7710"/>
                  </a:cubicBezTo>
                  <a:lnTo>
                    <a:pt x="4832" y="4860"/>
                  </a:lnTo>
                  <a:close/>
                  <a:moveTo>
                    <a:pt x="4077" y="12202"/>
                  </a:moveTo>
                  <a:lnTo>
                    <a:pt x="4077" y="12541"/>
                  </a:lnTo>
                  <a:cubicBezTo>
                    <a:pt x="4077" y="12553"/>
                    <a:pt x="4077" y="12566"/>
                    <a:pt x="4078" y="12579"/>
                  </a:cubicBezTo>
                  <a:lnTo>
                    <a:pt x="2078" y="12579"/>
                  </a:lnTo>
                  <a:lnTo>
                    <a:pt x="2078" y="12202"/>
                  </a:lnTo>
                  <a:close/>
                  <a:moveTo>
                    <a:pt x="6911" y="8018"/>
                  </a:moveTo>
                  <a:lnTo>
                    <a:pt x="6911" y="13416"/>
                  </a:lnTo>
                  <a:lnTo>
                    <a:pt x="6262" y="13416"/>
                  </a:lnTo>
                  <a:lnTo>
                    <a:pt x="6262" y="8018"/>
                  </a:lnTo>
                  <a:close/>
                  <a:moveTo>
                    <a:pt x="11811" y="8018"/>
                  </a:moveTo>
                  <a:cubicBezTo>
                    <a:pt x="12296" y="8018"/>
                    <a:pt x="12689" y="8411"/>
                    <a:pt x="12688" y="8897"/>
                  </a:cubicBezTo>
                  <a:lnTo>
                    <a:pt x="12688" y="12539"/>
                  </a:lnTo>
                  <a:cubicBezTo>
                    <a:pt x="12688" y="13025"/>
                    <a:pt x="12296" y="13416"/>
                    <a:pt x="11811" y="13416"/>
                  </a:cubicBezTo>
                  <a:lnTo>
                    <a:pt x="11230" y="13416"/>
                  </a:lnTo>
                  <a:lnTo>
                    <a:pt x="11230" y="8018"/>
                  </a:lnTo>
                  <a:close/>
                  <a:moveTo>
                    <a:pt x="5859" y="8018"/>
                  </a:moveTo>
                  <a:lnTo>
                    <a:pt x="5859" y="13419"/>
                  </a:lnTo>
                  <a:lnTo>
                    <a:pt x="5359" y="13419"/>
                  </a:lnTo>
                  <a:cubicBezTo>
                    <a:pt x="4873" y="13419"/>
                    <a:pt x="4481" y="13026"/>
                    <a:pt x="4481" y="12541"/>
                  </a:cubicBezTo>
                  <a:lnTo>
                    <a:pt x="4481" y="12539"/>
                  </a:lnTo>
                  <a:lnTo>
                    <a:pt x="4481" y="8895"/>
                  </a:lnTo>
                  <a:cubicBezTo>
                    <a:pt x="4481" y="8410"/>
                    <a:pt x="4875" y="8018"/>
                    <a:pt x="5359" y="8018"/>
                  </a:cubicBezTo>
                  <a:close/>
                  <a:moveTo>
                    <a:pt x="9799" y="8018"/>
                  </a:moveTo>
                  <a:lnTo>
                    <a:pt x="9799" y="13419"/>
                  </a:lnTo>
                  <a:lnTo>
                    <a:pt x="7317" y="13419"/>
                  </a:lnTo>
                  <a:lnTo>
                    <a:pt x="7317" y="8019"/>
                  </a:lnTo>
                  <a:lnTo>
                    <a:pt x="9799" y="8018"/>
                  </a:lnTo>
                  <a:close/>
                  <a:moveTo>
                    <a:pt x="10852" y="8018"/>
                  </a:moveTo>
                  <a:lnTo>
                    <a:pt x="10852" y="13419"/>
                  </a:lnTo>
                  <a:lnTo>
                    <a:pt x="10204" y="13419"/>
                  </a:lnTo>
                  <a:lnTo>
                    <a:pt x="10204" y="8018"/>
                  </a:lnTo>
                  <a:close/>
                  <a:moveTo>
                    <a:pt x="4894" y="0"/>
                  </a:moveTo>
                  <a:cubicBezTo>
                    <a:pt x="4637" y="0"/>
                    <a:pt x="4428" y="209"/>
                    <a:pt x="4428" y="466"/>
                  </a:cubicBezTo>
                  <a:lnTo>
                    <a:pt x="4428" y="784"/>
                  </a:lnTo>
                  <a:lnTo>
                    <a:pt x="727" y="784"/>
                  </a:lnTo>
                  <a:cubicBezTo>
                    <a:pt x="326" y="784"/>
                    <a:pt x="1" y="1108"/>
                    <a:pt x="1" y="1510"/>
                  </a:cubicBezTo>
                  <a:lnTo>
                    <a:pt x="1" y="4134"/>
                  </a:lnTo>
                  <a:cubicBezTo>
                    <a:pt x="1" y="4536"/>
                    <a:pt x="326" y="4860"/>
                    <a:pt x="727" y="4860"/>
                  </a:cubicBezTo>
                  <a:lnTo>
                    <a:pt x="4428" y="4860"/>
                  </a:lnTo>
                  <a:lnTo>
                    <a:pt x="4428" y="7986"/>
                  </a:lnTo>
                  <a:lnTo>
                    <a:pt x="4428" y="7995"/>
                  </a:lnTo>
                  <a:cubicBezTo>
                    <a:pt x="4202" y="8236"/>
                    <a:pt x="4077" y="8553"/>
                    <a:pt x="4077" y="8882"/>
                  </a:cubicBezTo>
                  <a:lnTo>
                    <a:pt x="4077" y="11799"/>
                  </a:lnTo>
                  <a:lnTo>
                    <a:pt x="2008" y="11799"/>
                  </a:lnTo>
                  <a:cubicBezTo>
                    <a:pt x="1823" y="11799"/>
                    <a:pt x="1675" y="11947"/>
                    <a:pt x="1675" y="12131"/>
                  </a:cubicBezTo>
                  <a:lnTo>
                    <a:pt x="1675" y="12653"/>
                  </a:lnTo>
                  <a:cubicBezTo>
                    <a:pt x="1675" y="12836"/>
                    <a:pt x="1823" y="12986"/>
                    <a:pt x="2008" y="12986"/>
                  </a:cubicBezTo>
                  <a:lnTo>
                    <a:pt x="4157" y="12986"/>
                  </a:lnTo>
                  <a:cubicBezTo>
                    <a:pt x="4343" y="13489"/>
                    <a:pt x="4823" y="13821"/>
                    <a:pt x="5359" y="13823"/>
                  </a:cubicBezTo>
                  <a:lnTo>
                    <a:pt x="11812" y="13823"/>
                  </a:lnTo>
                  <a:cubicBezTo>
                    <a:pt x="12519" y="13823"/>
                    <a:pt x="13094" y="13248"/>
                    <a:pt x="13094" y="12541"/>
                  </a:cubicBezTo>
                  <a:lnTo>
                    <a:pt x="13094" y="8895"/>
                  </a:lnTo>
                  <a:cubicBezTo>
                    <a:pt x="13094" y="8188"/>
                    <a:pt x="12519" y="7613"/>
                    <a:pt x="11812" y="7613"/>
                  </a:cubicBezTo>
                  <a:lnTo>
                    <a:pt x="10183" y="7613"/>
                  </a:lnTo>
                  <a:cubicBezTo>
                    <a:pt x="10144" y="6736"/>
                    <a:pt x="9420" y="6044"/>
                    <a:pt x="8542" y="6044"/>
                  </a:cubicBezTo>
                  <a:cubicBezTo>
                    <a:pt x="7663" y="6044"/>
                    <a:pt x="6939" y="6736"/>
                    <a:pt x="6899" y="7613"/>
                  </a:cubicBezTo>
                  <a:lnTo>
                    <a:pt x="5615" y="7613"/>
                  </a:lnTo>
                  <a:lnTo>
                    <a:pt x="5615" y="4860"/>
                  </a:lnTo>
                  <a:lnTo>
                    <a:pt x="12773" y="4860"/>
                  </a:lnTo>
                  <a:cubicBezTo>
                    <a:pt x="13174" y="4860"/>
                    <a:pt x="13499" y="4534"/>
                    <a:pt x="13499" y="4134"/>
                  </a:cubicBezTo>
                  <a:lnTo>
                    <a:pt x="13499" y="1510"/>
                  </a:lnTo>
                  <a:cubicBezTo>
                    <a:pt x="13499" y="1108"/>
                    <a:pt x="13174" y="784"/>
                    <a:pt x="12772" y="784"/>
                  </a:cubicBezTo>
                  <a:lnTo>
                    <a:pt x="11528" y="784"/>
                  </a:lnTo>
                  <a:cubicBezTo>
                    <a:pt x="11527" y="784"/>
                    <a:pt x="11526" y="784"/>
                    <a:pt x="11525" y="784"/>
                  </a:cubicBezTo>
                  <a:cubicBezTo>
                    <a:pt x="11423" y="784"/>
                    <a:pt x="11335" y="859"/>
                    <a:pt x="11319" y="961"/>
                  </a:cubicBezTo>
                  <a:cubicBezTo>
                    <a:pt x="11305" y="1082"/>
                    <a:pt x="11399" y="1189"/>
                    <a:pt x="11521" y="1189"/>
                  </a:cubicBezTo>
                  <a:lnTo>
                    <a:pt x="12773" y="1189"/>
                  </a:lnTo>
                  <a:cubicBezTo>
                    <a:pt x="12950" y="1189"/>
                    <a:pt x="13094" y="1333"/>
                    <a:pt x="13094" y="1510"/>
                  </a:cubicBezTo>
                  <a:lnTo>
                    <a:pt x="13094" y="4134"/>
                  </a:lnTo>
                  <a:cubicBezTo>
                    <a:pt x="13093" y="4311"/>
                    <a:pt x="12950" y="4455"/>
                    <a:pt x="12772" y="4455"/>
                  </a:cubicBezTo>
                  <a:lnTo>
                    <a:pt x="727" y="4455"/>
                  </a:lnTo>
                  <a:cubicBezTo>
                    <a:pt x="550" y="4455"/>
                    <a:pt x="406" y="4311"/>
                    <a:pt x="406" y="4134"/>
                  </a:cubicBezTo>
                  <a:lnTo>
                    <a:pt x="406" y="1401"/>
                  </a:lnTo>
                  <a:cubicBezTo>
                    <a:pt x="406" y="1284"/>
                    <a:pt x="501" y="1189"/>
                    <a:pt x="617" y="1189"/>
                  </a:cubicBezTo>
                  <a:lnTo>
                    <a:pt x="10785" y="1189"/>
                  </a:lnTo>
                  <a:cubicBezTo>
                    <a:pt x="10827" y="1189"/>
                    <a:pt x="10867" y="1172"/>
                    <a:pt x="10893" y="1139"/>
                  </a:cubicBezTo>
                  <a:cubicBezTo>
                    <a:pt x="11025" y="970"/>
                    <a:pt x="10909" y="784"/>
                    <a:pt x="10749" y="784"/>
                  </a:cubicBezTo>
                  <a:lnTo>
                    <a:pt x="5617" y="784"/>
                  </a:lnTo>
                  <a:lnTo>
                    <a:pt x="5617" y="466"/>
                  </a:lnTo>
                  <a:cubicBezTo>
                    <a:pt x="5617" y="209"/>
                    <a:pt x="5408" y="0"/>
                    <a:pt x="5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96"/>
          <p:cNvGrpSpPr/>
          <p:nvPr/>
        </p:nvGrpSpPr>
        <p:grpSpPr>
          <a:xfrm>
            <a:off x="6420434" y="3271807"/>
            <a:ext cx="373357" cy="372953"/>
            <a:chOff x="6417117" y="3270418"/>
            <a:chExt cx="373357" cy="372953"/>
          </a:xfrm>
        </p:grpSpPr>
        <p:sp>
          <p:nvSpPr>
            <p:cNvPr id="1561" name="Google Shape;1561;p96"/>
            <p:cNvSpPr/>
            <p:nvPr/>
          </p:nvSpPr>
          <p:spPr>
            <a:xfrm>
              <a:off x="6422105" y="3356598"/>
              <a:ext cx="63637" cy="91870"/>
            </a:xfrm>
            <a:custGeom>
              <a:avLst/>
              <a:gdLst/>
              <a:ahLst/>
              <a:cxnLst/>
              <a:rect l="l" t="t" r="r" b="b"/>
              <a:pathLst>
                <a:path w="2360" h="3407" extrusionOk="0">
                  <a:moveTo>
                    <a:pt x="261" y="1"/>
                  </a:moveTo>
                  <a:cubicBezTo>
                    <a:pt x="116" y="1"/>
                    <a:pt x="1" y="118"/>
                    <a:pt x="1" y="261"/>
                  </a:cubicBezTo>
                  <a:lnTo>
                    <a:pt x="1" y="1558"/>
                  </a:lnTo>
                  <a:lnTo>
                    <a:pt x="1050" y="1562"/>
                  </a:lnTo>
                  <a:lnTo>
                    <a:pt x="2359" y="3407"/>
                  </a:lnTo>
                  <a:lnTo>
                    <a:pt x="2238" y="1829"/>
                  </a:lnTo>
                  <a:cubicBezTo>
                    <a:pt x="2158" y="796"/>
                    <a:pt x="1298" y="1"/>
                    <a:pt x="263" y="1"/>
                  </a:cubicBezTo>
                  <a:cubicBezTo>
                    <a:pt x="262" y="1"/>
                    <a:pt x="261" y="1"/>
                    <a:pt x="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96"/>
            <p:cNvSpPr/>
            <p:nvPr/>
          </p:nvSpPr>
          <p:spPr>
            <a:xfrm>
              <a:off x="6613530" y="3367950"/>
              <a:ext cx="70702" cy="97721"/>
            </a:xfrm>
            <a:custGeom>
              <a:avLst/>
              <a:gdLst/>
              <a:ahLst/>
              <a:cxnLst/>
              <a:rect l="l" t="t" r="r" b="b"/>
              <a:pathLst>
                <a:path w="2622" h="3624" extrusionOk="0">
                  <a:moveTo>
                    <a:pt x="131" y="0"/>
                  </a:moveTo>
                  <a:cubicBezTo>
                    <a:pt x="61" y="0"/>
                    <a:pt x="1" y="57"/>
                    <a:pt x="1" y="131"/>
                  </a:cubicBezTo>
                  <a:cubicBezTo>
                    <a:pt x="1" y="1172"/>
                    <a:pt x="508" y="2146"/>
                    <a:pt x="1359" y="2741"/>
                  </a:cubicBezTo>
                  <a:lnTo>
                    <a:pt x="2621" y="3624"/>
                  </a:lnTo>
                  <a:lnTo>
                    <a:pt x="2621" y="741"/>
                  </a:lnTo>
                  <a:lnTo>
                    <a:pt x="169" y="6"/>
                  </a:lnTo>
                  <a:cubicBezTo>
                    <a:pt x="156" y="2"/>
                    <a:pt x="143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96"/>
            <p:cNvSpPr/>
            <p:nvPr/>
          </p:nvSpPr>
          <p:spPr>
            <a:xfrm>
              <a:off x="6450634" y="3325534"/>
              <a:ext cx="333314" cy="149440"/>
            </a:xfrm>
            <a:custGeom>
              <a:avLst/>
              <a:gdLst/>
              <a:ahLst/>
              <a:cxnLst/>
              <a:rect l="l" t="t" r="r" b="b"/>
              <a:pathLst>
                <a:path w="12361" h="5542" extrusionOk="0">
                  <a:moveTo>
                    <a:pt x="6172" y="0"/>
                  </a:moveTo>
                  <a:cubicBezTo>
                    <a:pt x="6102" y="0"/>
                    <a:pt x="6042" y="56"/>
                    <a:pt x="6042" y="131"/>
                  </a:cubicBezTo>
                  <a:cubicBezTo>
                    <a:pt x="6042" y="1171"/>
                    <a:pt x="6549" y="2145"/>
                    <a:pt x="7400" y="2740"/>
                  </a:cubicBezTo>
                  <a:lnTo>
                    <a:pt x="8662" y="3624"/>
                  </a:lnTo>
                  <a:lnTo>
                    <a:pt x="8662" y="742"/>
                  </a:lnTo>
                  <a:lnTo>
                    <a:pt x="6210" y="6"/>
                  </a:lnTo>
                  <a:cubicBezTo>
                    <a:pt x="6197" y="2"/>
                    <a:pt x="6185" y="0"/>
                    <a:pt x="6172" y="0"/>
                  </a:cubicBezTo>
                  <a:close/>
                  <a:moveTo>
                    <a:pt x="11524" y="3039"/>
                  </a:moveTo>
                  <a:lnTo>
                    <a:pt x="11524" y="4335"/>
                  </a:lnTo>
                  <a:cubicBezTo>
                    <a:pt x="11524" y="4407"/>
                    <a:pt x="11581" y="4466"/>
                    <a:pt x="11653" y="4466"/>
                  </a:cubicBezTo>
                  <a:cubicBezTo>
                    <a:pt x="12044" y="4466"/>
                    <a:pt x="12361" y="4149"/>
                    <a:pt x="12361" y="3759"/>
                  </a:cubicBezTo>
                  <a:lnTo>
                    <a:pt x="12361" y="3039"/>
                  </a:lnTo>
                  <a:close/>
                  <a:moveTo>
                    <a:pt x="1103" y="1573"/>
                  </a:moveTo>
                  <a:cubicBezTo>
                    <a:pt x="1036" y="1573"/>
                    <a:pt x="969" y="1599"/>
                    <a:pt x="918" y="1650"/>
                  </a:cubicBezTo>
                  <a:lnTo>
                    <a:pt x="0" y="2567"/>
                  </a:lnTo>
                  <a:lnTo>
                    <a:pt x="740" y="3311"/>
                  </a:lnTo>
                  <a:lnTo>
                    <a:pt x="362" y="5541"/>
                  </a:lnTo>
                  <a:lnTo>
                    <a:pt x="1392" y="4340"/>
                  </a:lnTo>
                  <a:cubicBezTo>
                    <a:pt x="2067" y="3553"/>
                    <a:pt x="2020" y="2382"/>
                    <a:pt x="1289" y="1650"/>
                  </a:cubicBezTo>
                  <a:cubicBezTo>
                    <a:pt x="1237" y="1599"/>
                    <a:pt x="1170" y="1573"/>
                    <a:pt x="1103" y="15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96"/>
            <p:cNvSpPr/>
            <p:nvPr/>
          </p:nvSpPr>
          <p:spPr>
            <a:xfrm>
              <a:off x="6465088" y="3410366"/>
              <a:ext cx="49373" cy="60375"/>
            </a:xfrm>
            <a:custGeom>
              <a:avLst/>
              <a:gdLst/>
              <a:ahLst/>
              <a:cxnLst/>
              <a:rect l="l" t="t" r="r" b="b"/>
              <a:pathLst>
                <a:path w="1831" h="2239" extrusionOk="0">
                  <a:moveTo>
                    <a:pt x="274" y="1"/>
                  </a:moveTo>
                  <a:lnTo>
                    <a:pt x="270" y="1050"/>
                  </a:lnTo>
                  <a:lnTo>
                    <a:pt x="0" y="1241"/>
                  </a:lnTo>
                  <a:lnTo>
                    <a:pt x="0" y="2238"/>
                  </a:lnTo>
                  <a:lnTo>
                    <a:pt x="5" y="2238"/>
                  </a:lnTo>
                  <a:cubicBezTo>
                    <a:pt x="1035" y="2157"/>
                    <a:pt x="1830" y="1296"/>
                    <a:pt x="1829" y="263"/>
                  </a:cubicBezTo>
                  <a:cubicBezTo>
                    <a:pt x="1829" y="119"/>
                    <a:pt x="1712" y="1"/>
                    <a:pt x="1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96"/>
            <p:cNvSpPr/>
            <p:nvPr/>
          </p:nvSpPr>
          <p:spPr>
            <a:xfrm>
              <a:off x="6422052" y="3389280"/>
              <a:ext cx="281083" cy="190589"/>
            </a:xfrm>
            <a:custGeom>
              <a:avLst/>
              <a:gdLst/>
              <a:ahLst/>
              <a:cxnLst/>
              <a:rect l="l" t="t" r="r" b="b"/>
              <a:pathLst>
                <a:path w="10424" h="7068" extrusionOk="0">
                  <a:moveTo>
                    <a:pt x="8966" y="0"/>
                  </a:moveTo>
                  <a:lnTo>
                    <a:pt x="8966" y="4991"/>
                  </a:lnTo>
                  <a:cubicBezTo>
                    <a:pt x="8966" y="5295"/>
                    <a:pt x="8748" y="5562"/>
                    <a:pt x="8449" y="5605"/>
                  </a:cubicBezTo>
                  <a:cubicBezTo>
                    <a:pt x="8418" y="5609"/>
                    <a:pt x="8388" y="5612"/>
                    <a:pt x="8358" y="5612"/>
                  </a:cubicBezTo>
                  <a:cubicBezTo>
                    <a:pt x="8030" y="5612"/>
                    <a:pt x="7753" y="5345"/>
                    <a:pt x="7751" y="5005"/>
                  </a:cubicBezTo>
                  <a:lnTo>
                    <a:pt x="7751" y="3915"/>
                  </a:lnTo>
                  <a:cubicBezTo>
                    <a:pt x="7751" y="2843"/>
                    <a:pt x="6943" y="1932"/>
                    <a:pt x="5877" y="1836"/>
                  </a:cubicBezTo>
                  <a:cubicBezTo>
                    <a:pt x="5812" y="1830"/>
                    <a:pt x="5749" y="1827"/>
                    <a:pt x="5685" y="1827"/>
                  </a:cubicBezTo>
                  <a:cubicBezTo>
                    <a:pt x="4558" y="1827"/>
                    <a:pt x="3622" y="2742"/>
                    <a:pt x="3621" y="3893"/>
                  </a:cubicBezTo>
                  <a:lnTo>
                    <a:pt x="3621" y="4987"/>
                  </a:lnTo>
                  <a:cubicBezTo>
                    <a:pt x="3621" y="5291"/>
                    <a:pt x="3403" y="5557"/>
                    <a:pt x="3103" y="5600"/>
                  </a:cubicBezTo>
                  <a:cubicBezTo>
                    <a:pt x="3073" y="5605"/>
                    <a:pt x="3042" y="5607"/>
                    <a:pt x="3012" y="5607"/>
                  </a:cubicBezTo>
                  <a:cubicBezTo>
                    <a:pt x="2683" y="5607"/>
                    <a:pt x="2406" y="5340"/>
                    <a:pt x="2406" y="5000"/>
                  </a:cubicBezTo>
                  <a:lnTo>
                    <a:pt x="2406" y="2501"/>
                  </a:lnTo>
                  <a:cubicBezTo>
                    <a:pt x="2406" y="1552"/>
                    <a:pt x="2163" y="688"/>
                    <a:pt x="1416" y="162"/>
                  </a:cubicBezTo>
                  <a:cubicBezTo>
                    <a:pt x="1266" y="56"/>
                    <a:pt x="1057" y="6"/>
                    <a:pt x="843" y="6"/>
                  </a:cubicBezTo>
                  <a:cubicBezTo>
                    <a:pt x="520" y="6"/>
                    <a:pt x="183" y="120"/>
                    <a:pt x="10" y="336"/>
                  </a:cubicBezTo>
                  <a:cubicBezTo>
                    <a:pt x="0" y="349"/>
                    <a:pt x="4" y="368"/>
                    <a:pt x="20" y="373"/>
                  </a:cubicBezTo>
                  <a:cubicBezTo>
                    <a:pt x="578" y="574"/>
                    <a:pt x="948" y="1103"/>
                    <a:pt x="948" y="1693"/>
                  </a:cubicBezTo>
                  <a:lnTo>
                    <a:pt x="948" y="4998"/>
                  </a:lnTo>
                  <a:cubicBezTo>
                    <a:pt x="949" y="6150"/>
                    <a:pt x="1886" y="7064"/>
                    <a:pt x="3013" y="7064"/>
                  </a:cubicBezTo>
                  <a:cubicBezTo>
                    <a:pt x="3076" y="7064"/>
                    <a:pt x="3140" y="7062"/>
                    <a:pt x="3204" y="7056"/>
                  </a:cubicBezTo>
                  <a:cubicBezTo>
                    <a:pt x="4270" y="6958"/>
                    <a:pt x="5079" y="6047"/>
                    <a:pt x="5079" y="4977"/>
                  </a:cubicBezTo>
                  <a:lnTo>
                    <a:pt x="5079" y="3905"/>
                  </a:lnTo>
                  <a:cubicBezTo>
                    <a:pt x="5079" y="3601"/>
                    <a:pt x="5295" y="3334"/>
                    <a:pt x="5596" y="3291"/>
                  </a:cubicBezTo>
                  <a:cubicBezTo>
                    <a:pt x="5626" y="3286"/>
                    <a:pt x="5657" y="3284"/>
                    <a:pt x="5687" y="3284"/>
                  </a:cubicBezTo>
                  <a:cubicBezTo>
                    <a:pt x="6015" y="3284"/>
                    <a:pt x="6292" y="3551"/>
                    <a:pt x="6293" y="3892"/>
                  </a:cubicBezTo>
                  <a:lnTo>
                    <a:pt x="6293" y="4978"/>
                  </a:lnTo>
                  <a:cubicBezTo>
                    <a:pt x="6293" y="6115"/>
                    <a:pt x="7201" y="7057"/>
                    <a:pt x="8338" y="7067"/>
                  </a:cubicBezTo>
                  <a:cubicBezTo>
                    <a:pt x="8345" y="7067"/>
                    <a:pt x="8352" y="7067"/>
                    <a:pt x="8359" y="7067"/>
                  </a:cubicBezTo>
                  <a:cubicBezTo>
                    <a:pt x="9497" y="7067"/>
                    <a:pt x="10424" y="6142"/>
                    <a:pt x="10424" y="5005"/>
                  </a:cubicBezTo>
                  <a:lnTo>
                    <a:pt x="104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96"/>
            <p:cNvSpPr/>
            <p:nvPr/>
          </p:nvSpPr>
          <p:spPr>
            <a:xfrm>
              <a:off x="6501059" y="3304475"/>
              <a:ext cx="282890" cy="298098"/>
            </a:xfrm>
            <a:custGeom>
              <a:avLst/>
              <a:gdLst/>
              <a:ahLst/>
              <a:cxnLst/>
              <a:rect l="l" t="t" r="r" b="b"/>
              <a:pathLst>
                <a:path w="10491" h="11055" extrusionOk="0">
                  <a:moveTo>
                    <a:pt x="5576" y="0"/>
                  </a:moveTo>
                  <a:lnTo>
                    <a:pt x="5576" y="2444"/>
                  </a:lnTo>
                  <a:cubicBezTo>
                    <a:pt x="5575" y="3279"/>
                    <a:pt x="6227" y="3969"/>
                    <a:pt x="7063" y="4016"/>
                  </a:cubicBezTo>
                  <a:lnTo>
                    <a:pt x="10491" y="4199"/>
                  </a:lnTo>
                  <a:lnTo>
                    <a:pt x="10491" y="3843"/>
                  </a:lnTo>
                  <a:cubicBezTo>
                    <a:pt x="10491" y="3592"/>
                    <a:pt x="10313" y="3377"/>
                    <a:pt x="10067" y="3328"/>
                  </a:cubicBezTo>
                  <a:lnTo>
                    <a:pt x="8740" y="3068"/>
                  </a:lnTo>
                  <a:cubicBezTo>
                    <a:pt x="8573" y="3034"/>
                    <a:pt x="8453" y="2887"/>
                    <a:pt x="8453" y="2717"/>
                  </a:cubicBezTo>
                  <a:cubicBezTo>
                    <a:pt x="8453" y="2522"/>
                    <a:pt x="8612" y="2363"/>
                    <a:pt x="8808" y="2362"/>
                  </a:cubicBezTo>
                  <a:lnTo>
                    <a:pt x="9870" y="2362"/>
                  </a:lnTo>
                  <a:cubicBezTo>
                    <a:pt x="10213" y="2362"/>
                    <a:pt x="10489" y="2084"/>
                    <a:pt x="10489" y="1741"/>
                  </a:cubicBezTo>
                  <a:cubicBezTo>
                    <a:pt x="10489" y="1399"/>
                    <a:pt x="10213" y="1121"/>
                    <a:pt x="9870" y="1120"/>
                  </a:cubicBezTo>
                  <a:lnTo>
                    <a:pt x="9618" y="1120"/>
                  </a:lnTo>
                  <a:cubicBezTo>
                    <a:pt x="9492" y="1123"/>
                    <a:pt x="9390" y="1226"/>
                    <a:pt x="9391" y="1352"/>
                  </a:cubicBezTo>
                  <a:cubicBezTo>
                    <a:pt x="9388" y="1476"/>
                    <a:pt x="9288" y="1575"/>
                    <a:pt x="9164" y="1575"/>
                  </a:cubicBezTo>
                  <a:cubicBezTo>
                    <a:pt x="8697" y="1575"/>
                    <a:pt x="8237" y="1458"/>
                    <a:pt x="7828" y="1233"/>
                  </a:cubicBezTo>
                  <a:lnTo>
                    <a:pt x="5576" y="0"/>
                  </a:lnTo>
                  <a:close/>
                  <a:moveTo>
                    <a:pt x="1307" y="9048"/>
                  </a:moveTo>
                  <a:cubicBezTo>
                    <a:pt x="1077" y="9048"/>
                    <a:pt x="848" y="9151"/>
                    <a:pt x="696" y="9352"/>
                  </a:cubicBezTo>
                  <a:lnTo>
                    <a:pt x="192" y="10025"/>
                  </a:lnTo>
                  <a:cubicBezTo>
                    <a:pt x="1" y="10281"/>
                    <a:pt x="25" y="10639"/>
                    <a:pt x="253" y="10866"/>
                  </a:cubicBezTo>
                  <a:cubicBezTo>
                    <a:pt x="377" y="10991"/>
                    <a:pt x="541" y="11054"/>
                    <a:pt x="706" y="11054"/>
                  </a:cubicBezTo>
                  <a:cubicBezTo>
                    <a:pt x="841" y="11054"/>
                    <a:pt x="977" y="11012"/>
                    <a:pt x="1093" y="10925"/>
                  </a:cubicBezTo>
                  <a:lnTo>
                    <a:pt x="1765" y="10421"/>
                  </a:lnTo>
                  <a:cubicBezTo>
                    <a:pt x="2136" y="10143"/>
                    <a:pt x="2175" y="9600"/>
                    <a:pt x="1846" y="9271"/>
                  </a:cubicBezTo>
                  <a:lnTo>
                    <a:pt x="1848" y="9271"/>
                  </a:lnTo>
                  <a:cubicBezTo>
                    <a:pt x="1697" y="9121"/>
                    <a:pt x="1502" y="9048"/>
                    <a:pt x="1307" y="9048"/>
                  </a:cubicBezTo>
                  <a:close/>
                  <a:moveTo>
                    <a:pt x="6810" y="9048"/>
                  </a:moveTo>
                  <a:cubicBezTo>
                    <a:pt x="6580" y="9048"/>
                    <a:pt x="6351" y="9151"/>
                    <a:pt x="6200" y="9352"/>
                  </a:cubicBezTo>
                  <a:lnTo>
                    <a:pt x="5696" y="10025"/>
                  </a:lnTo>
                  <a:cubicBezTo>
                    <a:pt x="5503" y="10281"/>
                    <a:pt x="5529" y="10639"/>
                    <a:pt x="5755" y="10866"/>
                  </a:cubicBezTo>
                  <a:cubicBezTo>
                    <a:pt x="5879" y="10991"/>
                    <a:pt x="6044" y="11054"/>
                    <a:pt x="6209" y="11054"/>
                  </a:cubicBezTo>
                  <a:cubicBezTo>
                    <a:pt x="6345" y="11054"/>
                    <a:pt x="6481" y="11012"/>
                    <a:pt x="6596" y="10925"/>
                  </a:cubicBezTo>
                  <a:lnTo>
                    <a:pt x="7268" y="10421"/>
                  </a:lnTo>
                  <a:cubicBezTo>
                    <a:pt x="7639" y="10143"/>
                    <a:pt x="7678" y="9600"/>
                    <a:pt x="7350" y="9271"/>
                  </a:cubicBezTo>
                  <a:cubicBezTo>
                    <a:pt x="7200" y="9121"/>
                    <a:pt x="7004" y="9048"/>
                    <a:pt x="6810" y="90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96"/>
            <p:cNvSpPr/>
            <p:nvPr/>
          </p:nvSpPr>
          <p:spPr>
            <a:xfrm>
              <a:off x="6651416" y="3314964"/>
              <a:ext cx="67493" cy="38533"/>
            </a:xfrm>
            <a:custGeom>
              <a:avLst/>
              <a:gdLst/>
              <a:ahLst/>
              <a:cxnLst/>
              <a:rect l="l" t="t" r="r" b="b"/>
              <a:pathLst>
                <a:path w="2503" h="1429" extrusionOk="0">
                  <a:moveTo>
                    <a:pt x="0" y="0"/>
                  </a:moveTo>
                  <a:lnTo>
                    <a:pt x="0" y="736"/>
                  </a:lnTo>
                  <a:cubicBezTo>
                    <a:pt x="170" y="869"/>
                    <a:pt x="369" y="960"/>
                    <a:pt x="581" y="1002"/>
                  </a:cubicBezTo>
                  <a:lnTo>
                    <a:pt x="1538" y="1182"/>
                  </a:lnTo>
                  <a:cubicBezTo>
                    <a:pt x="1634" y="1338"/>
                    <a:pt x="1803" y="1428"/>
                    <a:pt x="1980" y="1428"/>
                  </a:cubicBezTo>
                  <a:cubicBezTo>
                    <a:pt x="2028" y="1428"/>
                    <a:pt x="2076" y="1422"/>
                    <a:pt x="2124" y="1408"/>
                  </a:cubicBezTo>
                  <a:cubicBezTo>
                    <a:pt x="2349" y="1344"/>
                    <a:pt x="2503" y="1138"/>
                    <a:pt x="2501" y="905"/>
                  </a:cubicBezTo>
                  <a:cubicBezTo>
                    <a:pt x="2503" y="615"/>
                    <a:pt x="2269" y="382"/>
                    <a:pt x="1981" y="381"/>
                  </a:cubicBezTo>
                  <a:lnTo>
                    <a:pt x="1458" y="381"/>
                  </a:lnTo>
                  <a:lnTo>
                    <a:pt x="1458" y="431"/>
                  </a:lnTo>
                  <a:lnTo>
                    <a:pt x="581" y="265"/>
                  </a:lnTo>
                  <a:cubicBezTo>
                    <a:pt x="369" y="225"/>
                    <a:pt x="170" y="1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96"/>
            <p:cNvSpPr/>
            <p:nvPr/>
          </p:nvSpPr>
          <p:spPr>
            <a:xfrm>
              <a:off x="6634671" y="3276054"/>
              <a:ext cx="84832" cy="62289"/>
            </a:xfrm>
            <a:custGeom>
              <a:avLst/>
              <a:gdLst/>
              <a:ahLst/>
              <a:cxnLst/>
              <a:rect l="l" t="t" r="r" b="b"/>
              <a:pathLst>
                <a:path w="3146" h="2310" extrusionOk="0">
                  <a:moveTo>
                    <a:pt x="132" y="1"/>
                  </a:moveTo>
                  <a:cubicBezTo>
                    <a:pt x="62" y="1"/>
                    <a:pt x="0" y="65"/>
                    <a:pt x="0" y="149"/>
                  </a:cubicBezTo>
                  <a:lnTo>
                    <a:pt x="0" y="328"/>
                  </a:lnTo>
                  <a:cubicBezTo>
                    <a:pt x="0" y="1131"/>
                    <a:pt x="515" y="1815"/>
                    <a:pt x="1216" y="1946"/>
                  </a:cubicBezTo>
                  <a:lnTo>
                    <a:pt x="3145" y="2309"/>
                  </a:lnTo>
                  <a:cubicBezTo>
                    <a:pt x="3145" y="1603"/>
                    <a:pt x="2745" y="976"/>
                    <a:pt x="2151" y="753"/>
                  </a:cubicBezTo>
                  <a:lnTo>
                    <a:pt x="173" y="8"/>
                  </a:lnTo>
                  <a:cubicBezTo>
                    <a:pt x="159" y="3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96"/>
            <p:cNvSpPr/>
            <p:nvPr/>
          </p:nvSpPr>
          <p:spPr>
            <a:xfrm>
              <a:off x="6608488" y="3291936"/>
              <a:ext cx="84778" cy="55170"/>
            </a:xfrm>
            <a:custGeom>
              <a:avLst/>
              <a:gdLst/>
              <a:ahLst/>
              <a:cxnLst/>
              <a:rect l="l" t="t" r="r" b="b"/>
              <a:pathLst>
                <a:path w="3144" h="2046" extrusionOk="0">
                  <a:moveTo>
                    <a:pt x="131" y="0"/>
                  </a:moveTo>
                  <a:cubicBezTo>
                    <a:pt x="61" y="0"/>
                    <a:pt x="0" y="56"/>
                    <a:pt x="0" y="131"/>
                  </a:cubicBezTo>
                  <a:lnTo>
                    <a:pt x="0" y="289"/>
                  </a:lnTo>
                  <a:cubicBezTo>
                    <a:pt x="0" y="1001"/>
                    <a:pt x="515" y="1608"/>
                    <a:pt x="1215" y="1724"/>
                  </a:cubicBezTo>
                  <a:lnTo>
                    <a:pt x="3144" y="2046"/>
                  </a:lnTo>
                  <a:cubicBezTo>
                    <a:pt x="3144" y="1420"/>
                    <a:pt x="2743" y="864"/>
                    <a:pt x="2150" y="665"/>
                  </a:cubicBezTo>
                  <a:lnTo>
                    <a:pt x="173" y="7"/>
                  </a:lnTo>
                  <a:cubicBezTo>
                    <a:pt x="159" y="2"/>
                    <a:pt x="145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96"/>
            <p:cNvSpPr/>
            <p:nvPr/>
          </p:nvSpPr>
          <p:spPr>
            <a:xfrm>
              <a:off x="6417117" y="3270418"/>
              <a:ext cx="373357" cy="372953"/>
            </a:xfrm>
            <a:custGeom>
              <a:avLst/>
              <a:gdLst/>
              <a:ahLst/>
              <a:cxnLst/>
              <a:rect l="l" t="t" r="r" b="b"/>
              <a:pathLst>
                <a:path w="13846" h="13831" extrusionOk="0">
                  <a:moveTo>
                    <a:pt x="8257" y="446"/>
                  </a:moveTo>
                  <a:lnTo>
                    <a:pt x="10134" y="1151"/>
                  </a:lnTo>
                  <a:cubicBezTo>
                    <a:pt x="10581" y="1319"/>
                    <a:pt x="10901" y="1753"/>
                    <a:pt x="10979" y="2270"/>
                  </a:cubicBezTo>
                  <a:lnTo>
                    <a:pt x="10234" y="2131"/>
                  </a:lnTo>
                  <a:cubicBezTo>
                    <a:pt x="10221" y="2125"/>
                    <a:pt x="10206" y="2120"/>
                    <a:pt x="10193" y="2118"/>
                  </a:cubicBezTo>
                  <a:cubicBezTo>
                    <a:pt x="9999" y="1711"/>
                    <a:pt x="9649" y="1402"/>
                    <a:pt x="9221" y="1259"/>
                  </a:cubicBezTo>
                  <a:lnTo>
                    <a:pt x="8312" y="956"/>
                  </a:lnTo>
                  <a:cubicBezTo>
                    <a:pt x="8312" y="955"/>
                    <a:pt x="8310" y="952"/>
                    <a:pt x="8310" y="951"/>
                  </a:cubicBezTo>
                  <a:lnTo>
                    <a:pt x="8310" y="952"/>
                  </a:lnTo>
                  <a:cubicBezTo>
                    <a:pt x="8276" y="817"/>
                    <a:pt x="8257" y="677"/>
                    <a:pt x="8257" y="537"/>
                  </a:cubicBezTo>
                  <a:lnTo>
                    <a:pt x="8257" y="446"/>
                  </a:lnTo>
                  <a:close/>
                  <a:moveTo>
                    <a:pt x="7205" y="1015"/>
                  </a:moveTo>
                  <a:lnTo>
                    <a:pt x="9088" y="1644"/>
                  </a:lnTo>
                  <a:cubicBezTo>
                    <a:pt x="9516" y="1786"/>
                    <a:pt x="9833" y="2146"/>
                    <a:pt x="9921" y="2589"/>
                  </a:cubicBezTo>
                  <a:lnTo>
                    <a:pt x="8251" y="2311"/>
                  </a:lnTo>
                  <a:cubicBezTo>
                    <a:pt x="7648" y="2210"/>
                    <a:pt x="7205" y="1687"/>
                    <a:pt x="7205" y="1076"/>
                  </a:cubicBezTo>
                  <a:lnTo>
                    <a:pt x="7205" y="1015"/>
                  </a:lnTo>
                  <a:close/>
                  <a:moveTo>
                    <a:pt x="10363" y="2573"/>
                  </a:moveTo>
                  <a:lnTo>
                    <a:pt x="10986" y="2690"/>
                  </a:lnTo>
                  <a:cubicBezTo>
                    <a:pt x="10936" y="2819"/>
                    <a:pt x="10813" y="2898"/>
                    <a:pt x="10684" y="2898"/>
                  </a:cubicBezTo>
                  <a:cubicBezTo>
                    <a:pt x="10637" y="2898"/>
                    <a:pt x="10589" y="2887"/>
                    <a:pt x="10543" y="2865"/>
                  </a:cubicBezTo>
                  <a:cubicBezTo>
                    <a:pt x="10433" y="2813"/>
                    <a:pt x="10362" y="2701"/>
                    <a:pt x="10363" y="2577"/>
                  </a:cubicBezTo>
                  <a:lnTo>
                    <a:pt x="10363" y="2573"/>
                  </a:lnTo>
                  <a:close/>
                  <a:moveTo>
                    <a:pt x="461" y="3400"/>
                  </a:moveTo>
                  <a:lnTo>
                    <a:pt x="460" y="3401"/>
                  </a:lnTo>
                  <a:cubicBezTo>
                    <a:pt x="915" y="3401"/>
                    <a:pt x="1354" y="3576"/>
                    <a:pt x="1684" y="3888"/>
                  </a:cubicBezTo>
                  <a:lnTo>
                    <a:pt x="1330" y="4244"/>
                  </a:lnTo>
                  <a:cubicBezTo>
                    <a:pt x="1232" y="4225"/>
                    <a:pt x="1133" y="4215"/>
                    <a:pt x="1034" y="4215"/>
                  </a:cubicBezTo>
                  <a:cubicBezTo>
                    <a:pt x="817" y="4215"/>
                    <a:pt x="602" y="4261"/>
                    <a:pt x="402" y="4352"/>
                  </a:cubicBezTo>
                  <a:lnTo>
                    <a:pt x="402" y="3460"/>
                  </a:lnTo>
                  <a:cubicBezTo>
                    <a:pt x="402" y="3427"/>
                    <a:pt x="428" y="3401"/>
                    <a:pt x="461" y="3400"/>
                  </a:cubicBezTo>
                  <a:close/>
                  <a:moveTo>
                    <a:pt x="7470" y="2411"/>
                  </a:moveTo>
                  <a:lnTo>
                    <a:pt x="7470" y="2411"/>
                  </a:lnTo>
                  <a:cubicBezTo>
                    <a:pt x="7679" y="2564"/>
                    <a:pt x="7921" y="2666"/>
                    <a:pt x="8178" y="2708"/>
                  </a:cubicBezTo>
                  <a:lnTo>
                    <a:pt x="8473" y="2759"/>
                  </a:lnTo>
                  <a:lnTo>
                    <a:pt x="8473" y="3698"/>
                  </a:lnTo>
                  <a:cubicBezTo>
                    <a:pt x="8473" y="4022"/>
                    <a:pt x="8562" y="4341"/>
                    <a:pt x="8731" y="4617"/>
                  </a:cubicBezTo>
                  <a:cubicBezTo>
                    <a:pt x="8003" y="4106"/>
                    <a:pt x="7541" y="3298"/>
                    <a:pt x="7470" y="2411"/>
                  </a:cubicBezTo>
                  <a:close/>
                  <a:moveTo>
                    <a:pt x="2346" y="3808"/>
                  </a:moveTo>
                  <a:cubicBezTo>
                    <a:pt x="2362" y="3808"/>
                    <a:pt x="2377" y="3815"/>
                    <a:pt x="2389" y="3826"/>
                  </a:cubicBezTo>
                  <a:cubicBezTo>
                    <a:pt x="2697" y="4132"/>
                    <a:pt x="2882" y="4542"/>
                    <a:pt x="2906" y="4976"/>
                  </a:cubicBezTo>
                  <a:lnTo>
                    <a:pt x="2318" y="4976"/>
                  </a:lnTo>
                  <a:cubicBezTo>
                    <a:pt x="2310" y="4976"/>
                    <a:pt x="2302" y="4976"/>
                    <a:pt x="2295" y="4977"/>
                  </a:cubicBezTo>
                  <a:cubicBezTo>
                    <a:pt x="2143" y="4753"/>
                    <a:pt x="1951" y="4558"/>
                    <a:pt x="1729" y="4401"/>
                  </a:cubicBezTo>
                  <a:lnTo>
                    <a:pt x="2305" y="3826"/>
                  </a:lnTo>
                  <a:cubicBezTo>
                    <a:pt x="2315" y="3815"/>
                    <a:pt x="2331" y="3809"/>
                    <a:pt x="2347" y="3809"/>
                  </a:cubicBezTo>
                  <a:lnTo>
                    <a:pt x="2346" y="3808"/>
                  </a:lnTo>
                  <a:close/>
                  <a:moveTo>
                    <a:pt x="12986" y="2573"/>
                  </a:moveTo>
                  <a:cubicBezTo>
                    <a:pt x="13190" y="2573"/>
                    <a:pt x="13372" y="2714"/>
                    <a:pt x="13408" y="2914"/>
                  </a:cubicBezTo>
                  <a:cubicBezTo>
                    <a:pt x="13455" y="3171"/>
                    <a:pt x="13258" y="3408"/>
                    <a:pt x="12997" y="3408"/>
                  </a:cubicBezTo>
                  <a:lnTo>
                    <a:pt x="11947" y="3408"/>
                  </a:lnTo>
                  <a:cubicBezTo>
                    <a:pt x="11677" y="3408"/>
                    <a:pt x="11437" y="3597"/>
                    <a:pt x="11388" y="3862"/>
                  </a:cubicBezTo>
                  <a:cubicBezTo>
                    <a:pt x="11330" y="4163"/>
                    <a:pt x="11526" y="4456"/>
                    <a:pt x="11827" y="4516"/>
                  </a:cubicBezTo>
                  <a:lnTo>
                    <a:pt x="13154" y="4777"/>
                  </a:lnTo>
                  <a:cubicBezTo>
                    <a:pt x="13305" y="4807"/>
                    <a:pt x="13413" y="4940"/>
                    <a:pt x="13413" y="5093"/>
                  </a:cubicBezTo>
                  <a:lnTo>
                    <a:pt x="13413" y="5235"/>
                  </a:lnTo>
                  <a:lnTo>
                    <a:pt x="10199" y="5064"/>
                  </a:lnTo>
                  <a:cubicBezTo>
                    <a:pt x="9473" y="5024"/>
                    <a:pt x="8904" y="4421"/>
                    <a:pt x="8905" y="3694"/>
                  </a:cubicBezTo>
                  <a:lnTo>
                    <a:pt x="8905" y="2819"/>
                  </a:lnTo>
                  <a:lnTo>
                    <a:pt x="10129" y="3024"/>
                  </a:lnTo>
                  <a:cubicBezTo>
                    <a:pt x="10275" y="3204"/>
                    <a:pt x="10481" y="3290"/>
                    <a:pt x="10686" y="3290"/>
                  </a:cubicBezTo>
                  <a:cubicBezTo>
                    <a:pt x="10952" y="3290"/>
                    <a:pt x="11216" y="3145"/>
                    <a:pt x="11343" y="2873"/>
                  </a:cubicBezTo>
                  <a:cubicBezTo>
                    <a:pt x="11649" y="2975"/>
                    <a:pt x="11968" y="3027"/>
                    <a:pt x="12291" y="3027"/>
                  </a:cubicBezTo>
                  <a:cubicBezTo>
                    <a:pt x="12525" y="3025"/>
                    <a:pt x="12713" y="2838"/>
                    <a:pt x="12720" y="2606"/>
                  </a:cubicBezTo>
                  <a:cubicBezTo>
                    <a:pt x="12720" y="2593"/>
                    <a:pt x="12728" y="2573"/>
                    <a:pt x="12745" y="2573"/>
                  </a:cubicBezTo>
                  <a:close/>
                  <a:moveTo>
                    <a:pt x="12981" y="5621"/>
                  </a:moveTo>
                  <a:lnTo>
                    <a:pt x="13413" y="5644"/>
                  </a:lnTo>
                  <a:lnTo>
                    <a:pt x="13413" y="5793"/>
                  </a:lnTo>
                  <a:cubicBezTo>
                    <a:pt x="13413" y="6044"/>
                    <a:pt x="13229" y="6255"/>
                    <a:pt x="12983" y="6291"/>
                  </a:cubicBezTo>
                  <a:lnTo>
                    <a:pt x="12981" y="6291"/>
                  </a:lnTo>
                  <a:lnTo>
                    <a:pt x="12981" y="5621"/>
                  </a:lnTo>
                  <a:close/>
                  <a:moveTo>
                    <a:pt x="7465" y="3845"/>
                  </a:moveTo>
                  <a:lnTo>
                    <a:pt x="7506" y="3857"/>
                  </a:lnTo>
                  <a:cubicBezTo>
                    <a:pt x="7754" y="4292"/>
                    <a:pt x="8094" y="4665"/>
                    <a:pt x="8503" y="4951"/>
                  </a:cubicBezTo>
                  <a:lnTo>
                    <a:pt x="8933" y="5251"/>
                  </a:lnTo>
                  <a:lnTo>
                    <a:pt x="8933" y="6330"/>
                  </a:lnTo>
                  <a:lnTo>
                    <a:pt x="8735" y="6192"/>
                  </a:lnTo>
                  <a:cubicBezTo>
                    <a:pt x="7966" y="5653"/>
                    <a:pt x="7496" y="4783"/>
                    <a:pt x="7465" y="3845"/>
                  </a:cubicBezTo>
                  <a:close/>
                  <a:moveTo>
                    <a:pt x="3340" y="5381"/>
                  </a:moveTo>
                  <a:cubicBezTo>
                    <a:pt x="3373" y="5381"/>
                    <a:pt x="3400" y="5407"/>
                    <a:pt x="3400" y="5440"/>
                  </a:cubicBezTo>
                  <a:lnTo>
                    <a:pt x="3400" y="5441"/>
                  </a:lnTo>
                  <a:cubicBezTo>
                    <a:pt x="3402" y="5953"/>
                    <a:pt x="3180" y="6441"/>
                    <a:pt x="2794" y="6777"/>
                  </a:cubicBezTo>
                  <a:cubicBezTo>
                    <a:pt x="2782" y="6240"/>
                    <a:pt x="2690" y="5774"/>
                    <a:pt x="2517" y="5381"/>
                  </a:cubicBezTo>
                  <a:close/>
                  <a:moveTo>
                    <a:pt x="1043" y="4615"/>
                  </a:moveTo>
                  <a:cubicBezTo>
                    <a:pt x="1215" y="4615"/>
                    <a:pt x="1381" y="4653"/>
                    <a:pt x="1496" y="4734"/>
                  </a:cubicBezTo>
                  <a:cubicBezTo>
                    <a:pt x="2104" y="5162"/>
                    <a:pt x="2399" y="5872"/>
                    <a:pt x="2399" y="6905"/>
                  </a:cubicBezTo>
                  <a:lnTo>
                    <a:pt x="2399" y="9405"/>
                  </a:lnTo>
                  <a:cubicBezTo>
                    <a:pt x="2402" y="9846"/>
                    <a:pt x="2755" y="10204"/>
                    <a:pt x="3196" y="10213"/>
                  </a:cubicBezTo>
                  <a:lnTo>
                    <a:pt x="3209" y="10213"/>
                  </a:lnTo>
                  <a:cubicBezTo>
                    <a:pt x="3419" y="10213"/>
                    <a:pt x="3621" y="10130"/>
                    <a:pt x="3771" y="9981"/>
                  </a:cubicBezTo>
                  <a:cubicBezTo>
                    <a:pt x="3929" y="9826"/>
                    <a:pt x="4018" y="9614"/>
                    <a:pt x="4020" y="9390"/>
                  </a:cubicBezTo>
                  <a:lnTo>
                    <a:pt x="4020" y="8301"/>
                  </a:lnTo>
                  <a:cubicBezTo>
                    <a:pt x="4021" y="7274"/>
                    <a:pt x="4854" y="6440"/>
                    <a:pt x="5881" y="6438"/>
                  </a:cubicBezTo>
                  <a:lnTo>
                    <a:pt x="5900" y="6438"/>
                  </a:lnTo>
                  <a:cubicBezTo>
                    <a:pt x="6917" y="6448"/>
                    <a:pt x="7744" y="7296"/>
                    <a:pt x="7744" y="8327"/>
                  </a:cubicBezTo>
                  <a:lnTo>
                    <a:pt x="7744" y="9415"/>
                  </a:lnTo>
                  <a:cubicBezTo>
                    <a:pt x="7746" y="9849"/>
                    <a:pt x="8093" y="10202"/>
                    <a:pt x="8526" y="10212"/>
                  </a:cubicBezTo>
                  <a:lnTo>
                    <a:pt x="8541" y="10212"/>
                  </a:lnTo>
                  <a:cubicBezTo>
                    <a:pt x="8747" y="10210"/>
                    <a:pt x="8946" y="10128"/>
                    <a:pt x="9093" y="9983"/>
                  </a:cubicBezTo>
                  <a:cubicBezTo>
                    <a:pt x="9248" y="9828"/>
                    <a:pt x="9336" y="9619"/>
                    <a:pt x="9338" y="9400"/>
                  </a:cubicBezTo>
                  <a:lnTo>
                    <a:pt x="9338" y="5214"/>
                  </a:lnTo>
                  <a:cubicBezTo>
                    <a:pt x="9587" y="5362"/>
                    <a:pt x="9868" y="5449"/>
                    <a:pt x="10159" y="5464"/>
                  </a:cubicBezTo>
                  <a:lnTo>
                    <a:pt x="10389" y="5476"/>
                  </a:lnTo>
                  <a:lnTo>
                    <a:pt x="10389" y="6028"/>
                  </a:lnTo>
                  <a:lnTo>
                    <a:pt x="9891" y="6028"/>
                  </a:lnTo>
                  <a:cubicBezTo>
                    <a:pt x="9890" y="6028"/>
                    <a:pt x="9889" y="6028"/>
                    <a:pt x="9888" y="6028"/>
                  </a:cubicBezTo>
                  <a:cubicBezTo>
                    <a:pt x="9785" y="6028"/>
                    <a:pt x="9698" y="6104"/>
                    <a:pt x="9682" y="6205"/>
                  </a:cubicBezTo>
                  <a:cubicBezTo>
                    <a:pt x="9668" y="6326"/>
                    <a:pt x="9761" y="6433"/>
                    <a:pt x="9884" y="6434"/>
                  </a:cubicBezTo>
                  <a:lnTo>
                    <a:pt x="10389" y="6434"/>
                  </a:lnTo>
                  <a:lnTo>
                    <a:pt x="10389" y="7082"/>
                  </a:lnTo>
                  <a:lnTo>
                    <a:pt x="9891" y="7082"/>
                  </a:lnTo>
                  <a:cubicBezTo>
                    <a:pt x="9889" y="7082"/>
                    <a:pt x="9887" y="7082"/>
                    <a:pt x="9885" y="7082"/>
                  </a:cubicBezTo>
                  <a:cubicBezTo>
                    <a:pt x="9784" y="7082"/>
                    <a:pt x="9697" y="7158"/>
                    <a:pt x="9682" y="7260"/>
                  </a:cubicBezTo>
                  <a:cubicBezTo>
                    <a:pt x="9668" y="7379"/>
                    <a:pt x="9761" y="7487"/>
                    <a:pt x="9884" y="7487"/>
                  </a:cubicBezTo>
                  <a:lnTo>
                    <a:pt x="10389" y="7487"/>
                  </a:lnTo>
                  <a:lnTo>
                    <a:pt x="10389" y="8136"/>
                  </a:lnTo>
                  <a:lnTo>
                    <a:pt x="9891" y="8136"/>
                  </a:lnTo>
                  <a:cubicBezTo>
                    <a:pt x="9890" y="8136"/>
                    <a:pt x="9889" y="8136"/>
                    <a:pt x="9888" y="8136"/>
                  </a:cubicBezTo>
                  <a:cubicBezTo>
                    <a:pt x="9785" y="8136"/>
                    <a:pt x="9698" y="8210"/>
                    <a:pt x="9682" y="8313"/>
                  </a:cubicBezTo>
                  <a:cubicBezTo>
                    <a:pt x="9668" y="8434"/>
                    <a:pt x="9761" y="8540"/>
                    <a:pt x="9884" y="8540"/>
                  </a:cubicBezTo>
                  <a:lnTo>
                    <a:pt x="10389" y="8540"/>
                  </a:lnTo>
                  <a:lnTo>
                    <a:pt x="10389" y="9189"/>
                  </a:lnTo>
                  <a:lnTo>
                    <a:pt x="9891" y="9189"/>
                  </a:lnTo>
                  <a:cubicBezTo>
                    <a:pt x="9890" y="9189"/>
                    <a:pt x="9889" y="9189"/>
                    <a:pt x="9888" y="9189"/>
                  </a:cubicBezTo>
                  <a:cubicBezTo>
                    <a:pt x="9785" y="9189"/>
                    <a:pt x="9698" y="9263"/>
                    <a:pt x="9682" y="9366"/>
                  </a:cubicBezTo>
                  <a:cubicBezTo>
                    <a:pt x="9668" y="9487"/>
                    <a:pt x="9761" y="9594"/>
                    <a:pt x="9884" y="9594"/>
                  </a:cubicBezTo>
                  <a:lnTo>
                    <a:pt x="10352" y="9594"/>
                  </a:lnTo>
                  <a:cubicBezTo>
                    <a:pt x="10333" y="9788"/>
                    <a:pt x="10283" y="9978"/>
                    <a:pt x="10203" y="10158"/>
                  </a:cubicBezTo>
                  <a:cubicBezTo>
                    <a:pt x="10102" y="10123"/>
                    <a:pt x="9998" y="10106"/>
                    <a:pt x="9894" y="10106"/>
                  </a:cubicBezTo>
                  <a:cubicBezTo>
                    <a:pt x="9603" y="10106"/>
                    <a:pt x="9321" y="10241"/>
                    <a:pt x="9139" y="10484"/>
                  </a:cubicBezTo>
                  <a:lnTo>
                    <a:pt x="8646" y="11141"/>
                  </a:lnTo>
                  <a:cubicBezTo>
                    <a:pt x="8623" y="11173"/>
                    <a:pt x="8601" y="11206"/>
                    <a:pt x="8583" y="11240"/>
                  </a:cubicBezTo>
                  <a:cubicBezTo>
                    <a:pt x="8569" y="11240"/>
                    <a:pt x="8556" y="11241"/>
                    <a:pt x="8542" y="11241"/>
                  </a:cubicBezTo>
                  <a:cubicBezTo>
                    <a:pt x="8536" y="11241"/>
                    <a:pt x="8529" y="11241"/>
                    <a:pt x="8522" y="11240"/>
                  </a:cubicBezTo>
                  <a:cubicBezTo>
                    <a:pt x="8297" y="11239"/>
                    <a:pt x="8075" y="11194"/>
                    <a:pt x="7868" y="11109"/>
                  </a:cubicBezTo>
                  <a:lnTo>
                    <a:pt x="8153" y="10824"/>
                  </a:lnTo>
                  <a:cubicBezTo>
                    <a:pt x="8230" y="10746"/>
                    <a:pt x="8238" y="10619"/>
                    <a:pt x="8163" y="10542"/>
                  </a:cubicBezTo>
                  <a:cubicBezTo>
                    <a:pt x="8125" y="10500"/>
                    <a:pt x="8072" y="10479"/>
                    <a:pt x="8020" y="10479"/>
                  </a:cubicBezTo>
                  <a:cubicBezTo>
                    <a:pt x="7969" y="10479"/>
                    <a:pt x="7918" y="10498"/>
                    <a:pt x="7880" y="10537"/>
                  </a:cubicBezTo>
                  <a:lnTo>
                    <a:pt x="7505" y="10912"/>
                  </a:lnTo>
                  <a:cubicBezTo>
                    <a:pt x="7218" y="10709"/>
                    <a:pt x="6995" y="10431"/>
                    <a:pt x="6861" y="10106"/>
                  </a:cubicBezTo>
                  <a:lnTo>
                    <a:pt x="7250" y="10106"/>
                  </a:lnTo>
                  <a:cubicBezTo>
                    <a:pt x="7251" y="10106"/>
                    <a:pt x="7252" y="10106"/>
                    <a:pt x="7253" y="10106"/>
                  </a:cubicBezTo>
                  <a:cubicBezTo>
                    <a:pt x="7355" y="10106"/>
                    <a:pt x="7443" y="10031"/>
                    <a:pt x="7459" y="9929"/>
                  </a:cubicBezTo>
                  <a:cubicBezTo>
                    <a:pt x="7473" y="9808"/>
                    <a:pt x="7380" y="9702"/>
                    <a:pt x="7257" y="9702"/>
                  </a:cubicBezTo>
                  <a:lnTo>
                    <a:pt x="6692" y="9702"/>
                  </a:lnTo>
                  <a:cubicBezTo>
                    <a:pt x="6675" y="9595"/>
                    <a:pt x="6665" y="9487"/>
                    <a:pt x="6665" y="9380"/>
                  </a:cubicBezTo>
                  <a:lnTo>
                    <a:pt x="6665" y="9053"/>
                  </a:lnTo>
                  <a:lnTo>
                    <a:pt x="7247" y="9053"/>
                  </a:lnTo>
                  <a:cubicBezTo>
                    <a:pt x="7248" y="9053"/>
                    <a:pt x="7249" y="9053"/>
                    <a:pt x="7250" y="9053"/>
                  </a:cubicBezTo>
                  <a:cubicBezTo>
                    <a:pt x="7352" y="9053"/>
                    <a:pt x="7440" y="8979"/>
                    <a:pt x="7456" y="8876"/>
                  </a:cubicBezTo>
                  <a:cubicBezTo>
                    <a:pt x="7470" y="8755"/>
                    <a:pt x="7377" y="8648"/>
                    <a:pt x="7256" y="8648"/>
                  </a:cubicBezTo>
                  <a:lnTo>
                    <a:pt x="6665" y="8648"/>
                  </a:lnTo>
                  <a:lnTo>
                    <a:pt x="6665" y="8291"/>
                  </a:lnTo>
                  <a:cubicBezTo>
                    <a:pt x="6665" y="8264"/>
                    <a:pt x="6664" y="8236"/>
                    <a:pt x="6661" y="8210"/>
                  </a:cubicBezTo>
                  <a:lnTo>
                    <a:pt x="6665" y="8206"/>
                  </a:lnTo>
                  <a:lnTo>
                    <a:pt x="7132" y="7736"/>
                  </a:lnTo>
                  <a:cubicBezTo>
                    <a:pt x="7202" y="7670"/>
                    <a:pt x="7215" y="7564"/>
                    <a:pt x="7165" y="7481"/>
                  </a:cubicBezTo>
                  <a:cubicBezTo>
                    <a:pt x="7126" y="7419"/>
                    <a:pt x="7060" y="7387"/>
                    <a:pt x="6994" y="7387"/>
                  </a:cubicBezTo>
                  <a:cubicBezTo>
                    <a:pt x="6943" y="7387"/>
                    <a:pt x="6892" y="7406"/>
                    <a:pt x="6852" y="7445"/>
                  </a:cubicBezTo>
                  <a:lnTo>
                    <a:pt x="6498" y="7801"/>
                  </a:lnTo>
                  <a:cubicBezTo>
                    <a:pt x="6391" y="7660"/>
                    <a:pt x="6241" y="7558"/>
                    <a:pt x="6071" y="7510"/>
                  </a:cubicBezTo>
                  <a:lnTo>
                    <a:pt x="6071" y="7032"/>
                  </a:lnTo>
                  <a:cubicBezTo>
                    <a:pt x="6073" y="6928"/>
                    <a:pt x="5997" y="6839"/>
                    <a:pt x="5894" y="6823"/>
                  </a:cubicBezTo>
                  <a:cubicBezTo>
                    <a:pt x="5886" y="6822"/>
                    <a:pt x="5878" y="6822"/>
                    <a:pt x="5870" y="6822"/>
                  </a:cubicBezTo>
                  <a:cubicBezTo>
                    <a:pt x="5759" y="6822"/>
                    <a:pt x="5667" y="6911"/>
                    <a:pt x="5667" y="7025"/>
                  </a:cubicBezTo>
                  <a:lnTo>
                    <a:pt x="5667" y="7506"/>
                  </a:lnTo>
                  <a:cubicBezTo>
                    <a:pt x="5527" y="7541"/>
                    <a:pt x="5399" y="7613"/>
                    <a:pt x="5295" y="7715"/>
                  </a:cubicBezTo>
                  <a:cubicBezTo>
                    <a:pt x="5262" y="7747"/>
                    <a:pt x="5231" y="7783"/>
                    <a:pt x="5204" y="7820"/>
                  </a:cubicBezTo>
                  <a:lnTo>
                    <a:pt x="4831" y="7450"/>
                  </a:lnTo>
                  <a:cubicBezTo>
                    <a:pt x="4792" y="7409"/>
                    <a:pt x="4738" y="7387"/>
                    <a:pt x="4684" y="7387"/>
                  </a:cubicBezTo>
                  <a:cubicBezTo>
                    <a:pt x="4647" y="7387"/>
                    <a:pt x="4609" y="7398"/>
                    <a:pt x="4576" y="7418"/>
                  </a:cubicBezTo>
                  <a:cubicBezTo>
                    <a:pt x="4465" y="7486"/>
                    <a:pt x="4448" y="7641"/>
                    <a:pt x="4540" y="7734"/>
                  </a:cubicBezTo>
                  <a:lnTo>
                    <a:pt x="5017" y="8206"/>
                  </a:lnTo>
                  <a:cubicBezTo>
                    <a:pt x="5027" y="8216"/>
                    <a:pt x="5037" y="8225"/>
                    <a:pt x="5048" y="8232"/>
                  </a:cubicBezTo>
                  <a:cubicBezTo>
                    <a:pt x="5047" y="8257"/>
                    <a:pt x="5046" y="8281"/>
                    <a:pt x="5046" y="8304"/>
                  </a:cubicBezTo>
                  <a:lnTo>
                    <a:pt x="5046" y="8647"/>
                  </a:lnTo>
                  <a:lnTo>
                    <a:pt x="4492" y="8647"/>
                  </a:lnTo>
                  <a:cubicBezTo>
                    <a:pt x="4491" y="8647"/>
                    <a:pt x="4490" y="8647"/>
                    <a:pt x="4489" y="8647"/>
                  </a:cubicBezTo>
                  <a:cubicBezTo>
                    <a:pt x="4394" y="8647"/>
                    <a:pt x="4311" y="8711"/>
                    <a:pt x="4288" y="8805"/>
                  </a:cubicBezTo>
                  <a:cubicBezTo>
                    <a:pt x="4259" y="8932"/>
                    <a:pt x="4357" y="9052"/>
                    <a:pt x="4487" y="9052"/>
                  </a:cubicBezTo>
                  <a:lnTo>
                    <a:pt x="5044" y="9052"/>
                  </a:lnTo>
                  <a:lnTo>
                    <a:pt x="5044" y="9370"/>
                  </a:lnTo>
                  <a:cubicBezTo>
                    <a:pt x="5044" y="9660"/>
                    <a:pt x="4979" y="9945"/>
                    <a:pt x="4853" y="10206"/>
                  </a:cubicBezTo>
                  <a:cubicBezTo>
                    <a:pt x="4711" y="10132"/>
                    <a:pt x="4558" y="10096"/>
                    <a:pt x="4408" y="10096"/>
                  </a:cubicBezTo>
                  <a:cubicBezTo>
                    <a:pt x="4113" y="10096"/>
                    <a:pt x="3825" y="10232"/>
                    <a:pt x="3639" y="10482"/>
                  </a:cubicBezTo>
                  <a:lnTo>
                    <a:pt x="3140" y="11154"/>
                  </a:lnTo>
                  <a:cubicBezTo>
                    <a:pt x="3116" y="11186"/>
                    <a:pt x="3095" y="11219"/>
                    <a:pt x="3076" y="11252"/>
                  </a:cubicBezTo>
                  <a:cubicBezTo>
                    <a:pt x="2725" y="11229"/>
                    <a:pt x="2386" y="11105"/>
                    <a:pt x="2104" y="10895"/>
                  </a:cubicBezTo>
                  <a:lnTo>
                    <a:pt x="2429" y="10566"/>
                  </a:lnTo>
                  <a:cubicBezTo>
                    <a:pt x="2498" y="10498"/>
                    <a:pt x="2513" y="10393"/>
                    <a:pt x="2462" y="10310"/>
                  </a:cubicBezTo>
                  <a:cubicBezTo>
                    <a:pt x="2423" y="10248"/>
                    <a:pt x="2358" y="10215"/>
                    <a:pt x="2292" y="10215"/>
                  </a:cubicBezTo>
                  <a:cubicBezTo>
                    <a:pt x="2241" y="10215"/>
                    <a:pt x="2189" y="10235"/>
                    <a:pt x="2150" y="10275"/>
                  </a:cubicBezTo>
                  <a:lnTo>
                    <a:pt x="1807" y="10619"/>
                  </a:lnTo>
                  <a:cubicBezTo>
                    <a:pt x="1609" y="10395"/>
                    <a:pt x="1470" y="10125"/>
                    <a:pt x="1399" y="9834"/>
                  </a:cubicBezTo>
                  <a:lnTo>
                    <a:pt x="1908" y="9834"/>
                  </a:lnTo>
                  <a:cubicBezTo>
                    <a:pt x="1909" y="9834"/>
                    <a:pt x="1910" y="9834"/>
                    <a:pt x="1911" y="9834"/>
                  </a:cubicBezTo>
                  <a:cubicBezTo>
                    <a:pt x="2013" y="9834"/>
                    <a:pt x="2101" y="9760"/>
                    <a:pt x="2115" y="9657"/>
                  </a:cubicBezTo>
                  <a:cubicBezTo>
                    <a:pt x="2131" y="9537"/>
                    <a:pt x="2037" y="9431"/>
                    <a:pt x="1916" y="9429"/>
                  </a:cubicBezTo>
                  <a:lnTo>
                    <a:pt x="1347" y="9429"/>
                  </a:lnTo>
                  <a:lnTo>
                    <a:pt x="1347" y="9396"/>
                  </a:lnTo>
                  <a:lnTo>
                    <a:pt x="1347" y="8808"/>
                  </a:lnTo>
                  <a:lnTo>
                    <a:pt x="1912" y="8808"/>
                  </a:lnTo>
                  <a:cubicBezTo>
                    <a:pt x="1913" y="8808"/>
                    <a:pt x="1914" y="8808"/>
                    <a:pt x="1915" y="8808"/>
                  </a:cubicBezTo>
                  <a:cubicBezTo>
                    <a:pt x="2019" y="8808"/>
                    <a:pt x="2107" y="8734"/>
                    <a:pt x="2121" y="8631"/>
                  </a:cubicBezTo>
                  <a:cubicBezTo>
                    <a:pt x="2137" y="8510"/>
                    <a:pt x="2042" y="8404"/>
                    <a:pt x="1921" y="8404"/>
                  </a:cubicBezTo>
                  <a:lnTo>
                    <a:pt x="1347" y="8404"/>
                  </a:lnTo>
                  <a:lnTo>
                    <a:pt x="1347" y="7755"/>
                  </a:lnTo>
                  <a:lnTo>
                    <a:pt x="1912" y="7755"/>
                  </a:lnTo>
                  <a:cubicBezTo>
                    <a:pt x="1913" y="7755"/>
                    <a:pt x="1914" y="7755"/>
                    <a:pt x="1915" y="7755"/>
                  </a:cubicBezTo>
                  <a:cubicBezTo>
                    <a:pt x="2019" y="7755"/>
                    <a:pt x="2107" y="7681"/>
                    <a:pt x="2121" y="7578"/>
                  </a:cubicBezTo>
                  <a:cubicBezTo>
                    <a:pt x="2137" y="7457"/>
                    <a:pt x="2042" y="7350"/>
                    <a:pt x="1921" y="7350"/>
                  </a:cubicBezTo>
                  <a:lnTo>
                    <a:pt x="1347" y="7350"/>
                  </a:lnTo>
                  <a:lnTo>
                    <a:pt x="1347" y="6702"/>
                  </a:lnTo>
                  <a:lnTo>
                    <a:pt x="1912" y="6702"/>
                  </a:lnTo>
                  <a:cubicBezTo>
                    <a:pt x="1913" y="6702"/>
                    <a:pt x="1914" y="6702"/>
                    <a:pt x="1915" y="6702"/>
                  </a:cubicBezTo>
                  <a:cubicBezTo>
                    <a:pt x="2019" y="6702"/>
                    <a:pt x="2107" y="6628"/>
                    <a:pt x="2121" y="6525"/>
                  </a:cubicBezTo>
                  <a:cubicBezTo>
                    <a:pt x="2137" y="6404"/>
                    <a:pt x="2042" y="6297"/>
                    <a:pt x="1921" y="6297"/>
                  </a:cubicBezTo>
                  <a:lnTo>
                    <a:pt x="1347" y="6297"/>
                  </a:lnTo>
                  <a:lnTo>
                    <a:pt x="1347" y="6101"/>
                  </a:lnTo>
                  <a:cubicBezTo>
                    <a:pt x="1347" y="5948"/>
                    <a:pt x="1324" y="5797"/>
                    <a:pt x="1282" y="5650"/>
                  </a:cubicBezTo>
                  <a:lnTo>
                    <a:pt x="1506" y="5650"/>
                  </a:lnTo>
                  <a:cubicBezTo>
                    <a:pt x="1507" y="5650"/>
                    <a:pt x="1508" y="5650"/>
                    <a:pt x="1509" y="5650"/>
                  </a:cubicBezTo>
                  <a:cubicBezTo>
                    <a:pt x="1613" y="5650"/>
                    <a:pt x="1699" y="5576"/>
                    <a:pt x="1715" y="5473"/>
                  </a:cubicBezTo>
                  <a:cubicBezTo>
                    <a:pt x="1730" y="5352"/>
                    <a:pt x="1635" y="5245"/>
                    <a:pt x="1513" y="5245"/>
                  </a:cubicBezTo>
                  <a:lnTo>
                    <a:pt x="1101" y="5245"/>
                  </a:lnTo>
                  <a:cubicBezTo>
                    <a:pt x="965" y="5031"/>
                    <a:pt x="781" y="4851"/>
                    <a:pt x="562" y="4720"/>
                  </a:cubicBezTo>
                  <a:cubicBezTo>
                    <a:pt x="700" y="4652"/>
                    <a:pt x="875" y="4615"/>
                    <a:pt x="1043" y="4615"/>
                  </a:cubicBezTo>
                  <a:close/>
                  <a:moveTo>
                    <a:pt x="4420" y="10514"/>
                  </a:moveTo>
                  <a:cubicBezTo>
                    <a:pt x="4746" y="10514"/>
                    <a:pt x="5002" y="10789"/>
                    <a:pt x="4979" y="11115"/>
                  </a:cubicBezTo>
                  <a:lnTo>
                    <a:pt x="4979" y="11114"/>
                  </a:lnTo>
                  <a:cubicBezTo>
                    <a:pt x="4968" y="11276"/>
                    <a:pt x="4886" y="11425"/>
                    <a:pt x="4756" y="11523"/>
                  </a:cubicBezTo>
                  <a:lnTo>
                    <a:pt x="4085" y="12027"/>
                  </a:lnTo>
                  <a:cubicBezTo>
                    <a:pt x="4006" y="12086"/>
                    <a:pt x="3913" y="12115"/>
                    <a:pt x="3820" y="12115"/>
                  </a:cubicBezTo>
                  <a:cubicBezTo>
                    <a:pt x="3707" y="12115"/>
                    <a:pt x="3594" y="12071"/>
                    <a:pt x="3508" y="11987"/>
                  </a:cubicBezTo>
                  <a:cubicBezTo>
                    <a:pt x="3353" y="11831"/>
                    <a:pt x="3335" y="11586"/>
                    <a:pt x="3467" y="11410"/>
                  </a:cubicBezTo>
                  <a:lnTo>
                    <a:pt x="3971" y="10737"/>
                  </a:lnTo>
                  <a:cubicBezTo>
                    <a:pt x="4069" y="10608"/>
                    <a:pt x="4219" y="10527"/>
                    <a:pt x="4380" y="10516"/>
                  </a:cubicBezTo>
                  <a:cubicBezTo>
                    <a:pt x="4394" y="10514"/>
                    <a:pt x="4407" y="10514"/>
                    <a:pt x="4420" y="10514"/>
                  </a:cubicBezTo>
                  <a:close/>
                  <a:moveTo>
                    <a:pt x="9924" y="10514"/>
                  </a:moveTo>
                  <a:cubicBezTo>
                    <a:pt x="10248" y="10514"/>
                    <a:pt x="10506" y="10789"/>
                    <a:pt x="10483" y="11115"/>
                  </a:cubicBezTo>
                  <a:lnTo>
                    <a:pt x="10483" y="11114"/>
                  </a:lnTo>
                  <a:cubicBezTo>
                    <a:pt x="10471" y="11276"/>
                    <a:pt x="10389" y="11425"/>
                    <a:pt x="10260" y="11523"/>
                  </a:cubicBezTo>
                  <a:lnTo>
                    <a:pt x="9587" y="12027"/>
                  </a:lnTo>
                  <a:cubicBezTo>
                    <a:pt x="9508" y="12086"/>
                    <a:pt x="9416" y="12115"/>
                    <a:pt x="9323" y="12115"/>
                  </a:cubicBezTo>
                  <a:cubicBezTo>
                    <a:pt x="9210" y="12115"/>
                    <a:pt x="9097" y="12071"/>
                    <a:pt x="9012" y="11987"/>
                  </a:cubicBezTo>
                  <a:cubicBezTo>
                    <a:pt x="8856" y="11831"/>
                    <a:pt x="8839" y="11586"/>
                    <a:pt x="8970" y="11410"/>
                  </a:cubicBezTo>
                  <a:lnTo>
                    <a:pt x="9474" y="10737"/>
                  </a:lnTo>
                  <a:cubicBezTo>
                    <a:pt x="9572" y="10608"/>
                    <a:pt x="9721" y="10527"/>
                    <a:pt x="9884" y="10516"/>
                  </a:cubicBezTo>
                  <a:cubicBezTo>
                    <a:pt x="9897" y="10514"/>
                    <a:pt x="9910" y="10514"/>
                    <a:pt x="9924" y="10514"/>
                  </a:cubicBezTo>
                  <a:close/>
                  <a:moveTo>
                    <a:pt x="8189" y="1"/>
                  </a:moveTo>
                  <a:cubicBezTo>
                    <a:pt x="8124" y="1"/>
                    <a:pt x="8059" y="21"/>
                    <a:pt x="8005" y="59"/>
                  </a:cubicBezTo>
                  <a:cubicBezTo>
                    <a:pt x="7910" y="125"/>
                    <a:pt x="7854" y="235"/>
                    <a:pt x="7855" y="351"/>
                  </a:cubicBezTo>
                  <a:lnTo>
                    <a:pt x="7855" y="536"/>
                  </a:lnTo>
                  <a:cubicBezTo>
                    <a:pt x="7855" y="628"/>
                    <a:pt x="7861" y="719"/>
                    <a:pt x="7872" y="809"/>
                  </a:cubicBezTo>
                  <a:lnTo>
                    <a:pt x="7243" y="599"/>
                  </a:lnTo>
                  <a:cubicBezTo>
                    <a:pt x="7208" y="587"/>
                    <a:pt x="7172" y="582"/>
                    <a:pt x="7136" y="582"/>
                  </a:cubicBezTo>
                  <a:cubicBezTo>
                    <a:pt x="7015" y="582"/>
                    <a:pt x="6900" y="647"/>
                    <a:pt x="6841" y="759"/>
                  </a:cubicBezTo>
                  <a:cubicBezTo>
                    <a:pt x="6813" y="811"/>
                    <a:pt x="6800" y="867"/>
                    <a:pt x="6802" y="923"/>
                  </a:cubicBezTo>
                  <a:lnTo>
                    <a:pt x="6802" y="1079"/>
                  </a:lnTo>
                  <a:cubicBezTo>
                    <a:pt x="6800" y="1419"/>
                    <a:pt x="6904" y="1750"/>
                    <a:pt x="7099" y="2028"/>
                  </a:cubicBezTo>
                  <a:cubicBezTo>
                    <a:pt x="7076" y="2074"/>
                    <a:pt x="7063" y="2126"/>
                    <a:pt x="7063" y="2178"/>
                  </a:cubicBezTo>
                  <a:cubicBezTo>
                    <a:pt x="7063" y="2606"/>
                    <a:pt x="7145" y="3031"/>
                    <a:pt x="7303" y="3427"/>
                  </a:cubicBezTo>
                  <a:cubicBezTo>
                    <a:pt x="7250" y="3443"/>
                    <a:pt x="7201" y="3472"/>
                    <a:pt x="7162" y="3512"/>
                  </a:cubicBezTo>
                  <a:cubicBezTo>
                    <a:pt x="7097" y="3578"/>
                    <a:pt x="7061" y="3668"/>
                    <a:pt x="7064" y="3760"/>
                  </a:cubicBezTo>
                  <a:cubicBezTo>
                    <a:pt x="7067" y="4859"/>
                    <a:pt x="7606" y="5888"/>
                    <a:pt x="8506" y="6519"/>
                  </a:cubicBezTo>
                  <a:lnTo>
                    <a:pt x="8934" y="6819"/>
                  </a:lnTo>
                  <a:lnTo>
                    <a:pt x="8934" y="9400"/>
                  </a:lnTo>
                  <a:cubicBezTo>
                    <a:pt x="8934" y="9510"/>
                    <a:pt x="8890" y="9617"/>
                    <a:pt x="8810" y="9693"/>
                  </a:cubicBezTo>
                  <a:cubicBezTo>
                    <a:pt x="8738" y="9766"/>
                    <a:pt x="8640" y="9806"/>
                    <a:pt x="8541" y="9806"/>
                  </a:cubicBezTo>
                  <a:cubicBezTo>
                    <a:pt x="8496" y="9806"/>
                    <a:pt x="8450" y="9797"/>
                    <a:pt x="8407" y="9781"/>
                  </a:cubicBezTo>
                  <a:cubicBezTo>
                    <a:pt x="8250" y="9722"/>
                    <a:pt x="8152" y="9566"/>
                    <a:pt x="8152" y="9398"/>
                  </a:cubicBezTo>
                  <a:lnTo>
                    <a:pt x="8152" y="8327"/>
                  </a:lnTo>
                  <a:cubicBezTo>
                    <a:pt x="8152" y="7074"/>
                    <a:pt x="7145" y="6045"/>
                    <a:pt x="5906" y="6033"/>
                  </a:cubicBezTo>
                  <a:lnTo>
                    <a:pt x="5884" y="6033"/>
                  </a:lnTo>
                  <a:cubicBezTo>
                    <a:pt x="4632" y="6035"/>
                    <a:pt x="3616" y="7049"/>
                    <a:pt x="3616" y="8301"/>
                  </a:cubicBezTo>
                  <a:lnTo>
                    <a:pt x="3616" y="9382"/>
                  </a:lnTo>
                  <a:cubicBezTo>
                    <a:pt x="3615" y="9496"/>
                    <a:pt x="3569" y="9605"/>
                    <a:pt x="3488" y="9684"/>
                  </a:cubicBezTo>
                  <a:cubicBezTo>
                    <a:pt x="3414" y="9758"/>
                    <a:pt x="3314" y="9800"/>
                    <a:pt x="3210" y="9800"/>
                  </a:cubicBezTo>
                  <a:cubicBezTo>
                    <a:pt x="3208" y="9800"/>
                    <a:pt x="3206" y="9800"/>
                    <a:pt x="3204" y="9800"/>
                  </a:cubicBezTo>
                  <a:cubicBezTo>
                    <a:pt x="2984" y="9795"/>
                    <a:pt x="2807" y="9617"/>
                    <a:pt x="2807" y="9396"/>
                  </a:cubicBezTo>
                  <a:lnTo>
                    <a:pt x="2807" y="7280"/>
                  </a:lnTo>
                  <a:cubicBezTo>
                    <a:pt x="3432" y="6878"/>
                    <a:pt x="3812" y="6188"/>
                    <a:pt x="3817" y="5443"/>
                  </a:cubicBezTo>
                  <a:cubicBezTo>
                    <a:pt x="3818" y="5185"/>
                    <a:pt x="3611" y="4976"/>
                    <a:pt x="3353" y="4975"/>
                  </a:cubicBezTo>
                  <a:lnTo>
                    <a:pt x="3327" y="4975"/>
                  </a:lnTo>
                  <a:cubicBezTo>
                    <a:pt x="3298" y="4430"/>
                    <a:pt x="3069" y="3916"/>
                    <a:pt x="2683" y="3531"/>
                  </a:cubicBezTo>
                  <a:cubicBezTo>
                    <a:pt x="2593" y="3443"/>
                    <a:pt x="2476" y="3399"/>
                    <a:pt x="2359" y="3399"/>
                  </a:cubicBezTo>
                  <a:cubicBezTo>
                    <a:pt x="2240" y="3399"/>
                    <a:pt x="2121" y="3444"/>
                    <a:pt x="2030" y="3535"/>
                  </a:cubicBezTo>
                  <a:lnTo>
                    <a:pt x="1978" y="3587"/>
                  </a:lnTo>
                  <a:cubicBezTo>
                    <a:pt x="1571" y="3198"/>
                    <a:pt x="1029" y="2982"/>
                    <a:pt x="465" y="2981"/>
                  </a:cubicBezTo>
                  <a:cubicBezTo>
                    <a:pt x="209" y="2981"/>
                    <a:pt x="0" y="3188"/>
                    <a:pt x="0" y="3446"/>
                  </a:cubicBezTo>
                  <a:lnTo>
                    <a:pt x="0" y="4745"/>
                  </a:lnTo>
                  <a:lnTo>
                    <a:pt x="0" y="4751"/>
                  </a:lnTo>
                  <a:cubicBezTo>
                    <a:pt x="0" y="4771"/>
                    <a:pt x="2" y="4790"/>
                    <a:pt x="7" y="4810"/>
                  </a:cubicBezTo>
                  <a:cubicBezTo>
                    <a:pt x="27" y="4881"/>
                    <a:pt x="81" y="4937"/>
                    <a:pt x="150" y="4962"/>
                  </a:cubicBezTo>
                  <a:cubicBezTo>
                    <a:pt x="625" y="5134"/>
                    <a:pt x="942" y="5585"/>
                    <a:pt x="944" y="6091"/>
                  </a:cubicBezTo>
                  <a:lnTo>
                    <a:pt x="944" y="9403"/>
                  </a:lnTo>
                  <a:cubicBezTo>
                    <a:pt x="947" y="10569"/>
                    <a:pt x="1830" y="11543"/>
                    <a:pt x="2991" y="11660"/>
                  </a:cubicBezTo>
                  <a:cubicBezTo>
                    <a:pt x="2988" y="11815"/>
                    <a:pt x="3029" y="11968"/>
                    <a:pt x="3108" y="12103"/>
                  </a:cubicBezTo>
                  <a:lnTo>
                    <a:pt x="2677" y="12595"/>
                  </a:lnTo>
                  <a:cubicBezTo>
                    <a:pt x="2602" y="12680"/>
                    <a:pt x="2612" y="12809"/>
                    <a:pt x="2699" y="12883"/>
                  </a:cubicBezTo>
                  <a:lnTo>
                    <a:pt x="3333" y="13426"/>
                  </a:lnTo>
                  <a:lnTo>
                    <a:pt x="3095" y="13426"/>
                  </a:lnTo>
                  <a:cubicBezTo>
                    <a:pt x="3093" y="13426"/>
                    <a:pt x="3091" y="13426"/>
                    <a:pt x="3089" y="13426"/>
                  </a:cubicBezTo>
                  <a:cubicBezTo>
                    <a:pt x="2993" y="13426"/>
                    <a:pt x="2911" y="13491"/>
                    <a:pt x="2890" y="13584"/>
                  </a:cubicBezTo>
                  <a:cubicBezTo>
                    <a:pt x="2861" y="13710"/>
                    <a:pt x="2958" y="13831"/>
                    <a:pt x="3088" y="13831"/>
                  </a:cubicBezTo>
                  <a:lnTo>
                    <a:pt x="3907" y="13831"/>
                  </a:lnTo>
                  <a:cubicBezTo>
                    <a:pt x="4037" y="13831"/>
                    <a:pt x="4164" y="13801"/>
                    <a:pt x="4281" y="13743"/>
                  </a:cubicBezTo>
                  <a:lnTo>
                    <a:pt x="4380" y="13692"/>
                  </a:lnTo>
                  <a:cubicBezTo>
                    <a:pt x="4444" y="13661"/>
                    <a:pt x="4513" y="13645"/>
                    <a:pt x="4582" y="13645"/>
                  </a:cubicBezTo>
                  <a:cubicBezTo>
                    <a:pt x="4692" y="13645"/>
                    <a:pt x="4800" y="13686"/>
                    <a:pt x="4878" y="13767"/>
                  </a:cubicBezTo>
                  <a:cubicBezTo>
                    <a:pt x="4919" y="13810"/>
                    <a:pt x="4972" y="13830"/>
                    <a:pt x="5025" y="13830"/>
                  </a:cubicBezTo>
                  <a:cubicBezTo>
                    <a:pt x="5086" y="13830"/>
                    <a:pt x="5147" y="13803"/>
                    <a:pt x="5187" y="13750"/>
                  </a:cubicBezTo>
                  <a:cubicBezTo>
                    <a:pt x="5250" y="13667"/>
                    <a:pt x="5233" y="13548"/>
                    <a:pt x="5158" y="13476"/>
                  </a:cubicBezTo>
                  <a:cubicBezTo>
                    <a:pt x="4999" y="13321"/>
                    <a:pt x="4789" y="13241"/>
                    <a:pt x="4577" y="13241"/>
                  </a:cubicBezTo>
                  <a:cubicBezTo>
                    <a:pt x="4450" y="13241"/>
                    <a:pt x="4322" y="13270"/>
                    <a:pt x="4203" y="13329"/>
                  </a:cubicBezTo>
                  <a:lnTo>
                    <a:pt x="4099" y="13381"/>
                  </a:lnTo>
                  <a:cubicBezTo>
                    <a:pt x="4051" y="13404"/>
                    <a:pt x="4000" y="13419"/>
                    <a:pt x="3948" y="13424"/>
                  </a:cubicBezTo>
                  <a:lnTo>
                    <a:pt x="3112" y="12710"/>
                  </a:lnTo>
                  <a:lnTo>
                    <a:pt x="3389" y="12396"/>
                  </a:lnTo>
                  <a:cubicBezTo>
                    <a:pt x="3521" y="12476"/>
                    <a:pt x="3675" y="12520"/>
                    <a:pt x="3833" y="12520"/>
                  </a:cubicBezTo>
                  <a:cubicBezTo>
                    <a:pt x="4015" y="12520"/>
                    <a:pt x="4193" y="12461"/>
                    <a:pt x="4340" y="12351"/>
                  </a:cubicBezTo>
                  <a:lnTo>
                    <a:pt x="5012" y="11847"/>
                  </a:lnTo>
                  <a:cubicBezTo>
                    <a:pt x="5445" y="11526"/>
                    <a:pt x="5528" y="10910"/>
                    <a:pt x="5198" y="10485"/>
                  </a:cubicBezTo>
                  <a:cubicBezTo>
                    <a:pt x="5383" y="10147"/>
                    <a:pt x="5479" y="9768"/>
                    <a:pt x="5479" y="9383"/>
                  </a:cubicBezTo>
                  <a:lnTo>
                    <a:pt x="5479" y="8314"/>
                  </a:lnTo>
                  <a:cubicBezTo>
                    <a:pt x="5479" y="8200"/>
                    <a:pt x="5525" y="8092"/>
                    <a:pt x="5608" y="8013"/>
                  </a:cubicBezTo>
                  <a:cubicBezTo>
                    <a:pt x="5682" y="7938"/>
                    <a:pt x="5783" y="7896"/>
                    <a:pt x="5890" y="7896"/>
                  </a:cubicBezTo>
                  <a:cubicBezTo>
                    <a:pt x="6109" y="7901"/>
                    <a:pt x="6286" y="8081"/>
                    <a:pt x="6288" y="8300"/>
                  </a:cubicBezTo>
                  <a:lnTo>
                    <a:pt x="6288" y="9383"/>
                  </a:lnTo>
                  <a:cubicBezTo>
                    <a:pt x="6288" y="10621"/>
                    <a:pt x="7274" y="11641"/>
                    <a:pt x="8498" y="11673"/>
                  </a:cubicBezTo>
                  <a:cubicBezTo>
                    <a:pt x="8498" y="11824"/>
                    <a:pt x="8538" y="11974"/>
                    <a:pt x="8614" y="12105"/>
                  </a:cubicBezTo>
                  <a:lnTo>
                    <a:pt x="8185" y="12595"/>
                  </a:lnTo>
                  <a:cubicBezTo>
                    <a:pt x="8110" y="12680"/>
                    <a:pt x="8119" y="12809"/>
                    <a:pt x="8205" y="12883"/>
                  </a:cubicBezTo>
                  <a:lnTo>
                    <a:pt x="8839" y="13424"/>
                  </a:lnTo>
                  <a:lnTo>
                    <a:pt x="8562" y="13424"/>
                  </a:lnTo>
                  <a:cubicBezTo>
                    <a:pt x="8561" y="13424"/>
                    <a:pt x="8560" y="13424"/>
                    <a:pt x="8559" y="13424"/>
                  </a:cubicBezTo>
                  <a:cubicBezTo>
                    <a:pt x="8464" y="13424"/>
                    <a:pt x="8381" y="13489"/>
                    <a:pt x="8358" y="13583"/>
                  </a:cubicBezTo>
                  <a:cubicBezTo>
                    <a:pt x="8329" y="13710"/>
                    <a:pt x="8427" y="13829"/>
                    <a:pt x="8557" y="13829"/>
                  </a:cubicBezTo>
                  <a:lnTo>
                    <a:pt x="9384" y="13829"/>
                  </a:lnTo>
                  <a:cubicBezTo>
                    <a:pt x="9512" y="13829"/>
                    <a:pt x="9639" y="13799"/>
                    <a:pt x="9754" y="13743"/>
                  </a:cubicBezTo>
                  <a:lnTo>
                    <a:pt x="9858" y="13691"/>
                  </a:lnTo>
                  <a:cubicBezTo>
                    <a:pt x="9921" y="13660"/>
                    <a:pt x="9990" y="13644"/>
                    <a:pt x="10059" y="13644"/>
                  </a:cubicBezTo>
                  <a:cubicBezTo>
                    <a:pt x="10169" y="13644"/>
                    <a:pt x="10277" y="13685"/>
                    <a:pt x="10356" y="13767"/>
                  </a:cubicBezTo>
                  <a:cubicBezTo>
                    <a:pt x="10397" y="13809"/>
                    <a:pt x="10450" y="13830"/>
                    <a:pt x="10504" y="13830"/>
                  </a:cubicBezTo>
                  <a:cubicBezTo>
                    <a:pt x="10553" y="13830"/>
                    <a:pt x="10602" y="13812"/>
                    <a:pt x="10641" y="13776"/>
                  </a:cubicBezTo>
                  <a:cubicBezTo>
                    <a:pt x="10731" y="13695"/>
                    <a:pt x="10724" y="13556"/>
                    <a:pt x="10637" y="13472"/>
                  </a:cubicBezTo>
                  <a:cubicBezTo>
                    <a:pt x="10476" y="13319"/>
                    <a:pt x="10267" y="13239"/>
                    <a:pt x="10054" y="13239"/>
                  </a:cubicBezTo>
                  <a:cubicBezTo>
                    <a:pt x="9926" y="13239"/>
                    <a:pt x="9797" y="13268"/>
                    <a:pt x="9678" y="13328"/>
                  </a:cubicBezTo>
                  <a:lnTo>
                    <a:pt x="9574" y="13380"/>
                  </a:lnTo>
                  <a:cubicBezTo>
                    <a:pt x="9526" y="13403"/>
                    <a:pt x="9474" y="13417"/>
                    <a:pt x="9421" y="13422"/>
                  </a:cubicBezTo>
                  <a:lnTo>
                    <a:pt x="8581" y="12708"/>
                  </a:lnTo>
                  <a:lnTo>
                    <a:pt x="8859" y="12394"/>
                  </a:lnTo>
                  <a:cubicBezTo>
                    <a:pt x="8993" y="12475"/>
                    <a:pt x="9147" y="12518"/>
                    <a:pt x="9304" y="12518"/>
                  </a:cubicBezTo>
                  <a:cubicBezTo>
                    <a:pt x="9489" y="12518"/>
                    <a:pt x="9668" y="12459"/>
                    <a:pt x="9816" y="12350"/>
                  </a:cubicBezTo>
                  <a:lnTo>
                    <a:pt x="10492" y="11845"/>
                  </a:lnTo>
                  <a:cubicBezTo>
                    <a:pt x="10966" y="11495"/>
                    <a:pt x="11016" y="10805"/>
                    <a:pt x="10597" y="10390"/>
                  </a:cubicBezTo>
                  <a:cubicBezTo>
                    <a:pt x="10591" y="10385"/>
                    <a:pt x="10584" y="10379"/>
                    <a:pt x="10578" y="10373"/>
                  </a:cubicBezTo>
                  <a:cubicBezTo>
                    <a:pt x="10721" y="10070"/>
                    <a:pt x="10796" y="9742"/>
                    <a:pt x="10796" y="9408"/>
                  </a:cubicBezTo>
                  <a:lnTo>
                    <a:pt x="10796" y="5505"/>
                  </a:lnTo>
                  <a:lnTo>
                    <a:pt x="12576" y="5598"/>
                  </a:lnTo>
                  <a:lnTo>
                    <a:pt x="12576" y="6363"/>
                  </a:lnTo>
                  <a:cubicBezTo>
                    <a:pt x="12576" y="6548"/>
                    <a:pt x="12726" y="6696"/>
                    <a:pt x="12911" y="6696"/>
                  </a:cubicBezTo>
                  <a:cubicBezTo>
                    <a:pt x="13412" y="6696"/>
                    <a:pt x="13818" y="6289"/>
                    <a:pt x="13818" y="5787"/>
                  </a:cubicBezTo>
                  <a:lnTo>
                    <a:pt x="13818" y="5091"/>
                  </a:lnTo>
                  <a:cubicBezTo>
                    <a:pt x="13818" y="4744"/>
                    <a:pt x="13573" y="4446"/>
                    <a:pt x="13233" y="4378"/>
                  </a:cubicBezTo>
                  <a:lnTo>
                    <a:pt x="11904" y="4117"/>
                  </a:lnTo>
                  <a:cubicBezTo>
                    <a:pt x="11816" y="4100"/>
                    <a:pt x="11761" y="4008"/>
                    <a:pt x="11788" y="3921"/>
                  </a:cubicBezTo>
                  <a:cubicBezTo>
                    <a:pt x="11808" y="3858"/>
                    <a:pt x="11868" y="3813"/>
                    <a:pt x="11936" y="3813"/>
                  </a:cubicBezTo>
                  <a:cubicBezTo>
                    <a:pt x="11937" y="3813"/>
                    <a:pt x="11938" y="3813"/>
                    <a:pt x="11940" y="3813"/>
                  </a:cubicBezTo>
                  <a:lnTo>
                    <a:pt x="12987" y="3813"/>
                  </a:lnTo>
                  <a:cubicBezTo>
                    <a:pt x="13022" y="3813"/>
                    <a:pt x="13056" y="3812"/>
                    <a:pt x="13091" y="3808"/>
                  </a:cubicBezTo>
                  <a:lnTo>
                    <a:pt x="13091" y="3865"/>
                  </a:lnTo>
                  <a:cubicBezTo>
                    <a:pt x="13088" y="3970"/>
                    <a:pt x="13164" y="4060"/>
                    <a:pt x="13268" y="4074"/>
                  </a:cubicBezTo>
                  <a:cubicBezTo>
                    <a:pt x="13277" y="4075"/>
                    <a:pt x="13285" y="4076"/>
                    <a:pt x="13294" y="4076"/>
                  </a:cubicBezTo>
                  <a:cubicBezTo>
                    <a:pt x="13403" y="4076"/>
                    <a:pt x="13496" y="3986"/>
                    <a:pt x="13496" y="3874"/>
                  </a:cubicBezTo>
                  <a:lnTo>
                    <a:pt x="13496" y="3638"/>
                  </a:lnTo>
                  <a:cubicBezTo>
                    <a:pt x="13729" y="3455"/>
                    <a:pt x="13846" y="3161"/>
                    <a:pt x="13801" y="2867"/>
                  </a:cubicBezTo>
                  <a:cubicBezTo>
                    <a:pt x="13742" y="2460"/>
                    <a:pt x="13382" y="2167"/>
                    <a:pt x="12973" y="2167"/>
                  </a:cubicBezTo>
                  <a:lnTo>
                    <a:pt x="12739" y="2167"/>
                  </a:lnTo>
                  <a:cubicBezTo>
                    <a:pt x="12729" y="2167"/>
                    <a:pt x="12718" y="2168"/>
                    <a:pt x="12707" y="2168"/>
                  </a:cubicBezTo>
                  <a:cubicBezTo>
                    <a:pt x="12679" y="1825"/>
                    <a:pt x="12529" y="1504"/>
                    <a:pt x="12284" y="1262"/>
                  </a:cubicBezTo>
                  <a:lnTo>
                    <a:pt x="11891" y="867"/>
                  </a:lnTo>
                  <a:cubicBezTo>
                    <a:pt x="11821" y="798"/>
                    <a:pt x="11816" y="688"/>
                    <a:pt x="11875" y="612"/>
                  </a:cubicBezTo>
                  <a:cubicBezTo>
                    <a:pt x="12000" y="445"/>
                    <a:pt x="11884" y="263"/>
                    <a:pt x="11726" y="263"/>
                  </a:cubicBezTo>
                  <a:cubicBezTo>
                    <a:pt x="11665" y="263"/>
                    <a:pt x="11599" y="289"/>
                    <a:pt x="11538" y="353"/>
                  </a:cubicBezTo>
                  <a:cubicBezTo>
                    <a:pt x="11530" y="360"/>
                    <a:pt x="11526" y="370"/>
                    <a:pt x="11526" y="380"/>
                  </a:cubicBezTo>
                  <a:cubicBezTo>
                    <a:pt x="11500" y="798"/>
                    <a:pt x="11656" y="1207"/>
                    <a:pt x="11953" y="1502"/>
                  </a:cubicBezTo>
                  <a:lnTo>
                    <a:pt x="12248" y="1798"/>
                  </a:lnTo>
                  <a:cubicBezTo>
                    <a:pt x="12287" y="1837"/>
                    <a:pt x="12308" y="1891"/>
                    <a:pt x="12310" y="1946"/>
                  </a:cubicBezTo>
                  <a:lnTo>
                    <a:pt x="12310" y="2561"/>
                  </a:lnTo>
                  <a:cubicBezTo>
                    <a:pt x="12308" y="2569"/>
                    <a:pt x="12310" y="2576"/>
                    <a:pt x="12310" y="2581"/>
                  </a:cubicBezTo>
                  <a:cubicBezTo>
                    <a:pt x="12308" y="2593"/>
                    <a:pt x="12308" y="2603"/>
                    <a:pt x="12311" y="2615"/>
                  </a:cubicBezTo>
                  <a:cubicBezTo>
                    <a:pt x="12313" y="2618"/>
                    <a:pt x="12311" y="2620"/>
                    <a:pt x="12307" y="2620"/>
                  </a:cubicBezTo>
                  <a:cubicBezTo>
                    <a:pt x="12299" y="2620"/>
                    <a:pt x="12291" y="2620"/>
                    <a:pt x="12283" y="2620"/>
                  </a:cubicBezTo>
                  <a:cubicBezTo>
                    <a:pt x="11983" y="2620"/>
                    <a:pt x="11686" y="2569"/>
                    <a:pt x="11404" y="2466"/>
                  </a:cubicBezTo>
                  <a:cubicBezTo>
                    <a:pt x="11386" y="1694"/>
                    <a:pt x="10940" y="1014"/>
                    <a:pt x="10278" y="765"/>
                  </a:cubicBezTo>
                  <a:lnTo>
                    <a:pt x="8302" y="21"/>
                  </a:lnTo>
                  <a:cubicBezTo>
                    <a:pt x="8265" y="7"/>
                    <a:pt x="8227" y="1"/>
                    <a:pt x="8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96"/>
          <p:cNvGrpSpPr/>
          <p:nvPr/>
        </p:nvGrpSpPr>
        <p:grpSpPr>
          <a:xfrm>
            <a:off x="4827571" y="3271699"/>
            <a:ext cx="298314" cy="373169"/>
            <a:chOff x="4823189" y="3270526"/>
            <a:chExt cx="298314" cy="373169"/>
          </a:xfrm>
        </p:grpSpPr>
        <p:sp>
          <p:nvSpPr>
            <p:cNvPr id="1572" name="Google Shape;1572;p96"/>
            <p:cNvSpPr/>
            <p:nvPr/>
          </p:nvSpPr>
          <p:spPr>
            <a:xfrm>
              <a:off x="4924685" y="3600820"/>
              <a:ext cx="186840" cy="36780"/>
            </a:xfrm>
            <a:custGeom>
              <a:avLst/>
              <a:gdLst/>
              <a:ahLst/>
              <a:cxnLst/>
              <a:rect l="l" t="t" r="r" b="b"/>
              <a:pathLst>
                <a:path w="6929" h="1364" extrusionOk="0">
                  <a:moveTo>
                    <a:pt x="3464" y="0"/>
                  </a:moveTo>
                  <a:cubicBezTo>
                    <a:pt x="1551" y="0"/>
                    <a:pt x="1" y="306"/>
                    <a:pt x="1" y="682"/>
                  </a:cubicBezTo>
                  <a:cubicBezTo>
                    <a:pt x="1" y="1058"/>
                    <a:pt x="1551" y="1363"/>
                    <a:pt x="3464" y="1363"/>
                  </a:cubicBezTo>
                  <a:cubicBezTo>
                    <a:pt x="5376" y="1363"/>
                    <a:pt x="6928" y="1058"/>
                    <a:pt x="6928" y="682"/>
                  </a:cubicBezTo>
                  <a:cubicBezTo>
                    <a:pt x="6928" y="306"/>
                    <a:pt x="5376" y="0"/>
                    <a:pt x="3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96"/>
            <p:cNvSpPr/>
            <p:nvPr/>
          </p:nvSpPr>
          <p:spPr>
            <a:xfrm>
              <a:off x="5004016" y="3303989"/>
              <a:ext cx="112336" cy="252770"/>
            </a:xfrm>
            <a:custGeom>
              <a:avLst/>
              <a:gdLst/>
              <a:ahLst/>
              <a:cxnLst/>
              <a:rect l="l" t="t" r="r" b="b"/>
              <a:pathLst>
                <a:path w="4166" h="9374" extrusionOk="0">
                  <a:moveTo>
                    <a:pt x="465" y="1"/>
                  </a:moveTo>
                  <a:lnTo>
                    <a:pt x="465" y="1050"/>
                  </a:lnTo>
                  <a:cubicBezTo>
                    <a:pt x="161" y="1567"/>
                    <a:pt x="1" y="2156"/>
                    <a:pt x="2" y="2757"/>
                  </a:cubicBezTo>
                  <a:lnTo>
                    <a:pt x="7" y="4552"/>
                  </a:lnTo>
                  <a:cubicBezTo>
                    <a:pt x="4" y="4595"/>
                    <a:pt x="2" y="4640"/>
                    <a:pt x="2" y="4683"/>
                  </a:cubicBezTo>
                  <a:cubicBezTo>
                    <a:pt x="1" y="5990"/>
                    <a:pt x="649" y="7213"/>
                    <a:pt x="1734" y="7944"/>
                  </a:cubicBezTo>
                  <a:lnTo>
                    <a:pt x="3805" y="9334"/>
                  </a:lnTo>
                  <a:cubicBezTo>
                    <a:pt x="3845" y="9361"/>
                    <a:pt x="3890" y="9374"/>
                    <a:pt x="3933" y="9374"/>
                  </a:cubicBezTo>
                  <a:cubicBezTo>
                    <a:pt x="4054" y="9374"/>
                    <a:pt x="4166" y="9278"/>
                    <a:pt x="4165" y="9141"/>
                  </a:cubicBezTo>
                  <a:lnTo>
                    <a:pt x="4165" y="4683"/>
                  </a:lnTo>
                  <a:cubicBezTo>
                    <a:pt x="4165" y="3525"/>
                    <a:pt x="3237" y="2587"/>
                    <a:pt x="2090" y="2587"/>
                  </a:cubicBezTo>
                  <a:cubicBezTo>
                    <a:pt x="1823" y="2587"/>
                    <a:pt x="1560" y="2639"/>
                    <a:pt x="1313" y="2740"/>
                  </a:cubicBezTo>
                  <a:cubicBezTo>
                    <a:pt x="1316" y="2143"/>
                    <a:pt x="1481" y="1560"/>
                    <a:pt x="1789" y="1050"/>
                  </a:cubicBezTo>
                  <a:lnTo>
                    <a:pt x="17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96"/>
            <p:cNvSpPr/>
            <p:nvPr/>
          </p:nvSpPr>
          <p:spPr>
            <a:xfrm>
              <a:off x="4990345" y="3275595"/>
              <a:ext cx="125980" cy="256060"/>
            </a:xfrm>
            <a:custGeom>
              <a:avLst/>
              <a:gdLst/>
              <a:ahLst/>
              <a:cxnLst/>
              <a:rect l="l" t="t" r="r" b="b"/>
              <a:pathLst>
                <a:path w="4672" h="9496" extrusionOk="0">
                  <a:moveTo>
                    <a:pt x="1166" y="1"/>
                  </a:moveTo>
                  <a:cubicBezTo>
                    <a:pt x="524" y="1"/>
                    <a:pt x="1" y="527"/>
                    <a:pt x="1" y="1175"/>
                  </a:cubicBezTo>
                  <a:lnTo>
                    <a:pt x="1" y="2349"/>
                  </a:lnTo>
                  <a:lnTo>
                    <a:pt x="1701" y="2349"/>
                  </a:lnTo>
                  <a:cubicBezTo>
                    <a:pt x="1702" y="2349"/>
                    <a:pt x="1703" y="2349"/>
                    <a:pt x="1704" y="2349"/>
                  </a:cubicBezTo>
                  <a:cubicBezTo>
                    <a:pt x="2346" y="2349"/>
                    <a:pt x="2866" y="1824"/>
                    <a:pt x="2866" y="1175"/>
                  </a:cubicBezTo>
                  <a:cubicBezTo>
                    <a:pt x="2866" y="527"/>
                    <a:pt x="2345" y="1"/>
                    <a:pt x="1701" y="1"/>
                  </a:cubicBezTo>
                  <a:close/>
                  <a:moveTo>
                    <a:pt x="2581" y="3640"/>
                  </a:moveTo>
                  <a:cubicBezTo>
                    <a:pt x="2268" y="3640"/>
                    <a:pt x="1960" y="3712"/>
                    <a:pt x="1681" y="3850"/>
                  </a:cubicBezTo>
                  <a:cubicBezTo>
                    <a:pt x="1586" y="3898"/>
                    <a:pt x="1506" y="3973"/>
                    <a:pt x="1456" y="4067"/>
                  </a:cubicBezTo>
                  <a:cubicBezTo>
                    <a:pt x="1290" y="4375"/>
                    <a:pt x="1202" y="4719"/>
                    <a:pt x="1204" y="5069"/>
                  </a:cubicBezTo>
                  <a:cubicBezTo>
                    <a:pt x="1202" y="6376"/>
                    <a:pt x="1851" y="7598"/>
                    <a:pt x="2936" y="8328"/>
                  </a:cubicBezTo>
                  <a:lnTo>
                    <a:pt x="4672" y="9495"/>
                  </a:lnTo>
                  <a:lnTo>
                    <a:pt x="4672" y="5736"/>
                  </a:lnTo>
                  <a:cubicBezTo>
                    <a:pt x="4672" y="4579"/>
                    <a:pt x="3740" y="3640"/>
                    <a:pt x="2590" y="3640"/>
                  </a:cubicBezTo>
                  <a:cubicBezTo>
                    <a:pt x="2587" y="3640"/>
                    <a:pt x="2584" y="3640"/>
                    <a:pt x="2581" y="36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96"/>
            <p:cNvSpPr/>
            <p:nvPr/>
          </p:nvSpPr>
          <p:spPr>
            <a:xfrm>
              <a:off x="4828851" y="3305472"/>
              <a:ext cx="175407" cy="33491"/>
            </a:xfrm>
            <a:custGeom>
              <a:avLst/>
              <a:gdLst/>
              <a:ahLst/>
              <a:cxnLst/>
              <a:rect l="l" t="t" r="r" b="b"/>
              <a:pathLst>
                <a:path w="6505" h="1242" extrusionOk="0">
                  <a:moveTo>
                    <a:pt x="5886" y="0"/>
                  </a:moveTo>
                  <a:cubicBezTo>
                    <a:pt x="5865" y="0"/>
                    <a:pt x="5844" y="1"/>
                    <a:pt x="5823" y="4"/>
                  </a:cubicBezTo>
                  <a:lnTo>
                    <a:pt x="479" y="576"/>
                  </a:lnTo>
                  <a:cubicBezTo>
                    <a:pt x="207" y="606"/>
                    <a:pt x="1" y="836"/>
                    <a:pt x="1" y="1110"/>
                  </a:cubicBezTo>
                  <a:cubicBezTo>
                    <a:pt x="1" y="1184"/>
                    <a:pt x="60" y="1241"/>
                    <a:pt x="132" y="1241"/>
                  </a:cubicBezTo>
                  <a:lnTo>
                    <a:pt x="6243" y="1241"/>
                  </a:lnTo>
                  <a:cubicBezTo>
                    <a:pt x="6387" y="1241"/>
                    <a:pt x="6503" y="1124"/>
                    <a:pt x="6503" y="980"/>
                  </a:cubicBezTo>
                  <a:lnTo>
                    <a:pt x="6503" y="622"/>
                  </a:lnTo>
                  <a:cubicBezTo>
                    <a:pt x="6504" y="276"/>
                    <a:pt x="6223" y="0"/>
                    <a:pt x="58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96"/>
            <p:cNvSpPr/>
            <p:nvPr/>
          </p:nvSpPr>
          <p:spPr>
            <a:xfrm>
              <a:off x="4828851" y="3319063"/>
              <a:ext cx="175407" cy="19927"/>
            </a:xfrm>
            <a:custGeom>
              <a:avLst/>
              <a:gdLst/>
              <a:ahLst/>
              <a:cxnLst/>
              <a:rect l="l" t="t" r="r" b="b"/>
              <a:pathLst>
                <a:path w="6505" h="739" extrusionOk="0">
                  <a:moveTo>
                    <a:pt x="6494" y="1"/>
                  </a:moveTo>
                  <a:cubicBezTo>
                    <a:pt x="6465" y="116"/>
                    <a:pt x="6363" y="197"/>
                    <a:pt x="6245" y="198"/>
                  </a:cubicBezTo>
                  <a:lnTo>
                    <a:pt x="181" y="198"/>
                  </a:lnTo>
                  <a:cubicBezTo>
                    <a:pt x="67" y="302"/>
                    <a:pt x="1" y="450"/>
                    <a:pt x="1" y="606"/>
                  </a:cubicBezTo>
                  <a:cubicBezTo>
                    <a:pt x="1" y="678"/>
                    <a:pt x="58" y="737"/>
                    <a:pt x="132" y="739"/>
                  </a:cubicBezTo>
                  <a:lnTo>
                    <a:pt x="6243" y="739"/>
                  </a:lnTo>
                  <a:cubicBezTo>
                    <a:pt x="6389" y="737"/>
                    <a:pt x="6504" y="618"/>
                    <a:pt x="6503" y="472"/>
                  </a:cubicBezTo>
                  <a:lnTo>
                    <a:pt x="6503" y="109"/>
                  </a:lnTo>
                  <a:cubicBezTo>
                    <a:pt x="6503" y="73"/>
                    <a:pt x="6500" y="37"/>
                    <a:pt x="6494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96"/>
            <p:cNvSpPr/>
            <p:nvPr/>
          </p:nvSpPr>
          <p:spPr>
            <a:xfrm>
              <a:off x="4823189" y="3270526"/>
              <a:ext cx="298314" cy="373169"/>
            </a:xfrm>
            <a:custGeom>
              <a:avLst/>
              <a:gdLst/>
              <a:ahLst/>
              <a:cxnLst/>
              <a:rect l="l" t="t" r="r" b="b"/>
              <a:pathLst>
                <a:path w="11063" h="13839" extrusionOk="0">
                  <a:moveTo>
                    <a:pt x="7482" y="778"/>
                  </a:moveTo>
                  <a:cubicBezTo>
                    <a:pt x="7474" y="778"/>
                    <a:pt x="7466" y="778"/>
                    <a:pt x="7458" y="779"/>
                  </a:cubicBezTo>
                  <a:cubicBezTo>
                    <a:pt x="7354" y="795"/>
                    <a:pt x="7279" y="885"/>
                    <a:pt x="7280" y="988"/>
                  </a:cubicBezTo>
                  <a:lnTo>
                    <a:pt x="7280" y="1243"/>
                  </a:lnTo>
                  <a:cubicBezTo>
                    <a:pt x="7280" y="1355"/>
                    <a:pt x="7372" y="1445"/>
                    <a:pt x="7482" y="1445"/>
                  </a:cubicBezTo>
                  <a:cubicBezTo>
                    <a:pt x="7490" y="1445"/>
                    <a:pt x="7499" y="1445"/>
                    <a:pt x="7508" y="1444"/>
                  </a:cubicBezTo>
                  <a:cubicBezTo>
                    <a:pt x="7610" y="1429"/>
                    <a:pt x="7687" y="1340"/>
                    <a:pt x="7685" y="1235"/>
                  </a:cubicBezTo>
                  <a:lnTo>
                    <a:pt x="7685" y="981"/>
                  </a:lnTo>
                  <a:cubicBezTo>
                    <a:pt x="7685" y="867"/>
                    <a:pt x="7593" y="778"/>
                    <a:pt x="7482" y="778"/>
                  </a:cubicBezTo>
                  <a:close/>
                  <a:moveTo>
                    <a:pt x="6085" y="1513"/>
                  </a:moveTo>
                  <a:cubicBezTo>
                    <a:pt x="6186" y="1513"/>
                    <a:pt x="6283" y="1550"/>
                    <a:pt x="6358" y="1618"/>
                  </a:cubicBezTo>
                  <a:cubicBezTo>
                    <a:pt x="6448" y="1697"/>
                    <a:pt x="6498" y="1811"/>
                    <a:pt x="6497" y="1931"/>
                  </a:cubicBezTo>
                  <a:lnTo>
                    <a:pt x="6497" y="2289"/>
                  </a:lnTo>
                  <a:cubicBezTo>
                    <a:pt x="6498" y="2321"/>
                    <a:pt x="6472" y="2348"/>
                    <a:pt x="6439" y="2348"/>
                  </a:cubicBezTo>
                  <a:lnTo>
                    <a:pt x="407" y="2348"/>
                  </a:lnTo>
                  <a:cubicBezTo>
                    <a:pt x="437" y="2207"/>
                    <a:pt x="554" y="2102"/>
                    <a:pt x="698" y="2086"/>
                  </a:cubicBezTo>
                  <a:lnTo>
                    <a:pt x="6040" y="1516"/>
                  </a:lnTo>
                  <a:cubicBezTo>
                    <a:pt x="6055" y="1514"/>
                    <a:pt x="6070" y="1513"/>
                    <a:pt x="6085" y="1513"/>
                  </a:cubicBezTo>
                  <a:close/>
                  <a:moveTo>
                    <a:pt x="7878" y="405"/>
                  </a:moveTo>
                  <a:cubicBezTo>
                    <a:pt x="8410" y="405"/>
                    <a:pt x="8841" y="841"/>
                    <a:pt x="8841" y="1377"/>
                  </a:cubicBezTo>
                  <a:cubicBezTo>
                    <a:pt x="8841" y="1915"/>
                    <a:pt x="8408" y="2350"/>
                    <a:pt x="7878" y="2350"/>
                  </a:cubicBezTo>
                  <a:lnTo>
                    <a:pt x="6897" y="2350"/>
                  </a:lnTo>
                  <a:cubicBezTo>
                    <a:pt x="6900" y="2330"/>
                    <a:pt x="6901" y="2311"/>
                    <a:pt x="6901" y="2291"/>
                  </a:cubicBezTo>
                  <a:lnTo>
                    <a:pt x="6901" y="1931"/>
                  </a:lnTo>
                  <a:cubicBezTo>
                    <a:pt x="6901" y="1697"/>
                    <a:pt x="6802" y="1474"/>
                    <a:pt x="6628" y="1317"/>
                  </a:cubicBezTo>
                  <a:cubicBezTo>
                    <a:pt x="6561" y="1256"/>
                    <a:pt x="6485" y="1207"/>
                    <a:pt x="6403" y="1173"/>
                  </a:cubicBezTo>
                  <a:cubicBezTo>
                    <a:pt x="6498" y="730"/>
                    <a:pt x="6891" y="405"/>
                    <a:pt x="7344" y="405"/>
                  </a:cubicBezTo>
                  <a:close/>
                  <a:moveTo>
                    <a:pt x="8035" y="2745"/>
                  </a:moveTo>
                  <a:lnTo>
                    <a:pt x="8035" y="2745"/>
                  </a:lnTo>
                  <a:cubicBezTo>
                    <a:pt x="7897" y="3102"/>
                    <a:pt x="7818" y="3478"/>
                    <a:pt x="7800" y="3861"/>
                  </a:cubicBezTo>
                  <a:cubicBezTo>
                    <a:pt x="7439" y="4036"/>
                    <a:pt x="7129" y="4301"/>
                    <a:pt x="6901" y="4632"/>
                  </a:cubicBezTo>
                  <a:lnTo>
                    <a:pt x="6901" y="4010"/>
                  </a:lnTo>
                  <a:cubicBezTo>
                    <a:pt x="6903" y="3577"/>
                    <a:pt x="6994" y="3149"/>
                    <a:pt x="7168" y="2753"/>
                  </a:cubicBezTo>
                  <a:lnTo>
                    <a:pt x="7877" y="2753"/>
                  </a:lnTo>
                  <a:cubicBezTo>
                    <a:pt x="7929" y="2753"/>
                    <a:pt x="7982" y="2750"/>
                    <a:pt x="8035" y="2745"/>
                  </a:cubicBezTo>
                  <a:close/>
                  <a:moveTo>
                    <a:pt x="7442" y="8544"/>
                  </a:moveTo>
                  <a:cubicBezTo>
                    <a:pt x="7605" y="8742"/>
                    <a:pt x="7786" y="8927"/>
                    <a:pt x="7982" y="9092"/>
                  </a:cubicBezTo>
                  <a:cubicBezTo>
                    <a:pt x="7985" y="9105"/>
                    <a:pt x="7989" y="9118"/>
                    <a:pt x="7995" y="9131"/>
                  </a:cubicBezTo>
                  <a:lnTo>
                    <a:pt x="8743" y="10745"/>
                  </a:lnTo>
                  <a:lnTo>
                    <a:pt x="7442" y="10745"/>
                  </a:lnTo>
                  <a:lnTo>
                    <a:pt x="7442" y="8544"/>
                  </a:lnTo>
                  <a:close/>
                  <a:moveTo>
                    <a:pt x="7350" y="0"/>
                  </a:moveTo>
                  <a:cubicBezTo>
                    <a:pt x="7350" y="0"/>
                    <a:pt x="6134" y="464"/>
                    <a:pt x="6010" y="1101"/>
                  </a:cubicBezTo>
                  <a:lnTo>
                    <a:pt x="6004" y="1101"/>
                  </a:lnTo>
                  <a:lnTo>
                    <a:pt x="660" y="1671"/>
                  </a:lnTo>
                  <a:cubicBezTo>
                    <a:pt x="284" y="1712"/>
                    <a:pt x="0" y="2030"/>
                    <a:pt x="2" y="2409"/>
                  </a:cubicBezTo>
                  <a:cubicBezTo>
                    <a:pt x="2" y="2592"/>
                    <a:pt x="150" y="2742"/>
                    <a:pt x="335" y="2753"/>
                  </a:cubicBezTo>
                  <a:lnTo>
                    <a:pt x="6737" y="2753"/>
                  </a:lnTo>
                  <a:cubicBezTo>
                    <a:pt x="6583" y="3151"/>
                    <a:pt x="6502" y="3572"/>
                    <a:pt x="6495" y="3998"/>
                  </a:cubicBezTo>
                  <a:lnTo>
                    <a:pt x="6495" y="5855"/>
                  </a:lnTo>
                  <a:cubicBezTo>
                    <a:pt x="6502" y="5861"/>
                    <a:pt x="6505" y="5868"/>
                    <a:pt x="6505" y="5877"/>
                  </a:cubicBezTo>
                  <a:cubicBezTo>
                    <a:pt x="6505" y="5893"/>
                    <a:pt x="6504" y="5908"/>
                    <a:pt x="6504" y="5924"/>
                  </a:cubicBezTo>
                  <a:cubicBezTo>
                    <a:pt x="6504" y="6629"/>
                    <a:pt x="6682" y="7322"/>
                    <a:pt x="7024" y="7937"/>
                  </a:cubicBezTo>
                  <a:lnTo>
                    <a:pt x="7008" y="7938"/>
                  </a:lnTo>
                  <a:lnTo>
                    <a:pt x="7008" y="10745"/>
                  </a:lnTo>
                  <a:lnTo>
                    <a:pt x="4887" y="10745"/>
                  </a:lnTo>
                  <a:cubicBezTo>
                    <a:pt x="4881" y="10744"/>
                    <a:pt x="4875" y="10744"/>
                    <a:pt x="4870" y="10744"/>
                  </a:cubicBezTo>
                  <a:cubicBezTo>
                    <a:pt x="4801" y="10744"/>
                    <a:pt x="4739" y="10782"/>
                    <a:pt x="4709" y="10843"/>
                  </a:cubicBezTo>
                  <a:cubicBezTo>
                    <a:pt x="4674" y="10908"/>
                    <a:pt x="4677" y="10989"/>
                    <a:pt x="4719" y="11050"/>
                  </a:cubicBezTo>
                  <a:lnTo>
                    <a:pt x="5239" y="11837"/>
                  </a:lnTo>
                  <a:cubicBezTo>
                    <a:pt x="5278" y="11895"/>
                    <a:pt x="5342" y="11927"/>
                    <a:pt x="5407" y="11927"/>
                  </a:cubicBezTo>
                  <a:cubicBezTo>
                    <a:pt x="5446" y="11927"/>
                    <a:pt x="5484" y="11916"/>
                    <a:pt x="5518" y="11893"/>
                  </a:cubicBezTo>
                  <a:cubicBezTo>
                    <a:pt x="5612" y="11831"/>
                    <a:pt x="5638" y="11706"/>
                    <a:pt x="5576" y="11612"/>
                  </a:cubicBezTo>
                  <a:lnTo>
                    <a:pt x="5263" y="11150"/>
                  </a:lnTo>
                  <a:lnTo>
                    <a:pt x="7037" y="11150"/>
                  </a:lnTo>
                  <a:lnTo>
                    <a:pt x="7037" y="12769"/>
                  </a:lnTo>
                  <a:lnTo>
                    <a:pt x="6327" y="12769"/>
                  </a:lnTo>
                  <a:cubicBezTo>
                    <a:pt x="6326" y="12769"/>
                    <a:pt x="6324" y="12769"/>
                    <a:pt x="6323" y="12769"/>
                  </a:cubicBezTo>
                  <a:cubicBezTo>
                    <a:pt x="6232" y="12769"/>
                    <a:pt x="6153" y="12829"/>
                    <a:pt x="6132" y="12918"/>
                  </a:cubicBezTo>
                  <a:cubicBezTo>
                    <a:pt x="6103" y="13040"/>
                    <a:pt x="6204" y="13147"/>
                    <a:pt x="6329" y="13147"/>
                  </a:cubicBezTo>
                  <a:lnTo>
                    <a:pt x="8153" y="13147"/>
                  </a:lnTo>
                  <a:cubicBezTo>
                    <a:pt x="8156" y="13147"/>
                    <a:pt x="8158" y="13147"/>
                    <a:pt x="8160" y="13147"/>
                  </a:cubicBezTo>
                  <a:cubicBezTo>
                    <a:pt x="8249" y="13147"/>
                    <a:pt x="8325" y="13086"/>
                    <a:pt x="8348" y="13000"/>
                  </a:cubicBezTo>
                  <a:cubicBezTo>
                    <a:pt x="8375" y="12877"/>
                    <a:pt x="8276" y="12769"/>
                    <a:pt x="8151" y="12769"/>
                  </a:cubicBezTo>
                  <a:lnTo>
                    <a:pt x="7443" y="12769"/>
                  </a:lnTo>
                  <a:lnTo>
                    <a:pt x="7443" y="12468"/>
                  </a:lnTo>
                  <a:cubicBezTo>
                    <a:pt x="8217" y="12477"/>
                    <a:pt x="8953" y="12537"/>
                    <a:pt x="9532" y="12640"/>
                  </a:cubicBezTo>
                  <a:cubicBezTo>
                    <a:pt x="10169" y="12752"/>
                    <a:pt x="10428" y="12885"/>
                    <a:pt x="10502" y="12948"/>
                  </a:cubicBezTo>
                  <a:cubicBezTo>
                    <a:pt x="10427" y="13013"/>
                    <a:pt x="10169" y="13145"/>
                    <a:pt x="9532" y="13258"/>
                  </a:cubicBezTo>
                  <a:cubicBezTo>
                    <a:pt x="8903" y="13369"/>
                    <a:pt x="8090" y="13431"/>
                    <a:pt x="7240" y="13431"/>
                  </a:cubicBezTo>
                  <a:cubicBezTo>
                    <a:pt x="6390" y="13431"/>
                    <a:pt x="5576" y="13369"/>
                    <a:pt x="4948" y="13258"/>
                  </a:cubicBezTo>
                  <a:cubicBezTo>
                    <a:pt x="4308" y="13144"/>
                    <a:pt x="4050" y="13011"/>
                    <a:pt x="3977" y="12948"/>
                  </a:cubicBezTo>
                  <a:cubicBezTo>
                    <a:pt x="4121" y="12815"/>
                    <a:pt x="4869" y="12555"/>
                    <a:pt x="6489" y="12483"/>
                  </a:cubicBezTo>
                  <a:cubicBezTo>
                    <a:pt x="6600" y="12475"/>
                    <a:pt x="6684" y="12382"/>
                    <a:pt x="6680" y="12271"/>
                  </a:cubicBezTo>
                  <a:cubicBezTo>
                    <a:pt x="6674" y="12162"/>
                    <a:pt x="6583" y="12076"/>
                    <a:pt x="6475" y="12076"/>
                  </a:cubicBezTo>
                  <a:cubicBezTo>
                    <a:pt x="6474" y="12076"/>
                    <a:pt x="6473" y="12076"/>
                    <a:pt x="6472" y="12076"/>
                  </a:cubicBezTo>
                  <a:cubicBezTo>
                    <a:pt x="5698" y="12111"/>
                    <a:pt x="4994" y="12196"/>
                    <a:pt x="4487" y="12320"/>
                  </a:cubicBezTo>
                  <a:cubicBezTo>
                    <a:pt x="3850" y="12474"/>
                    <a:pt x="3553" y="12673"/>
                    <a:pt x="3553" y="12949"/>
                  </a:cubicBezTo>
                  <a:cubicBezTo>
                    <a:pt x="3553" y="13258"/>
                    <a:pt x="3931" y="13475"/>
                    <a:pt x="4737" y="13634"/>
                  </a:cubicBezTo>
                  <a:cubicBezTo>
                    <a:pt x="5409" y="13766"/>
                    <a:pt x="6296" y="13838"/>
                    <a:pt x="7240" y="13838"/>
                  </a:cubicBezTo>
                  <a:cubicBezTo>
                    <a:pt x="8182" y="13838"/>
                    <a:pt x="9071" y="13766"/>
                    <a:pt x="9741" y="13634"/>
                  </a:cubicBezTo>
                  <a:cubicBezTo>
                    <a:pt x="10549" y="13475"/>
                    <a:pt x="10925" y="13258"/>
                    <a:pt x="10925" y="12949"/>
                  </a:cubicBezTo>
                  <a:cubicBezTo>
                    <a:pt x="10925" y="12641"/>
                    <a:pt x="10549" y="12425"/>
                    <a:pt x="9741" y="12265"/>
                  </a:cubicBezTo>
                  <a:cubicBezTo>
                    <a:pt x="9120" y="12143"/>
                    <a:pt x="8310" y="12072"/>
                    <a:pt x="7443" y="12062"/>
                  </a:cubicBezTo>
                  <a:lnTo>
                    <a:pt x="7443" y="11150"/>
                  </a:lnTo>
                  <a:lnTo>
                    <a:pt x="9034" y="11150"/>
                  </a:lnTo>
                  <a:cubicBezTo>
                    <a:pt x="9036" y="11150"/>
                    <a:pt x="9038" y="11150"/>
                    <a:pt x="9041" y="11150"/>
                  </a:cubicBezTo>
                  <a:cubicBezTo>
                    <a:pt x="9080" y="11150"/>
                    <a:pt x="9118" y="11138"/>
                    <a:pt x="9150" y="11117"/>
                  </a:cubicBezTo>
                  <a:cubicBezTo>
                    <a:pt x="9233" y="11061"/>
                    <a:pt x="9263" y="10952"/>
                    <a:pt x="9221" y="10863"/>
                  </a:cubicBezTo>
                  <a:lnTo>
                    <a:pt x="8622" y="9566"/>
                  </a:lnTo>
                  <a:lnTo>
                    <a:pt x="8622" y="9566"/>
                  </a:lnTo>
                  <a:lnTo>
                    <a:pt x="10387" y="10752"/>
                  </a:lnTo>
                  <a:cubicBezTo>
                    <a:pt x="10462" y="10803"/>
                    <a:pt x="10545" y="10826"/>
                    <a:pt x="10625" y="10826"/>
                  </a:cubicBezTo>
                  <a:cubicBezTo>
                    <a:pt x="10852" y="10826"/>
                    <a:pt x="11062" y="10645"/>
                    <a:pt x="11061" y="10389"/>
                  </a:cubicBezTo>
                  <a:lnTo>
                    <a:pt x="11061" y="6743"/>
                  </a:lnTo>
                  <a:cubicBezTo>
                    <a:pt x="11062" y="6637"/>
                    <a:pt x="10986" y="6548"/>
                    <a:pt x="10882" y="6534"/>
                  </a:cubicBezTo>
                  <a:cubicBezTo>
                    <a:pt x="10873" y="6533"/>
                    <a:pt x="10865" y="6532"/>
                    <a:pt x="10856" y="6532"/>
                  </a:cubicBezTo>
                  <a:cubicBezTo>
                    <a:pt x="10746" y="6532"/>
                    <a:pt x="10655" y="6622"/>
                    <a:pt x="10655" y="6734"/>
                  </a:cubicBezTo>
                  <a:lnTo>
                    <a:pt x="10655" y="9311"/>
                  </a:lnTo>
                  <a:lnTo>
                    <a:pt x="9233" y="8356"/>
                  </a:lnTo>
                  <a:cubicBezTo>
                    <a:pt x="8269" y="7708"/>
                    <a:pt x="7656" y="6626"/>
                    <a:pt x="7596" y="5459"/>
                  </a:cubicBezTo>
                  <a:cubicBezTo>
                    <a:pt x="7590" y="5352"/>
                    <a:pt x="7502" y="5268"/>
                    <a:pt x="7397" y="5268"/>
                  </a:cubicBezTo>
                  <a:cubicBezTo>
                    <a:pt x="7393" y="5268"/>
                    <a:pt x="7388" y="5269"/>
                    <a:pt x="7384" y="5269"/>
                  </a:cubicBezTo>
                  <a:cubicBezTo>
                    <a:pt x="7272" y="5275"/>
                    <a:pt x="7187" y="5370"/>
                    <a:pt x="7192" y="5481"/>
                  </a:cubicBezTo>
                  <a:cubicBezTo>
                    <a:pt x="7259" y="6773"/>
                    <a:pt x="7937" y="7974"/>
                    <a:pt x="9008" y="8692"/>
                  </a:cubicBezTo>
                  <a:lnTo>
                    <a:pt x="10655" y="9798"/>
                  </a:lnTo>
                  <a:lnTo>
                    <a:pt x="10655" y="10389"/>
                  </a:lnTo>
                  <a:cubicBezTo>
                    <a:pt x="10655" y="10401"/>
                    <a:pt x="10649" y="10412"/>
                    <a:pt x="10639" y="10417"/>
                  </a:cubicBezTo>
                  <a:cubicBezTo>
                    <a:pt x="10635" y="10419"/>
                    <a:pt x="10631" y="10420"/>
                    <a:pt x="10626" y="10420"/>
                  </a:cubicBezTo>
                  <a:cubicBezTo>
                    <a:pt x="10621" y="10420"/>
                    <a:pt x="10615" y="10418"/>
                    <a:pt x="10610" y="10415"/>
                  </a:cubicBezTo>
                  <a:lnTo>
                    <a:pt x="8540" y="9025"/>
                  </a:lnTo>
                  <a:cubicBezTo>
                    <a:pt x="7511" y="8332"/>
                    <a:pt x="6894" y="7173"/>
                    <a:pt x="6897" y="5933"/>
                  </a:cubicBezTo>
                  <a:cubicBezTo>
                    <a:pt x="6897" y="4888"/>
                    <a:pt x="7740" y="4040"/>
                    <a:pt x="8776" y="4040"/>
                  </a:cubicBezTo>
                  <a:cubicBezTo>
                    <a:pt x="9812" y="4040"/>
                    <a:pt x="10649" y="4884"/>
                    <a:pt x="10655" y="5924"/>
                  </a:cubicBezTo>
                  <a:cubicBezTo>
                    <a:pt x="10655" y="6028"/>
                    <a:pt x="10727" y="6120"/>
                    <a:pt x="10829" y="6133"/>
                  </a:cubicBezTo>
                  <a:cubicBezTo>
                    <a:pt x="10839" y="6135"/>
                    <a:pt x="10848" y="6135"/>
                    <a:pt x="10858" y="6135"/>
                  </a:cubicBezTo>
                  <a:cubicBezTo>
                    <a:pt x="10968" y="6135"/>
                    <a:pt x="11059" y="6046"/>
                    <a:pt x="11059" y="5933"/>
                  </a:cubicBezTo>
                  <a:cubicBezTo>
                    <a:pt x="11059" y="4665"/>
                    <a:pt x="10035" y="3634"/>
                    <a:pt x="8776" y="3634"/>
                  </a:cubicBezTo>
                  <a:cubicBezTo>
                    <a:pt x="8586" y="3634"/>
                    <a:pt x="8397" y="3658"/>
                    <a:pt x="8213" y="3706"/>
                  </a:cubicBezTo>
                  <a:cubicBezTo>
                    <a:pt x="8253" y="3308"/>
                    <a:pt x="8368" y="2922"/>
                    <a:pt x="8553" y="2567"/>
                  </a:cubicBezTo>
                  <a:lnTo>
                    <a:pt x="8553" y="2566"/>
                  </a:lnTo>
                  <a:cubicBezTo>
                    <a:pt x="8978" y="2320"/>
                    <a:pt x="9238" y="1866"/>
                    <a:pt x="9237" y="1376"/>
                  </a:cubicBezTo>
                  <a:cubicBezTo>
                    <a:pt x="9237" y="617"/>
                    <a:pt x="8625" y="0"/>
                    <a:pt x="7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96"/>
          <p:cNvGrpSpPr/>
          <p:nvPr/>
        </p:nvGrpSpPr>
        <p:grpSpPr>
          <a:xfrm>
            <a:off x="4790372" y="3872843"/>
            <a:ext cx="372710" cy="372548"/>
            <a:chOff x="4788997" y="3874811"/>
            <a:chExt cx="372710" cy="372548"/>
          </a:xfrm>
        </p:grpSpPr>
        <p:sp>
          <p:nvSpPr>
            <p:cNvPr id="1579" name="Google Shape;1579;p96"/>
            <p:cNvSpPr/>
            <p:nvPr/>
          </p:nvSpPr>
          <p:spPr>
            <a:xfrm>
              <a:off x="4814021" y="3880016"/>
              <a:ext cx="111824" cy="275636"/>
            </a:xfrm>
            <a:custGeom>
              <a:avLst/>
              <a:gdLst/>
              <a:ahLst/>
              <a:cxnLst/>
              <a:rect l="l" t="t" r="r" b="b"/>
              <a:pathLst>
                <a:path w="4147" h="10222" extrusionOk="0">
                  <a:moveTo>
                    <a:pt x="3621" y="1"/>
                  </a:moveTo>
                  <a:cubicBezTo>
                    <a:pt x="3330" y="1"/>
                    <a:pt x="3095" y="236"/>
                    <a:pt x="3094" y="525"/>
                  </a:cubicBezTo>
                  <a:lnTo>
                    <a:pt x="3094" y="2621"/>
                  </a:lnTo>
                  <a:lnTo>
                    <a:pt x="3347" y="9937"/>
                  </a:lnTo>
                  <a:lnTo>
                    <a:pt x="1637" y="2571"/>
                  </a:lnTo>
                  <a:lnTo>
                    <a:pt x="1091" y="547"/>
                  </a:lnTo>
                  <a:cubicBezTo>
                    <a:pt x="1028" y="311"/>
                    <a:pt x="815" y="157"/>
                    <a:pt x="583" y="157"/>
                  </a:cubicBezTo>
                  <a:cubicBezTo>
                    <a:pt x="538" y="157"/>
                    <a:pt x="492" y="163"/>
                    <a:pt x="447" y="175"/>
                  </a:cubicBezTo>
                  <a:cubicBezTo>
                    <a:pt x="166" y="250"/>
                    <a:pt x="0" y="538"/>
                    <a:pt x="75" y="818"/>
                  </a:cubicBezTo>
                  <a:lnTo>
                    <a:pt x="620" y="2843"/>
                  </a:lnTo>
                  <a:lnTo>
                    <a:pt x="2849" y="10115"/>
                  </a:lnTo>
                  <a:lnTo>
                    <a:pt x="3350" y="9982"/>
                  </a:lnTo>
                  <a:lnTo>
                    <a:pt x="3357" y="10221"/>
                  </a:lnTo>
                  <a:lnTo>
                    <a:pt x="3885" y="10221"/>
                  </a:lnTo>
                  <a:lnTo>
                    <a:pt x="4147" y="2621"/>
                  </a:lnTo>
                  <a:lnTo>
                    <a:pt x="4147" y="525"/>
                  </a:lnTo>
                  <a:cubicBezTo>
                    <a:pt x="4147" y="234"/>
                    <a:pt x="3910" y="1"/>
                    <a:pt x="3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96"/>
            <p:cNvSpPr/>
            <p:nvPr/>
          </p:nvSpPr>
          <p:spPr>
            <a:xfrm>
              <a:off x="4814236" y="3880393"/>
              <a:ext cx="111662" cy="76338"/>
            </a:xfrm>
            <a:custGeom>
              <a:avLst/>
              <a:gdLst/>
              <a:ahLst/>
              <a:cxnLst/>
              <a:rect l="l" t="t" r="r" b="b"/>
              <a:pathLst>
                <a:path w="4141" h="2831" extrusionOk="0">
                  <a:moveTo>
                    <a:pt x="3615" y="1"/>
                  </a:moveTo>
                  <a:cubicBezTo>
                    <a:pt x="3589" y="1"/>
                    <a:pt x="3563" y="3"/>
                    <a:pt x="3536" y="7"/>
                  </a:cubicBezTo>
                  <a:cubicBezTo>
                    <a:pt x="3276" y="44"/>
                    <a:pt x="3087" y="275"/>
                    <a:pt x="3087" y="537"/>
                  </a:cubicBezTo>
                  <a:lnTo>
                    <a:pt x="3087" y="2622"/>
                  </a:lnTo>
                  <a:lnTo>
                    <a:pt x="4140" y="2622"/>
                  </a:lnTo>
                  <a:lnTo>
                    <a:pt x="4140" y="526"/>
                  </a:lnTo>
                  <a:cubicBezTo>
                    <a:pt x="4139" y="231"/>
                    <a:pt x="3899" y="1"/>
                    <a:pt x="3615" y="1"/>
                  </a:cubicBezTo>
                  <a:close/>
                  <a:moveTo>
                    <a:pt x="582" y="146"/>
                  </a:moveTo>
                  <a:cubicBezTo>
                    <a:pt x="537" y="146"/>
                    <a:pt x="492" y="152"/>
                    <a:pt x="446" y="164"/>
                  </a:cubicBezTo>
                  <a:cubicBezTo>
                    <a:pt x="167" y="239"/>
                    <a:pt x="1" y="526"/>
                    <a:pt x="76" y="805"/>
                  </a:cubicBezTo>
                  <a:lnTo>
                    <a:pt x="619" y="2831"/>
                  </a:lnTo>
                  <a:lnTo>
                    <a:pt x="1630" y="2560"/>
                  </a:lnTo>
                  <a:lnTo>
                    <a:pt x="1089" y="534"/>
                  </a:lnTo>
                  <a:cubicBezTo>
                    <a:pt x="1026" y="300"/>
                    <a:pt x="814" y="146"/>
                    <a:pt x="582" y="146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96"/>
            <p:cNvSpPr/>
            <p:nvPr/>
          </p:nvSpPr>
          <p:spPr>
            <a:xfrm>
              <a:off x="4891869" y="4029698"/>
              <a:ext cx="124390" cy="99015"/>
            </a:xfrm>
            <a:custGeom>
              <a:avLst/>
              <a:gdLst/>
              <a:ahLst/>
              <a:cxnLst/>
              <a:rect l="l" t="t" r="r" b="b"/>
              <a:pathLst>
                <a:path w="4613" h="3672" extrusionOk="0">
                  <a:moveTo>
                    <a:pt x="2274" y="1"/>
                  </a:moveTo>
                  <a:cubicBezTo>
                    <a:pt x="1933" y="1"/>
                    <a:pt x="1617" y="178"/>
                    <a:pt x="1438" y="469"/>
                  </a:cubicBezTo>
                  <a:cubicBezTo>
                    <a:pt x="1356" y="603"/>
                    <a:pt x="1244" y="715"/>
                    <a:pt x="1108" y="798"/>
                  </a:cubicBezTo>
                  <a:lnTo>
                    <a:pt x="685" y="1051"/>
                  </a:lnTo>
                  <a:cubicBezTo>
                    <a:pt x="260" y="1306"/>
                    <a:pt x="1" y="1766"/>
                    <a:pt x="1" y="2261"/>
                  </a:cubicBezTo>
                  <a:cubicBezTo>
                    <a:pt x="1" y="3039"/>
                    <a:pt x="633" y="3672"/>
                    <a:pt x="1411" y="3672"/>
                  </a:cubicBezTo>
                  <a:lnTo>
                    <a:pt x="3200" y="3672"/>
                  </a:lnTo>
                  <a:cubicBezTo>
                    <a:pt x="3980" y="3672"/>
                    <a:pt x="4612" y="3039"/>
                    <a:pt x="4612" y="2261"/>
                  </a:cubicBezTo>
                  <a:cubicBezTo>
                    <a:pt x="4612" y="1766"/>
                    <a:pt x="4352" y="1306"/>
                    <a:pt x="3928" y="1051"/>
                  </a:cubicBezTo>
                  <a:lnTo>
                    <a:pt x="3504" y="798"/>
                  </a:lnTo>
                  <a:cubicBezTo>
                    <a:pt x="3369" y="715"/>
                    <a:pt x="3255" y="603"/>
                    <a:pt x="3173" y="469"/>
                  </a:cubicBezTo>
                  <a:cubicBezTo>
                    <a:pt x="2996" y="178"/>
                    <a:pt x="2679" y="1"/>
                    <a:pt x="2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96"/>
            <p:cNvSpPr/>
            <p:nvPr/>
          </p:nvSpPr>
          <p:spPr>
            <a:xfrm>
              <a:off x="4997841" y="4029698"/>
              <a:ext cx="124363" cy="99015"/>
            </a:xfrm>
            <a:custGeom>
              <a:avLst/>
              <a:gdLst/>
              <a:ahLst/>
              <a:cxnLst/>
              <a:rect l="l" t="t" r="r" b="b"/>
              <a:pathLst>
                <a:path w="4612" h="3672" extrusionOk="0">
                  <a:moveTo>
                    <a:pt x="2273" y="1"/>
                  </a:moveTo>
                  <a:cubicBezTo>
                    <a:pt x="1933" y="1"/>
                    <a:pt x="1616" y="178"/>
                    <a:pt x="1439" y="469"/>
                  </a:cubicBezTo>
                  <a:cubicBezTo>
                    <a:pt x="1357" y="603"/>
                    <a:pt x="1243" y="717"/>
                    <a:pt x="1107" y="798"/>
                  </a:cubicBezTo>
                  <a:lnTo>
                    <a:pt x="685" y="1051"/>
                  </a:lnTo>
                  <a:cubicBezTo>
                    <a:pt x="260" y="1306"/>
                    <a:pt x="1" y="1766"/>
                    <a:pt x="1" y="2261"/>
                  </a:cubicBezTo>
                  <a:cubicBezTo>
                    <a:pt x="1" y="3039"/>
                    <a:pt x="632" y="3672"/>
                    <a:pt x="1411" y="3672"/>
                  </a:cubicBezTo>
                  <a:lnTo>
                    <a:pt x="3201" y="3672"/>
                  </a:lnTo>
                  <a:cubicBezTo>
                    <a:pt x="3980" y="3672"/>
                    <a:pt x="4611" y="3039"/>
                    <a:pt x="4611" y="2261"/>
                  </a:cubicBezTo>
                  <a:cubicBezTo>
                    <a:pt x="4611" y="1766"/>
                    <a:pt x="4352" y="1306"/>
                    <a:pt x="3927" y="1051"/>
                  </a:cubicBezTo>
                  <a:lnTo>
                    <a:pt x="3505" y="798"/>
                  </a:lnTo>
                  <a:cubicBezTo>
                    <a:pt x="3369" y="717"/>
                    <a:pt x="3255" y="603"/>
                    <a:pt x="3173" y="469"/>
                  </a:cubicBezTo>
                  <a:cubicBezTo>
                    <a:pt x="2995" y="178"/>
                    <a:pt x="2679" y="1"/>
                    <a:pt x="2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96"/>
            <p:cNvSpPr/>
            <p:nvPr/>
          </p:nvSpPr>
          <p:spPr>
            <a:xfrm>
              <a:off x="4868328" y="4101048"/>
              <a:ext cx="277362" cy="84481"/>
            </a:xfrm>
            <a:custGeom>
              <a:avLst/>
              <a:gdLst/>
              <a:ahLst/>
              <a:cxnLst/>
              <a:rect l="l" t="t" r="r" b="b"/>
              <a:pathLst>
                <a:path w="10286" h="3133" extrusionOk="0">
                  <a:moveTo>
                    <a:pt x="270" y="0"/>
                  </a:moveTo>
                  <a:cubicBezTo>
                    <a:pt x="121" y="0"/>
                    <a:pt x="0" y="121"/>
                    <a:pt x="0" y="271"/>
                  </a:cubicBezTo>
                  <a:lnTo>
                    <a:pt x="0" y="2592"/>
                  </a:lnTo>
                  <a:cubicBezTo>
                    <a:pt x="0" y="2890"/>
                    <a:pt x="242" y="3132"/>
                    <a:pt x="541" y="3132"/>
                  </a:cubicBezTo>
                  <a:lnTo>
                    <a:pt x="9746" y="3132"/>
                  </a:lnTo>
                  <a:cubicBezTo>
                    <a:pt x="10044" y="3132"/>
                    <a:pt x="10286" y="2890"/>
                    <a:pt x="10286" y="2592"/>
                  </a:cubicBezTo>
                  <a:lnTo>
                    <a:pt x="10286" y="271"/>
                  </a:lnTo>
                  <a:cubicBezTo>
                    <a:pt x="10286" y="121"/>
                    <a:pt x="10165" y="0"/>
                    <a:pt x="10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96"/>
            <p:cNvSpPr/>
            <p:nvPr/>
          </p:nvSpPr>
          <p:spPr>
            <a:xfrm>
              <a:off x="4858108" y="4128687"/>
              <a:ext cx="298503" cy="63368"/>
            </a:xfrm>
            <a:custGeom>
              <a:avLst/>
              <a:gdLst/>
              <a:ahLst/>
              <a:cxnLst/>
              <a:rect l="l" t="t" r="r" b="b"/>
              <a:pathLst>
                <a:path w="11070" h="2350" extrusionOk="0">
                  <a:moveTo>
                    <a:pt x="271" y="1"/>
                  </a:moveTo>
                  <a:cubicBezTo>
                    <a:pt x="122" y="1"/>
                    <a:pt x="1" y="122"/>
                    <a:pt x="1" y="270"/>
                  </a:cubicBezTo>
                  <a:lnTo>
                    <a:pt x="1" y="1809"/>
                  </a:lnTo>
                  <a:cubicBezTo>
                    <a:pt x="1" y="2107"/>
                    <a:pt x="243" y="2349"/>
                    <a:pt x="541" y="2349"/>
                  </a:cubicBezTo>
                  <a:lnTo>
                    <a:pt x="10529" y="2349"/>
                  </a:lnTo>
                  <a:cubicBezTo>
                    <a:pt x="10828" y="2349"/>
                    <a:pt x="11070" y="2107"/>
                    <a:pt x="11070" y="1809"/>
                  </a:cubicBezTo>
                  <a:lnTo>
                    <a:pt x="11070" y="270"/>
                  </a:lnTo>
                  <a:cubicBezTo>
                    <a:pt x="11070" y="122"/>
                    <a:pt x="10949" y="1"/>
                    <a:pt x="10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96"/>
            <p:cNvSpPr/>
            <p:nvPr/>
          </p:nvSpPr>
          <p:spPr>
            <a:xfrm>
              <a:off x="5118294" y="4100347"/>
              <a:ext cx="37616" cy="91708"/>
            </a:xfrm>
            <a:custGeom>
              <a:avLst/>
              <a:gdLst/>
              <a:ahLst/>
              <a:cxnLst/>
              <a:rect l="l" t="t" r="r" b="b"/>
              <a:pathLst>
                <a:path w="1395" h="3401" extrusionOk="0">
                  <a:moveTo>
                    <a:pt x="0" y="0"/>
                  </a:moveTo>
                  <a:cubicBezTo>
                    <a:pt x="144" y="0"/>
                    <a:pt x="261" y="118"/>
                    <a:pt x="259" y="262"/>
                  </a:cubicBezTo>
                  <a:lnTo>
                    <a:pt x="259" y="1053"/>
                  </a:lnTo>
                  <a:lnTo>
                    <a:pt x="442" y="1053"/>
                  </a:lnTo>
                  <a:cubicBezTo>
                    <a:pt x="443" y="1053"/>
                    <a:pt x="444" y="1053"/>
                    <a:pt x="445" y="1053"/>
                  </a:cubicBezTo>
                  <a:cubicBezTo>
                    <a:pt x="552" y="1053"/>
                    <a:pt x="638" y="1141"/>
                    <a:pt x="640" y="1248"/>
                  </a:cubicBezTo>
                  <a:lnTo>
                    <a:pt x="640" y="2879"/>
                  </a:lnTo>
                  <a:cubicBezTo>
                    <a:pt x="640" y="3167"/>
                    <a:pt x="405" y="3400"/>
                    <a:pt x="117" y="3400"/>
                  </a:cubicBezTo>
                  <a:lnTo>
                    <a:pt x="1003" y="3400"/>
                  </a:lnTo>
                  <a:cubicBezTo>
                    <a:pt x="1219" y="3400"/>
                    <a:pt x="1395" y="3226"/>
                    <a:pt x="1395" y="3010"/>
                  </a:cubicBezTo>
                  <a:lnTo>
                    <a:pt x="1395" y="1248"/>
                  </a:lnTo>
                  <a:cubicBezTo>
                    <a:pt x="1393" y="1140"/>
                    <a:pt x="1307" y="1053"/>
                    <a:pt x="1199" y="1053"/>
                  </a:cubicBezTo>
                  <a:lnTo>
                    <a:pt x="1016" y="1053"/>
                  </a:lnTo>
                  <a:lnTo>
                    <a:pt x="1016" y="262"/>
                  </a:lnTo>
                  <a:cubicBezTo>
                    <a:pt x="1016" y="117"/>
                    <a:pt x="899" y="0"/>
                    <a:pt x="754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96"/>
            <p:cNvSpPr/>
            <p:nvPr/>
          </p:nvSpPr>
          <p:spPr>
            <a:xfrm>
              <a:off x="4794094" y="4176011"/>
              <a:ext cx="141243" cy="65525"/>
            </a:xfrm>
            <a:custGeom>
              <a:avLst/>
              <a:gdLst/>
              <a:ahLst/>
              <a:cxnLst/>
              <a:rect l="l" t="t" r="r" b="b"/>
              <a:pathLst>
                <a:path w="5238" h="2430" extrusionOk="0">
                  <a:moveTo>
                    <a:pt x="262" y="1"/>
                  </a:moveTo>
                  <a:cubicBezTo>
                    <a:pt x="117" y="1"/>
                    <a:pt x="0" y="117"/>
                    <a:pt x="0" y="263"/>
                  </a:cubicBezTo>
                  <a:lnTo>
                    <a:pt x="0" y="334"/>
                  </a:lnTo>
                  <a:cubicBezTo>
                    <a:pt x="0" y="1492"/>
                    <a:pt x="938" y="2430"/>
                    <a:pt x="2096" y="2430"/>
                  </a:cubicBezTo>
                  <a:lnTo>
                    <a:pt x="3141" y="2430"/>
                  </a:lnTo>
                  <a:cubicBezTo>
                    <a:pt x="4299" y="2430"/>
                    <a:pt x="5237" y="1492"/>
                    <a:pt x="5237" y="334"/>
                  </a:cubicBezTo>
                  <a:lnTo>
                    <a:pt x="5237" y="263"/>
                  </a:lnTo>
                  <a:cubicBezTo>
                    <a:pt x="5237" y="117"/>
                    <a:pt x="5119" y="1"/>
                    <a:pt x="4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96"/>
            <p:cNvSpPr/>
            <p:nvPr/>
          </p:nvSpPr>
          <p:spPr>
            <a:xfrm>
              <a:off x="4854657" y="4176064"/>
              <a:ext cx="81407" cy="65471"/>
            </a:xfrm>
            <a:custGeom>
              <a:avLst/>
              <a:gdLst/>
              <a:ahLst/>
              <a:cxnLst/>
              <a:rect l="l" t="t" r="r" b="b"/>
              <a:pathLst>
                <a:path w="3019" h="2428" extrusionOk="0">
                  <a:moveTo>
                    <a:pt x="2759" y="0"/>
                  </a:moveTo>
                  <a:cubicBezTo>
                    <a:pt x="2758" y="0"/>
                    <a:pt x="2757" y="0"/>
                    <a:pt x="2756" y="0"/>
                  </a:cubicBezTo>
                  <a:lnTo>
                    <a:pt x="2127" y="0"/>
                  </a:lnTo>
                  <a:lnTo>
                    <a:pt x="2127" y="339"/>
                  </a:lnTo>
                  <a:cubicBezTo>
                    <a:pt x="2127" y="1491"/>
                    <a:pt x="1174" y="2428"/>
                    <a:pt x="0" y="2428"/>
                  </a:cubicBezTo>
                  <a:lnTo>
                    <a:pt x="922" y="2428"/>
                  </a:lnTo>
                  <a:cubicBezTo>
                    <a:pt x="2079" y="2428"/>
                    <a:pt x="3019" y="1490"/>
                    <a:pt x="3019" y="332"/>
                  </a:cubicBezTo>
                  <a:lnTo>
                    <a:pt x="3019" y="261"/>
                  </a:lnTo>
                  <a:cubicBezTo>
                    <a:pt x="3017" y="118"/>
                    <a:pt x="2902" y="0"/>
                    <a:pt x="2759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96"/>
            <p:cNvSpPr/>
            <p:nvPr/>
          </p:nvSpPr>
          <p:spPr>
            <a:xfrm>
              <a:off x="4788997" y="3874811"/>
              <a:ext cx="372710" cy="372548"/>
            </a:xfrm>
            <a:custGeom>
              <a:avLst/>
              <a:gdLst/>
              <a:ahLst/>
              <a:cxnLst/>
              <a:rect l="l" t="t" r="r" b="b"/>
              <a:pathLst>
                <a:path w="13822" h="13816" extrusionOk="0">
                  <a:moveTo>
                    <a:pt x="4536" y="396"/>
                  </a:moveTo>
                  <a:cubicBezTo>
                    <a:pt x="4709" y="396"/>
                    <a:pt x="4859" y="535"/>
                    <a:pt x="4860" y="718"/>
                  </a:cubicBezTo>
                  <a:lnTo>
                    <a:pt x="4860" y="2613"/>
                  </a:lnTo>
                  <a:lnTo>
                    <a:pt x="4212" y="2613"/>
                  </a:lnTo>
                  <a:lnTo>
                    <a:pt x="4212" y="727"/>
                  </a:lnTo>
                  <a:cubicBezTo>
                    <a:pt x="4212" y="577"/>
                    <a:pt x="4311" y="442"/>
                    <a:pt x="4457" y="406"/>
                  </a:cubicBezTo>
                  <a:cubicBezTo>
                    <a:pt x="4483" y="399"/>
                    <a:pt x="4510" y="396"/>
                    <a:pt x="4536" y="396"/>
                  </a:cubicBezTo>
                  <a:close/>
                  <a:moveTo>
                    <a:pt x="1511" y="559"/>
                  </a:moveTo>
                  <a:cubicBezTo>
                    <a:pt x="1652" y="559"/>
                    <a:pt x="1780" y="652"/>
                    <a:pt x="1820" y="795"/>
                  </a:cubicBezTo>
                  <a:lnTo>
                    <a:pt x="2310" y="2624"/>
                  </a:lnTo>
                  <a:lnTo>
                    <a:pt x="1689" y="2790"/>
                  </a:lnTo>
                  <a:lnTo>
                    <a:pt x="1199" y="962"/>
                  </a:lnTo>
                  <a:cubicBezTo>
                    <a:pt x="1154" y="790"/>
                    <a:pt x="1257" y="616"/>
                    <a:pt x="1427" y="570"/>
                  </a:cubicBezTo>
                  <a:cubicBezTo>
                    <a:pt x="1455" y="562"/>
                    <a:pt x="1483" y="559"/>
                    <a:pt x="1511" y="559"/>
                  </a:cubicBezTo>
                  <a:close/>
                  <a:moveTo>
                    <a:pt x="9381" y="2929"/>
                  </a:moveTo>
                  <a:cubicBezTo>
                    <a:pt x="9270" y="2929"/>
                    <a:pt x="9179" y="3019"/>
                    <a:pt x="9179" y="3131"/>
                  </a:cubicBezTo>
                  <a:lnTo>
                    <a:pt x="9179" y="4032"/>
                  </a:lnTo>
                  <a:cubicBezTo>
                    <a:pt x="9179" y="4072"/>
                    <a:pt x="9162" y="4111"/>
                    <a:pt x="9135" y="4140"/>
                  </a:cubicBezTo>
                  <a:lnTo>
                    <a:pt x="8824" y="4451"/>
                  </a:lnTo>
                  <a:cubicBezTo>
                    <a:pt x="8525" y="4748"/>
                    <a:pt x="8368" y="5159"/>
                    <a:pt x="8396" y="5579"/>
                  </a:cubicBezTo>
                  <a:cubicBezTo>
                    <a:pt x="8396" y="5586"/>
                    <a:pt x="8399" y="5594"/>
                    <a:pt x="8404" y="5599"/>
                  </a:cubicBezTo>
                  <a:cubicBezTo>
                    <a:pt x="8467" y="5665"/>
                    <a:pt x="8534" y="5693"/>
                    <a:pt x="8596" y="5693"/>
                  </a:cubicBezTo>
                  <a:cubicBezTo>
                    <a:pt x="8763" y="5693"/>
                    <a:pt x="8883" y="5488"/>
                    <a:pt x="8720" y="5314"/>
                  </a:cubicBezTo>
                  <a:cubicBezTo>
                    <a:pt x="8669" y="5259"/>
                    <a:pt x="8672" y="5174"/>
                    <a:pt x="8726" y="5121"/>
                  </a:cubicBezTo>
                  <a:lnTo>
                    <a:pt x="9521" y="4326"/>
                  </a:lnTo>
                  <a:cubicBezTo>
                    <a:pt x="9561" y="4285"/>
                    <a:pt x="9584" y="4232"/>
                    <a:pt x="9584" y="4176"/>
                  </a:cubicBezTo>
                  <a:lnTo>
                    <a:pt x="9584" y="3046"/>
                  </a:lnTo>
                  <a:cubicBezTo>
                    <a:pt x="9584" y="3038"/>
                    <a:pt x="9581" y="3031"/>
                    <a:pt x="9576" y="3025"/>
                  </a:cubicBezTo>
                  <a:cubicBezTo>
                    <a:pt x="9512" y="2957"/>
                    <a:pt x="9444" y="2929"/>
                    <a:pt x="9381" y="2929"/>
                  </a:cubicBezTo>
                  <a:close/>
                  <a:moveTo>
                    <a:pt x="7836" y="1871"/>
                  </a:moveTo>
                  <a:cubicBezTo>
                    <a:pt x="7588" y="1871"/>
                    <a:pt x="7524" y="2106"/>
                    <a:pt x="7645" y="2227"/>
                  </a:cubicBezTo>
                  <a:lnTo>
                    <a:pt x="8061" y="2643"/>
                  </a:lnTo>
                  <a:cubicBezTo>
                    <a:pt x="8400" y="2982"/>
                    <a:pt x="8482" y="3507"/>
                    <a:pt x="8210" y="3987"/>
                  </a:cubicBezTo>
                  <a:cubicBezTo>
                    <a:pt x="8200" y="4003"/>
                    <a:pt x="8188" y="4019"/>
                    <a:pt x="8175" y="4032"/>
                  </a:cubicBezTo>
                  <a:lnTo>
                    <a:pt x="8015" y="4190"/>
                  </a:lnTo>
                  <a:cubicBezTo>
                    <a:pt x="7740" y="4466"/>
                    <a:pt x="7584" y="4839"/>
                    <a:pt x="7586" y="5229"/>
                  </a:cubicBezTo>
                  <a:lnTo>
                    <a:pt x="7586" y="5491"/>
                  </a:lnTo>
                  <a:cubicBezTo>
                    <a:pt x="7586" y="5603"/>
                    <a:pt x="7677" y="5694"/>
                    <a:pt x="7789" y="5694"/>
                  </a:cubicBezTo>
                  <a:cubicBezTo>
                    <a:pt x="7850" y="5694"/>
                    <a:pt x="7918" y="5667"/>
                    <a:pt x="7981" y="5601"/>
                  </a:cubicBezTo>
                  <a:cubicBezTo>
                    <a:pt x="7986" y="5592"/>
                    <a:pt x="7991" y="5582"/>
                    <a:pt x="7991" y="5572"/>
                  </a:cubicBezTo>
                  <a:lnTo>
                    <a:pt x="7991" y="4873"/>
                  </a:lnTo>
                  <a:cubicBezTo>
                    <a:pt x="7991" y="4818"/>
                    <a:pt x="8012" y="4767"/>
                    <a:pt x="8050" y="4729"/>
                  </a:cubicBezTo>
                  <a:lnTo>
                    <a:pt x="8347" y="4431"/>
                  </a:lnTo>
                  <a:cubicBezTo>
                    <a:pt x="8920" y="3859"/>
                    <a:pt x="8920" y="2928"/>
                    <a:pt x="8347" y="2356"/>
                  </a:cubicBezTo>
                  <a:lnTo>
                    <a:pt x="7874" y="1882"/>
                  </a:lnTo>
                  <a:cubicBezTo>
                    <a:pt x="7867" y="1875"/>
                    <a:pt x="7857" y="1871"/>
                    <a:pt x="7847" y="1871"/>
                  </a:cubicBezTo>
                  <a:cubicBezTo>
                    <a:pt x="7843" y="1871"/>
                    <a:pt x="7839" y="1871"/>
                    <a:pt x="7836" y="1871"/>
                  </a:cubicBezTo>
                  <a:close/>
                  <a:moveTo>
                    <a:pt x="4849" y="3018"/>
                  </a:moveTo>
                  <a:lnTo>
                    <a:pt x="4730" y="6428"/>
                  </a:lnTo>
                  <a:lnTo>
                    <a:pt x="4398" y="6627"/>
                  </a:lnTo>
                  <a:cubicBezTo>
                    <a:pt x="4380" y="6638"/>
                    <a:pt x="4363" y="6648"/>
                    <a:pt x="4346" y="6660"/>
                  </a:cubicBezTo>
                  <a:lnTo>
                    <a:pt x="4220" y="3018"/>
                  </a:lnTo>
                  <a:close/>
                  <a:moveTo>
                    <a:pt x="2408" y="3020"/>
                  </a:moveTo>
                  <a:lnTo>
                    <a:pt x="3601" y="8174"/>
                  </a:lnTo>
                  <a:lnTo>
                    <a:pt x="3324" y="8173"/>
                  </a:lnTo>
                  <a:lnTo>
                    <a:pt x="1801" y="3182"/>
                  </a:lnTo>
                  <a:lnTo>
                    <a:pt x="2408" y="3020"/>
                  </a:lnTo>
                  <a:close/>
                  <a:moveTo>
                    <a:pt x="5706" y="6062"/>
                  </a:moveTo>
                  <a:lnTo>
                    <a:pt x="5405" y="7115"/>
                  </a:lnTo>
                  <a:cubicBezTo>
                    <a:pt x="5377" y="7207"/>
                    <a:pt x="5416" y="7307"/>
                    <a:pt x="5500" y="7354"/>
                  </a:cubicBezTo>
                  <a:cubicBezTo>
                    <a:pt x="5531" y="7371"/>
                    <a:pt x="5564" y="7379"/>
                    <a:pt x="5597" y="7379"/>
                  </a:cubicBezTo>
                  <a:cubicBezTo>
                    <a:pt x="5683" y="7379"/>
                    <a:pt x="5766" y="7323"/>
                    <a:pt x="5792" y="7232"/>
                  </a:cubicBezTo>
                  <a:lnTo>
                    <a:pt x="6122" y="6079"/>
                  </a:lnTo>
                  <a:lnTo>
                    <a:pt x="6451" y="7232"/>
                  </a:lnTo>
                  <a:cubicBezTo>
                    <a:pt x="6477" y="7322"/>
                    <a:pt x="6559" y="7378"/>
                    <a:pt x="6646" y="7378"/>
                  </a:cubicBezTo>
                  <a:cubicBezTo>
                    <a:pt x="6675" y="7378"/>
                    <a:pt x="6705" y="7372"/>
                    <a:pt x="6733" y="7359"/>
                  </a:cubicBezTo>
                  <a:cubicBezTo>
                    <a:pt x="6824" y="7312"/>
                    <a:pt x="6867" y="7209"/>
                    <a:pt x="6838" y="7114"/>
                  </a:cubicBezTo>
                  <a:lnTo>
                    <a:pt x="6539" y="6062"/>
                  </a:lnTo>
                  <a:lnTo>
                    <a:pt x="6539" y="6062"/>
                  </a:lnTo>
                  <a:cubicBezTo>
                    <a:pt x="6651" y="6127"/>
                    <a:pt x="6747" y="6219"/>
                    <a:pt x="6815" y="6330"/>
                  </a:cubicBezTo>
                  <a:cubicBezTo>
                    <a:pt x="6915" y="6493"/>
                    <a:pt x="7051" y="6628"/>
                    <a:pt x="7214" y="6726"/>
                  </a:cubicBezTo>
                  <a:lnTo>
                    <a:pt x="7638" y="6980"/>
                  </a:lnTo>
                  <a:cubicBezTo>
                    <a:pt x="7703" y="7020"/>
                    <a:pt x="7765" y="7065"/>
                    <a:pt x="7822" y="7116"/>
                  </a:cubicBezTo>
                  <a:cubicBezTo>
                    <a:pt x="7642" y="7382"/>
                    <a:pt x="7547" y="7694"/>
                    <a:pt x="7546" y="8014"/>
                  </a:cubicBezTo>
                  <a:cubicBezTo>
                    <a:pt x="7546" y="8067"/>
                    <a:pt x="7548" y="8121"/>
                    <a:pt x="7554" y="8174"/>
                  </a:cubicBezTo>
                  <a:lnTo>
                    <a:pt x="4032" y="8174"/>
                  </a:lnTo>
                  <a:cubicBezTo>
                    <a:pt x="4024" y="8121"/>
                    <a:pt x="4020" y="8067"/>
                    <a:pt x="4020" y="8014"/>
                  </a:cubicBezTo>
                  <a:cubicBezTo>
                    <a:pt x="4022" y="7592"/>
                    <a:pt x="4243" y="7199"/>
                    <a:pt x="4606" y="6980"/>
                  </a:cubicBezTo>
                  <a:lnTo>
                    <a:pt x="5029" y="6726"/>
                  </a:lnTo>
                  <a:cubicBezTo>
                    <a:pt x="5191" y="6628"/>
                    <a:pt x="5328" y="6493"/>
                    <a:pt x="5428" y="6330"/>
                  </a:cubicBezTo>
                  <a:cubicBezTo>
                    <a:pt x="5497" y="6219"/>
                    <a:pt x="5592" y="6127"/>
                    <a:pt x="5706" y="6062"/>
                  </a:cubicBezTo>
                  <a:close/>
                  <a:moveTo>
                    <a:pt x="9636" y="6062"/>
                  </a:moveTo>
                  <a:lnTo>
                    <a:pt x="9335" y="7114"/>
                  </a:lnTo>
                  <a:cubicBezTo>
                    <a:pt x="9308" y="7206"/>
                    <a:pt x="9347" y="7305"/>
                    <a:pt x="9430" y="7353"/>
                  </a:cubicBezTo>
                  <a:cubicBezTo>
                    <a:pt x="9462" y="7370"/>
                    <a:pt x="9495" y="7378"/>
                    <a:pt x="9528" y="7378"/>
                  </a:cubicBezTo>
                  <a:cubicBezTo>
                    <a:pt x="9615" y="7378"/>
                    <a:pt x="9696" y="7322"/>
                    <a:pt x="9723" y="7232"/>
                  </a:cubicBezTo>
                  <a:lnTo>
                    <a:pt x="10052" y="6079"/>
                  </a:lnTo>
                  <a:lnTo>
                    <a:pt x="10382" y="7232"/>
                  </a:lnTo>
                  <a:cubicBezTo>
                    <a:pt x="10407" y="7318"/>
                    <a:pt x="10486" y="7377"/>
                    <a:pt x="10577" y="7379"/>
                  </a:cubicBezTo>
                  <a:cubicBezTo>
                    <a:pt x="10607" y="7377"/>
                    <a:pt x="10637" y="7371"/>
                    <a:pt x="10665" y="7359"/>
                  </a:cubicBezTo>
                  <a:cubicBezTo>
                    <a:pt x="10754" y="7312"/>
                    <a:pt x="10799" y="7209"/>
                    <a:pt x="10770" y="7114"/>
                  </a:cubicBezTo>
                  <a:lnTo>
                    <a:pt x="10469" y="6062"/>
                  </a:lnTo>
                  <a:lnTo>
                    <a:pt x="10469" y="6062"/>
                  </a:lnTo>
                  <a:cubicBezTo>
                    <a:pt x="10583" y="6127"/>
                    <a:pt x="10678" y="6219"/>
                    <a:pt x="10745" y="6330"/>
                  </a:cubicBezTo>
                  <a:cubicBezTo>
                    <a:pt x="10845" y="6493"/>
                    <a:pt x="10983" y="6628"/>
                    <a:pt x="11146" y="6726"/>
                  </a:cubicBezTo>
                  <a:lnTo>
                    <a:pt x="11568" y="6980"/>
                  </a:lnTo>
                  <a:cubicBezTo>
                    <a:pt x="11931" y="7199"/>
                    <a:pt x="12153" y="7592"/>
                    <a:pt x="12155" y="8014"/>
                  </a:cubicBezTo>
                  <a:cubicBezTo>
                    <a:pt x="12153" y="8067"/>
                    <a:pt x="12150" y="8121"/>
                    <a:pt x="12143" y="8174"/>
                  </a:cubicBezTo>
                  <a:lnTo>
                    <a:pt x="7962" y="8174"/>
                  </a:lnTo>
                  <a:cubicBezTo>
                    <a:pt x="7955" y="8121"/>
                    <a:pt x="7951" y="8068"/>
                    <a:pt x="7950" y="8015"/>
                  </a:cubicBezTo>
                  <a:lnTo>
                    <a:pt x="7950" y="8015"/>
                  </a:lnTo>
                  <a:cubicBezTo>
                    <a:pt x="7952" y="7590"/>
                    <a:pt x="8174" y="7199"/>
                    <a:pt x="8537" y="6980"/>
                  </a:cubicBezTo>
                  <a:lnTo>
                    <a:pt x="8959" y="6726"/>
                  </a:lnTo>
                  <a:cubicBezTo>
                    <a:pt x="9122" y="6628"/>
                    <a:pt x="9259" y="6493"/>
                    <a:pt x="9359" y="6330"/>
                  </a:cubicBezTo>
                  <a:cubicBezTo>
                    <a:pt x="9427" y="6219"/>
                    <a:pt x="9522" y="6127"/>
                    <a:pt x="9636" y="6062"/>
                  </a:cubicBezTo>
                  <a:close/>
                  <a:moveTo>
                    <a:pt x="12980" y="8580"/>
                  </a:moveTo>
                  <a:cubicBezTo>
                    <a:pt x="13012" y="8580"/>
                    <a:pt x="13039" y="8606"/>
                    <a:pt x="13039" y="8639"/>
                  </a:cubicBezTo>
                  <a:lnTo>
                    <a:pt x="13039" y="9227"/>
                  </a:lnTo>
                  <a:lnTo>
                    <a:pt x="11013" y="9227"/>
                  </a:lnTo>
                  <a:cubicBezTo>
                    <a:pt x="10891" y="9227"/>
                    <a:pt x="10797" y="9335"/>
                    <a:pt x="10812" y="9455"/>
                  </a:cubicBezTo>
                  <a:cubicBezTo>
                    <a:pt x="10827" y="9558"/>
                    <a:pt x="10915" y="9632"/>
                    <a:pt x="11018" y="9632"/>
                  </a:cubicBezTo>
                  <a:cubicBezTo>
                    <a:pt x="11019" y="9632"/>
                    <a:pt x="11020" y="9632"/>
                    <a:pt x="11021" y="9632"/>
                  </a:cubicBezTo>
                  <a:lnTo>
                    <a:pt x="13358" y="9632"/>
                  </a:lnTo>
                  <a:cubicBezTo>
                    <a:pt x="13391" y="9632"/>
                    <a:pt x="13417" y="9659"/>
                    <a:pt x="13418" y="9691"/>
                  </a:cubicBezTo>
                  <a:lnTo>
                    <a:pt x="13417" y="9691"/>
                  </a:lnTo>
                  <a:lnTo>
                    <a:pt x="13417" y="11254"/>
                  </a:lnTo>
                  <a:cubicBezTo>
                    <a:pt x="13417" y="11433"/>
                    <a:pt x="13273" y="11576"/>
                    <a:pt x="13095" y="11576"/>
                  </a:cubicBezTo>
                  <a:lnTo>
                    <a:pt x="5641" y="11576"/>
                  </a:lnTo>
                  <a:cubicBezTo>
                    <a:pt x="5642" y="11557"/>
                    <a:pt x="5642" y="11537"/>
                    <a:pt x="5642" y="11516"/>
                  </a:cubicBezTo>
                  <a:lnTo>
                    <a:pt x="5642" y="11447"/>
                  </a:lnTo>
                  <a:cubicBezTo>
                    <a:pt x="5642" y="11191"/>
                    <a:pt x="5435" y="10982"/>
                    <a:pt x="5178" y="10982"/>
                  </a:cubicBezTo>
                  <a:lnTo>
                    <a:pt x="2754" y="10982"/>
                  </a:lnTo>
                  <a:lnTo>
                    <a:pt x="2754" y="9692"/>
                  </a:lnTo>
                  <a:cubicBezTo>
                    <a:pt x="2754" y="9659"/>
                    <a:pt x="2781" y="9632"/>
                    <a:pt x="2813" y="9632"/>
                  </a:cubicBezTo>
                  <a:lnTo>
                    <a:pt x="10224" y="9632"/>
                  </a:lnTo>
                  <a:cubicBezTo>
                    <a:pt x="10345" y="9632"/>
                    <a:pt x="10440" y="9525"/>
                    <a:pt x="10424" y="9404"/>
                  </a:cubicBezTo>
                  <a:cubicBezTo>
                    <a:pt x="10410" y="9303"/>
                    <a:pt x="10322" y="9227"/>
                    <a:pt x="10220" y="9227"/>
                  </a:cubicBezTo>
                  <a:cubicBezTo>
                    <a:pt x="10219" y="9227"/>
                    <a:pt x="10218" y="9227"/>
                    <a:pt x="10217" y="9227"/>
                  </a:cubicBezTo>
                  <a:lnTo>
                    <a:pt x="3159" y="9227"/>
                  </a:lnTo>
                  <a:lnTo>
                    <a:pt x="3159" y="8639"/>
                  </a:lnTo>
                  <a:cubicBezTo>
                    <a:pt x="3159" y="8606"/>
                    <a:pt x="3184" y="8580"/>
                    <a:pt x="3218" y="8580"/>
                  </a:cubicBezTo>
                  <a:close/>
                  <a:moveTo>
                    <a:pt x="4532" y="0"/>
                  </a:moveTo>
                  <a:cubicBezTo>
                    <a:pt x="4139" y="0"/>
                    <a:pt x="3808" y="321"/>
                    <a:pt x="3805" y="727"/>
                  </a:cubicBezTo>
                  <a:lnTo>
                    <a:pt x="3805" y="2819"/>
                  </a:lnTo>
                  <a:lnTo>
                    <a:pt x="3805" y="2826"/>
                  </a:lnTo>
                  <a:lnTo>
                    <a:pt x="3949" y="6981"/>
                  </a:lnTo>
                  <a:cubicBezTo>
                    <a:pt x="3951" y="6994"/>
                    <a:pt x="3952" y="7007"/>
                    <a:pt x="3955" y="7020"/>
                  </a:cubicBezTo>
                  <a:cubicBezTo>
                    <a:pt x="3898" y="7093"/>
                    <a:pt x="3847" y="7171"/>
                    <a:pt x="3804" y="7253"/>
                  </a:cubicBezTo>
                  <a:lnTo>
                    <a:pt x="2755" y="2722"/>
                  </a:lnTo>
                  <a:lnTo>
                    <a:pt x="2754" y="2715"/>
                  </a:lnTo>
                  <a:lnTo>
                    <a:pt x="2754" y="2714"/>
                  </a:lnTo>
                  <a:lnTo>
                    <a:pt x="2212" y="689"/>
                  </a:lnTo>
                  <a:cubicBezTo>
                    <a:pt x="2120" y="369"/>
                    <a:pt x="1829" y="160"/>
                    <a:pt x="1513" y="160"/>
                  </a:cubicBezTo>
                  <a:cubicBezTo>
                    <a:pt x="1450" y="160"/>
                    <a:pt x="1387" y="168"/>
                    <a:pt x="1324" y="185"/>
                  </a:cubicBezTo>
                  <a:cubicBezTo>
                    <a:pt x="941" y="289"/>
                    <a:pt x="711" y="679"/>
                    <a:pt x="807" y="1065"/>
                  </a:cubicBezTo>
                  <a:lnTo>
                    <a:pt x="1350" y="3090"/>
                  </a:lnTo>
                  <a:cubicBezTo>
                    <a:pt x="1350" y="3092"/>
                    <a:pt x="1352" y="3094"/>
                    <a:pt x="1352" y="3097"/>
                  </a:cubicBezTo>
                  <a:lnTo>
                    <a:pt x="2931" y="8266"/>
                  </a:lnTo>
                  <a:cubicBezTo>
                    <a:pt x="2820" y="8351"/>
                    <a:pt x="2726" y="8635"/>
                    <a:pt x="2726" y="8635"/>
                  </a:cubicBezTo>
                  <a:lnTo>
                    <a:pt x="2726" y="9231"/>
                  </a:lnTo>
                  <a:cubicBezTo>
                    <a:pt x="2513" y="9266"/>
                    <a:pt x="2349" y="9459"/>
                    <a:pt x="2349" y="9690"/>
                  </a:cubicBezTo>
                  <a:lnTo>
                    <a:pt x="2349" y="10982"/>
                  </a:lnTo>
                  <a:lnTo>
                    <a:pt x="1712" y="10982"/>
                  </a:lnTo>
                  <a:cubicBezTo>
                    <a:pt x="1600" y="10983"/>
                    <a:pt x="1512" y="11078"/>
                    <a:pt x="1518" y="11189"/>
                  </a:cubicBezTo>
                  <a:cubicBezTo>
                    <a:pt x="1520" y="11300"/>
                    <a:pt x="1617" y="11387"/>
                    <a:pt x="1728" y="11387"/>
                  </a:cubicBezTo>
                  <a:lnTo>
                    <a:pt x="5178" y="11387"/>
                  </a:lnTo>
                  <a:cubicBezTo>
                    <a:pt x="5212" y="11387"/>
                    <a:pt x="5238" y="11413"/>
                    <a:pt x="5238" y="11446"/>
                  </a:cubicBezTo>
                  <a:lnTo>
                    <a:pt x="5238" y="11518"/>
                  </a:lnTo>
                  <a:cubicBezTo>
                    <a:pt x="5238" y="12564"/>
                    <a:pt x="4390" y="13411"/>
                    <a:pt x="3344" y="13411"/>
                  </a:cubicBezTo>
                  <a:lnTo>
                    <a:pt x="2300" y="13411"/>
                  </a:lnTo>
                  <a:cubicBezTo>
                    <a:pt x="1252" y="13411"/>
                    <a:pt x="405" y="12562"/>
                    <a:pt x="405" y="11516"/>
                  </a:cubicBezTo>
                  <a:lnTo>
                    <a:pt x="405" y="11446"/>
                  </a:lnTo>
                  <a:cubicBezTo>
                    <a:pt x="405" y="11413"/>
                    <a:pt x="431" y="11385"/>
                    <a:pt x="464" y="11385"/>
                  </a:cubicBezTo>
                  <a:lnTo>
                    <a:pt x="871" y="11385"/>
                  </a:lnTo>
                  <a:cubicBezTo>
                    <a:pt x="1038" y="11385"/>
                    <a:pt x="1157" y="11184"/>
                    <a:pt x="999" y="11011"/>
                  </a:cubicBezTo>
                  <a:cubicBezTo>
                    <a:pt x="980" y="10991"/>
                    <a:pt x="956" y="10981"/>
                    <a:pt x="928" y="10981"/>
                  </a:cubicBezTo>
                  <a:lnTo>
                    <a:pt x="212" y="10981"/>
                  </a:lnTo>
                  <a:cubicBezTo>
                    <a:pt x="96" y="10981"/>
                    <a:pt x="0" y="11076"/>
                    <a:pt x="0" y="11192"/>
                  </a:cubicBezTo>
                  <a:lnTo>
                    <a:pt x="0" y="11516"/>
                  </a:lnTo>
                  <a:cubicBezTo>
                    <a:pt x="0" y="12787"/>
                    <a:pt x="1029" y="13816"/>
                    <a:pt x="2300" y="13816"/>
                  </a:cubicBezTo>
                  <a:lnTo>
                    <a:pt x="3347" y="13816"/>
                  </a:lnTo>
                  <a:cubicBezTo>
                    <a:pt x="4455" y="13816"/>
                    <a:pt x="5383" y="13026"/>
                    <a:pt x="5599" y="11980"/>
                  </a:cubicBezTo>
                  <a:lnTo>
                    <a:pt x="13095" y="11980"/>
                  </a:lnTo>
                  <a:cubicBezTo>
                    <a:pt x="13497" y="11980"/>
                    <a:pt x="13821" y="11655"/>
                    <a:pt x="13821" y="11254"/>
                  </a:cubicBezTo>
                  <a:lnTo>
                    <a:pt x="13821" y="9682"/>
                  </a:lnTo>
                  <a:cubicBezTo>
                    <a:pt x="13821" y="9682"/>
                    <a:pt x="13647" y="9259"/>
                    <a:pt x="13417" y="9224"/>
                  </a:cubicBezTo>
                  <a:lnTo>
                    <a:pt x="13417" y="8635"/>
                  </a:lnTo>
                  <a:cubicBezTo>
                    <a:pt x="13424" y="8382"/>
                    <a:pt x="13222" y="8174"/>
                    <a:pt x="12972" y="8174"/>
                  </a:cubicBezTo>
                  <a:cubicBezTo>
                    <a:pt x="12968" y="8174"/>
                    <a:pt x="12965" y="8174"/>
                    <a:pt x="12961" y="8174"/>
                  </a:cubicBezTo>
                  <a:lnTo>
                    <a:pt x="12551" y="8174"/>
                  </a:lnTo>
                  <a:cubicBezTo>
                    <a:pt x="12555" y="8118"/>
                    <a:pt x="12558" y="8066"/>
                    <a:pt x="12558" y="8011"/>
                  </a:cubicBezTo>
                  <a:cubicBezTo>
                    <a:pt x="12557" y="7446"/>
                    <a:pt x="12260" y="6922"/>
                    <a:pt x="11776" y="6629"/>
                  </a:cubicBezTo>
                  <a:lnTo>
                    <a:pt x="11353" y="6376"/>
                  </a:lnTo>
                  <a:cubicBezTo>
                    <a:pt x="11247" y="6311"/>
                    <a:pt x="11156" y="6222"/>
                    <a:pt x="11091" y="6115"/>
                  </a:cubicBezTo>
                  <a:cubicBezTo>
                    <a:pt x="10879" y="5769"/>
                    <a:pt x="10502" y="5556"/>
                    <a:pt x="10096" y="5556"/>
                  </a:cubicBezTo>
                  <a:cubicBezTo>
                    <a:pt x="10092" y="5556"/>
                    <a:pt x="10088" y="5556"/>
                    <a:pt x="10084" y="5556"/>
                  </a:cubicBezTo>
                  <a:lnTo>
                    <a:pt x="10019" y="5556"/>
                  </a:lnTo>
                  <a:cubicBezTo>
                    <a:pt x="10017" y="5556"/>
                    <a:pt x="10014" y="5556"/>
                    <a:pt x="10011" y="5556"/>
                  </a:cubicBezTo>
                  <a:cubicBezTo>
                    <a:pt x="9604" y="5556"/>
                    <a:pt x="9226" y="5767"/>
                    <a:pt x="9012" y="6115"/>
                  </a:cubicBezTo>
                  <a:cubicBezTo>
                    <a:pt x="8947" y="6222"/>
                    <a:pt x="8857" y="6311"/>
                    <a:pt x="8750" y="6376"/>
                  </a:cubicBezTo>
                  <a:lnTo>
                    <a:pt x="8328" y="6629"/>
                  </a:lnTo>
                  <a:cubicBezTo>
                    <a:pt x="8241" y="6681"/>
                    <a:pt x="8161" y="6740"/>
                    <a:pt x="8086" y="6807"/>
                  </a:cubicBezTo>
                  <a:cubicBezTo>
                    <a:pt x="8011" y="6740"/>
                    <a:pt x="7930" y="6681"/>
                    <a:pt x="7845" y="6629"/>
                  </a:cubicBezTo>
                  <a:lnTo>
                    <a:pt x="7423" y="6376"/>
                  </a:lnTo>
                  <a:cubicBezTo>
                    <a:pt x="7315" y="6311"/>
                    <a:pt x="7226" y="6222"/>
                    <a:pt x="7161" y="6115"/>
                  </a:cubicBezTo>
                  <a:cubicBezTo>
                    <a:pt x="6948" y="5766"/>
                    <a:pt x="6154" y="5556"/>
                    <a:pt x="6154" y="5556"/>
                  </a:cubicBezTo>
                  <a:lnTo>
                    <a:pt x="6095" y="5556"/>
                  </a:lnTo>
                  <a:cubicBezTo>
                    <a:pt x="5726" y="5558"/>
                    <a:pt x="5379" y="5729"/>
                    <a:pt x="5154" y="6022"/>
                  </a:cubicBezTo>
                  <a:lnTo>
                    <a:pt x="5263" y="2830"/>
                  </a:lnTo>
                  <a:lnTo>
                    <a:pt x="5263" y="2823"/>
                  </a:lnTo>
                  <a:lnTo>
                    <a:pt x="5263" y="741"/>
                  </a:lnTo>
                  <a:cubicBezTo>
                    <a:pt x="5263" y="372"/>
                    <a:pt x="4994" y="51"/>
                    <a:pt x="4627" y="6"/>
                  </a:cubicBezTo>
                  <a:cubicBezTo>
                    <a:pt x="4595" y="2"/>
                    <a:pt x="4563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96"/>
          <p:cNvGrpSpPr/>
          <p:nvPr/>
        </p:nvGrpSpPr>
        <p:grpSpPr>
          <a:xfrm>
            <a:off x="3182193" y="3271888"/>
            <a:ext cx="315248" cy="372791"/>
            <a:chOff x="3181748" y="3269178"/>
            <a:chExt cx="315248" cy="372791"/>
          </a:xfrm>
        </p:grpSpPr>
        <p:sp>
          <p:nvSpPr>
            <p:cNvPr id="1590" name="Google Shape;1590;p96"/>
            <p:cNvSpPr/>
            <p:nvPr/>
          </p:nvSpPr>
          <p:spPr>
            <a:xfrm>
              <a:off x="3232982" y="3274975"/>
              <a:ext cx="212430" cy="141377"/>
            </a:xfrm>
            <a:custGeom>
              <a:avLst/>
              <a:gdLst/>
              <a:ahLst/>
              <a:cxnLst/>
              <a:rect l="l" t="t" r="r" b="b"/>
              <a:pathLst>
                <a:path w="7878" h="5243" extrusionOk="0">
                  <a:moveTo>
                    <a:pt x="145" y="1"/>
                  </a:moveTo>
                  <a:cubicBezTo>
                    <a:pt x="63" y="2"/>
                    <a:pt x="1" y="77"/>
                    <a:pt x="17" y="158"/>
                  </a:cubicBezTo>
                  <a:lnTo>
                    <a:pt x="1002" y="5242"/>
                  </a:lnTo>
                  <a:lnTo>
                    <a:pt x="3634" y="5242"/>
                  </a:lnTo>
                  <a:lnTo>
                    <a:pt x="1459" y="820"/>
                  </a:lnTo>
                  <a:cubicBezTo>
                    <a:pt x="1212" y="319"/>
                    <a:pt x="702" y="2"/>
                    <a:pt x="145" y="1"/>
                  </a:cubicBezTo>
                  <a:close/>
                  <a:moveTo>
                    <a:pt x="7733" y="1"/>
                  </a:moveTo>
                  <a:cubicBezTo>
                    <a:pt x="7174" y="1"/>
                    <a:pt x="6666" y="319"/>
                    <a:pt x="6419" y="820"/>
                  </a:cubicBezTo>
                  <a:lnTo>
                    <a:pt x="4244" y="5242"/>
                  </a:lnTo>
                  <a:lnTo>
                    <a:pt x="6875" y="5242"/>
                  </a:lnTo>
                  <a:lnTo>
                    <a:pt x="7861" y="158"/>
                  </a:lnTo>
                  <a:cubicBezTo>
                    <a:pt x="7877" y="76"/>
                    <a:pt x="7815" y="1"/>
                    <a:pt x="7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96"/>
            <p:cNvSpPr/>
            <p:nvPr/>
          </p:nvSpPr>
          <p:spPr>
            <a:xfrm>
              <a:off x="3205316" y="3395185"/>
              <a:ext cx="267196" cy="162383"/>
            </a:xfrm>
            <a:custGeom>
              <a:avLst/>
              <a:gdLst/>
              <a:ahLst/>
              <a:cxnLst/>
              <a:rect l="l" t="t" r="r" b="b"/>
              <a:pathLst>
                <a:path w="9909" h="6022" extrusionOk="0">
                  <a:moveTo>
                    <a:pt x="1" y="0"/>
                  </a:moveTo>
                  <a:lnTo>
                    <a:pt x="1" y="3321"/>
                  </a:lnTo>
                  <a:cubicBezTo>
                    <a:pt x="1" y="4812"/>
                    <a:pt x="1210" y="6021"/>
                    <a:pt x="2701" y="6021"/>
                  </a:cubicBezTo>
                  <a:lnTo>
                    <a:pt x="7209" y="6021"/>
                  </a:lnTo>
                  <a:cubicBezTo>
                    <a:pt x="8700" y="6021"/>
                    <a:pt x="9909" y="4812"/>
                    <a:pt x="9909" y="3321"/>
                  </a:cubicBezTo>
                  <a:lnTo>
                    <a:pt x="99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96"/>
            <p:cNvSpPr/>
            <p:nvPr/>
          </p:nvSpPr>
          <p:spPr>
            <a:xfrm>
              <a:off x="3206071" y="3395185"/>
              <a:ext cx="234407" cy="162383"/>
            </a:xfrm>
            <a:custGeom>
              <a:avLst/>
              <a:gdLst/>
              <a:ahLst/>
              <a:cxnLst/>
              <a:rect l="l" t="t" r="r" b="b"/>
              <a:pathLst>
                <a:path w="8693" h="6022" extrusionOk="0">
                  <a:moveTo>
                    <a:pt x="0" y="0"/>
                  </a:moveTo>
                  <a:lnTo>
                    <a:pt x="0" y="3321"/>
                  </a:lnTo>
                  <a:cubicBezTo>
                    <a:pt x="0" y="4812"/>
                    <a:pt x="1209" y="6021"/>
                    <a:pt x="2700" y="6021"/>
                  </a:cubicBezTo>
                  <a:lnTo>
                    <a:pt x="5994" y="6021"/>
                  </a:lnTo>
                  <a:cubicBezTo>
                    <a:pt x="7484" y="6021"/>
                    <a:pt x="8692" y="4812"/>
                    <a:pt x="8692" y="3321"/>
                  </a:cubicBezTo>
                  <a:lnTo>
                    <a:pt x="8692" y="0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96"/>
            <p:cNvSpPr/>
            <p:nvPr/>
          </p:nvSpPr>
          <p:spPr>
            <a:xfrm>
              <a:off x="3279416" y="3310057"/>
              <a:ext cx="119482" cy="120156"/>
            </a:xfrm>
            <a:custGeom>
              <a:avLst/>
              <a:gdLst/>
              <a:ahLst/>
              <a:cxnLst/>
              <a:rect l="l" t="t" r="r" b="b"/>
              <a:pathLst>
                <a:path w="4431" h="4456" extrusionOk="0">
                  <a:moveTo>
                    <a:pt x="2216" y="1"/>
                  </a:moveTo>
                  <a:cubicBezTo>
                    <a:pt x="993" y="1"/>
                    <a:pt x="0" y="998"/>
                    <a:pt x="0" y="2228"/>
                  </a:cubicBezTo>
                  <a:cubicBezTo>
                    <a:pt x="0" y="3457"/>
                    <a:pt x="993" y="4455"/>
                    <a:pt x="2216" y="4455"/>
                  </a:cubicBezTo>
                  <a:cubicBezTo>
                    <a:pt x="3439" y="4455"/>
                    <a:pt x="4431" y="3457"/>
                    <a:pt x="4431" y="2228"/>
                  </a:cubicBezTo>
                  <a:cubicBezTo>
                    <a:pt x="4431" y="998"/>
                    <a:pt x="3439" y="1"/>
                    <a:pt x="2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96"/>
            <p:cNvSpPr/>
            <p:nvPr/>
          </p:nvSpPr>
          <p:spPr>
            <a:xfrm>
              <a:off x="3278822" y="3310057"/>
              <a:ext cx="120938" cy="317405"/>
            </a:xfrm>
            <a:custGeom>
              <a:avLst/>
              <a:gdLst/>
              <a:ahLst/>
              <a:cxnLst/>
              <a:rect l="l" t="t" r="r" b="b"/>
              <a:pathLst>
                <a:path w="4485" h="11771" extrusionOk="0">
                  <a:moveTo>
                    <a:pt x="2230" y="1"/>
                  </a:moveTo>
                  <a:cubicBezTo>
                    <a:pt x="2094" y="1"/>
                    <a:pt x="1959" y="12"/>
                    <a:pt x="1826" y="38"/>
                  </a:cubicBezTo>
                  <a:cubicBezTo>
                    <a:pt x="2856" y="228"/>
                    <a:pt x="3637" y="1136"/>
                    <a:pt x="3636" y="2228"/>
                  </a:cubicBezTo>
                  <a:cubicBezTo>
                    <a:pt x="3637" y="2593"/>
                    <a:pt x="3548" y="2953"/>
                    <a:pt x="3376" y="3275"/>
                  </a:cubicBezTo>
                  <a:lnTo>
                    <a:pt x="3376" y="4134"/>
                  </a:lnTo>
                  <a:cubicBezTo>
                    <a:pt x="4041" y="3728"/>
                    <a:pt x="4446" y="3006"/>
                    <a:pt x="4446" y="2228"/>
                  </a:cubicBezTo>
                  <a:cubicBezTo>
                    <a:pt x="4446" y="998"/>
                    <a:pt x="3453" y="1"/>
                    <a:pt x="2230" y="1"/>
                  </a:cubicBezTo>
                  <a:close/>
                  <a:moveTo>
                    <a:pt x="1044" y="6073"/>
                  </a:moveTo>
                  <a:cubicBezTo>
                    <a:pt x="466" y="6075"/>
                    <a:pt x="1" y="6543"/>
                    <a:pt x="2" y="7119"/>
                  </a:cubicBezTo>
                  <a:lnTo>
                    <a:pt x="2" y="11045"/>
                  </a:lnTo>
                  <a:cubicBezTo>
                    <a:pt x="1" y="11204"/>
                    <a:pt x="37" y="11358"/>
                    <a:pt x="105" y="11501"/>
                  </a:cubicBezTo>
                  <a:cubicBezTo>
                    <a:pt x="184" y="11665"/>
                    <a:pt x="351" y="11770"/>
                    <a:pt x="534" y="11770"/>
                  </a:cubicBezTo>
                  <a:lnTo>
                    <a:pt x="3943" y="11770"/>
                  </a:lnTo>
                  <a:cubicBezTo>
                    <a:pt x="4127" y="11770"/>
                    <a:pt x="4297" y="11665"/>
                    <a:pt x="4378" y="11499"/>
                  </a:cubicBezTo>
                  <a:cubicBezTo>
                    <a:pt x="4447" y="11358"/>
                    <a:pt x="4483" y="11202"/>
                    <a:pt x="4483" y="11044"/>
                  </a:cubicBezTo>
                  <a:lnTo>
                    <a:pt x="4483" y="7119"/>
                  </a:lnTo>
                  <a:cubicBezTo>
                    <a:pt x="4484" y="6543"/>
                    <a:pt x="4018" y="6075"/>
                    <a:pt x="3441" y="60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96"/>
            <p:cNvSpPr/>
            <p:nvPr/>
          </p:nvSpPr>
          <p:spPr>
            <a:xfrm>
              <a:off x="3187141" y="3437223"/>
              <a:ext cx="304057" cy="155507"/>
            </a:xfrm>
            <a:custGeom>
              <a:avLst/>
              <a:gdLst/>
              <a:ahLst/>
              <a:cxnLst/>
              <a:rect l="l" t="t" r="r" b="b"/>
              <a:pathLst>
                <a:path w="11276" h="5767" extrusionOk="0">
                  <a:moveTo>
                    <a:pt x="751" y="0"/>
                  </a:moveTo>
                  <a:cubicBezTo>
                    <a:pt x="331" y="2"/>
                    <a:pt x="1" y="365"/>
                    <a:pt x="41" y="784"/>
                  </a:cubicBezTo>
                  <a:lnTo>
                    <a:pt x="466" y="5505"/>
                  </a:lnTo>
                  <a:cubicBezTo>
                    <a:pt x="479" y="5652"/>
                    <a:pt x="603" y="5766"/>
                    <a:pt x="751" y="5766"/>
                  </a:cubicBezTo>
                  <a:cubicBezTo>
                    <a:pt x="898" y="5766"/>
                    <a:pt x="1022" y="5652"/>
                    <a:pt x="1035" y="5505"/>
                  </a:cubicBezTo>
                  <a:lnTo>
                    <a:pt x="1462" y="784"/>
                  </a:lnTo>
                  <a:cubicBezTo>
                    <a:pt x="1500" y="365"/>
                    <a:pt x="1172" y="3"/>
                    <a:pt x="751" y="0"/>
                  </a:cubicBezTo>
                  <a:close/>
                  <a:moveTo>
                    <a:pt x="10527" y="2"/>
                  </a:moveTo>
                  <a:cubicBezTo>
                    <a:pt x="10106" y="2"/>
                    <a:pt x="9776" y="365"/>
                    <a:pt x="9815" y="784"/>
                  </a:cubicBezTo>
                  <a:lnTo>
                    <a:pt x="10243" y="5505"/>
                  </a:lnTo>
                  <a:cubicBezTo>
                    <a:pt x="10254" y="5652"/>
                    <a:pt x="10378" y="5766"/>
                    <a:pt x="10527" y="5766"/>
                  </a:cubicBezTo>
                  <a:cubicBezTo>
                    <a:pt x="10674" y="5766"/>
                    <a:pt x="10798" y="5652"/>
                    <a:pt x="10811" y="5505"/>
                  </a:cubicBezTo>
                  <a:lnTo>
                    <a:pt x="11237" y="784"/>
                  </a:lnTo>
                  <a:cubicBezTo>
                    <a:pt x="11276" y="365"/>
                    <a:pt x="10947" y="2"/>
                    <a:pt x="1052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96"/>
            <p:cNvSpPr/>
            <p:nvPr/>
          </p:nvSpPr>
          <p:spPr>
            <a:xfrm>
              <a:off x="3202404" y="3331224"/>
              <a:ext cx="273722" cy="148442"/>
            </a:xfrm>
            <a:custGeom>
              <a:avLst/>
              <a:gdLst/>
              <a:ahLst/>
              <a:cxnLst/>
              <a:rect l="l" t="t" r="r" b="b"/>
              <a:pathLst>
                <a:path w="10151" h="5505" extrusionOk="0">
                  <a:moveTo>
                    <a:pt x="1" y="1"/>
                  </a:moveTo>
                  <a:lnTo>
                    <a:pt x="1" y="3950"/>
                  </a:lnTo>
                  <a:cubicBezTo>
                    <a:pt x="1" y="4809"/>
                    <a:pt x="692" y="5504"/>
                    <a:pt x="1545" y="5504"/>
                  </a:cubicBezTo>
                  <a:lnTo>
                    <a:pt x="2885" y="5504"/>
                  </a:lnTo>
                  <a:cubicBezTo>
                    <a:pt x="3738" y="5504"/>
                    <a:pt x="4430" y="4809"/>
                    <a:pt x="4430" y="3950"/>
                  </a:cubicBezTo>
                  <a:cubicBezTo>
                    <a:pt x="4430" y="3855"/>
                    <a:pt x="4447" y="3764"/>
                    <a:pt x="4430" y="3672"/>
                  </a:cubicBezTo>
                  <a:cubicBezTo>
                    <a:pt x="4356" y="3277"/>
                    <a:pt x="4108" y="2917"/>
                    <a:pt x="3777" y="2681"/>
                  </a:cubicBezTo>
                  <a:lnTo>
                    <a:pt x="3776" y="2681"/>
                  </a:lnTo>
                  <a:lnTo>
                    <a:pt x="1" y="1"/>
                  </a:lnTo>
                  <a:close/>
                  <a:moveTo>
                    <a:pt x="10151" y="1"/>
                  </a:moveTo>
                  <a:lnTo>
                    <a:pt x="6376" y="2681"/>
                  </a:lnTo>
                  <a:cubicBezTo>
                    <a:pt x="6043" y="2917"/>
                    <a:pt x="5794" y="3273"/>
                    <a:pt x="5722" y="3669"/>
                  </a:cubicBezTo>
                  <a:cubicBezTo>
                    <a:pt x="5705" y="3761"/>
                    <a:pt x="5696" y="3950"/>
                    <a:pt x="5696" y="3950"/>
                  </a:cubicBezTo>
                  <a:cubicBezTo>
                    <a:pt x="5696" y="4809"/>
                    <a:pt x="6414" y="5504"/>
                    <a:pt x="7267" y="5504"/>
                  </a:cubicBezTo>
                  <a:lnTo>
                    <a:pt x="8606" y="5504"/>
                  </a:lnTo>
                  <a:cubicBezTo>
                    <a:pt x="9459" y="5504"/>
                    <a:pt x="10151" y="4809"/>
                    <a:pt x="10151" y="3950"/>
                  </a:cubicBezTo>
                  <a:lnTo>
                    <a:pt x="10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96"/>
            <p:cNvSpPr/>
            <p:nvPr/>
          </p:nvSpPr>
          <p:spPr>
            <a:xfrm>
              <a:off x="3231229" y="3387770"/>
              <a:ext cx="213401" cy="56573"/>
            </a:xfrm>
            <a:custGeom>
              <a:avLst/>
              <a:gdLst/>
              <a:ahLst/>
              <a:cxnLst/>
              <a:rect l="l" t="t" r="r" b="b"/>
              <a:pathLst>
                <a:path w="7914" h="2098" extrusionOk="0">
                  <a:moveTo>
                    <a:pt x="6869" y="0"/>
                  </a:moveTo>
                  <a:cubicBezTo>
                    <a:pt x="6448" y="0"/>
                    <a:pt x="6069" y="254"/>
                    <a:pt x="5907" y="643"/>
                  </a:cubicBezTo>
                  <a:cubicBezTo>
                    <a:pt x="5745" y="1032"/>
                    <a:pt x="5833" y="1478"/>
                    <a:pt x="6130" y="1778"/>
                  </a:cubicBezTo>
                  <a:cubicBezTo>
                    <a:pt x="6329" y="1978"/>
                    <a:pt x="6597" y="2085"/>
                    <a:pt x="6869" y="2085"/>
                  </a:cubicBezTo>
                  <a:cubicBezTo>
                    <a:pt x="7002" y="2085"/>
                    <a:pt x="7136" y="2060"/>
                    <a:pt x="7264" y="2007"/>
                  </a:cubicBezTo>
                  <a:cubicBezTo>
                    <a:pt x="7654" y="1847"/>
                    <a:pt x="7909" y="1470"/>
                    <a:pt x="7912" y="1049"/>
                  </a:cubicBezTo>
                  <a:cubicBezTo>
                    <a:pt x="7913" y="471"/>
                    <a:pt x="7447" y="2"/>
                    <a:pt x="6869" y="0"/>
                  </a:cubicBezTo>
                  <a:close/>
                  <a:moveTo>
                    <a:pt x="1134" y="0"/>
                  </a:moveTo>
                  <a:cubicBezTo>
                    <a:pt x="710" y="0"/>
                    <a:pt x="329" y="253"/>
                    <a:pt x="165" y="643"/>
                  </a:cubicBezTo>
                  <a:cubicBezTo>
                    <a:pt x="1" y="1035"/>
                    <a:pt x="89" y="1487"/>
                    <a:pt x="388" y="1788"/>
                  </a:cubicBezTo>
                  <a:cubicBezTo>
                    <a:pt x="588" y="1990"/>
                    <a:pt x="857" y="2097"/>
                    <a:pt x="1131" y="2097"/>
                  </a:cubicBezTo>
                  <a:cubicBezTo>
                    <a:pt x="1265" y="2097"/>
                    <a:pt x="1402" y="2071"/>
                    <a:pt x="1531" y="2017"/>
                  </a:cubicBezTo>
                  <a:cubicBezTo>
                    <a:pt x="1924" y="1856"/>
                    <a:pt x="2179" y="1473"/>
                    <a:pt x="2179" y="1049"/>
                  </a:cubicBezTo>
                  <a:cubicBezTo>
                    <a:pt x="2182" y="471"/>
                    <a:pt x="1715" y="2"/>
                    <a:pt x="1138" y="0"/>
                  </a:cubicBezTo>
                  <a:cubicBezTo>
                    <a:pt x="1136" y="0"/>
                    <a:pt x="1135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96"/>
            <p:cNvSpPr/>
            <p:nvPr/>
          </p:nvSpPr>
          <p:spPr>
            <a:xfrm>
              <a:off x="3202377" y="3331278"/>
              <a:ext cx="273749" cy="305621"/>
            </a:xfrm>
            <a:custGeom>
              <a:avLst/>
              <a:gdLst/>
              <a:ahLst/>
              <a:cxnLst/>
              <a:rect l="l" t="t" r="r" b="b"/>
              <a:pathLst>
                <a:path w="10152" h="11334" extrusionOk="0">
                  <a:moveTo>
                    <a:pt x="2" y="0"/>
                  </a:moveTo>
                  <a:lnTo>
                    <a:pt x="2" y="574"/>
                  </a:lnTo>
                  <a:cubicBezTo>
                    <a:pt x="0" y="1182"/>
                    <a:pt x="351" y="1736"/>
                    <a:pt x="899" y="1997"/>
                  </a:cubicBezTo>
                  <a:lnTo>
                    <a:pt x="4429" y="3668"/>
                  </a:lnTo>
                  <a:lnTo>
                    <a:pt x="4429" y="3094"/>
                  </a:lnTo>
                  <a:cubicBezTo>
                    <a:pt x="4429" y="2486"/>
                    <a:pt x="4081" y="1931"/>
                    <a:pt x="3532" y="1670"/>
                  </a:cubicBezTo>
                  <a:lnTo>
                    <a:pt x="2" y="0"/>
                  </a:lnTo>
                  <a:close/>
                  <a:moveTo>
                    <a:pt x="10152" y="0"/>
                  </a:moveTo>
                  <a:lnTo>
                    <a:pt x="6622" y="1670"/>
                  </a:lnTo>
                  <a:cubicBezTo>
                    <a:pt x="6073" y="1932"/>
                    <a:pt x="5723" y="2486"/>
                    <a:pt x="5724" y="3094"/>
                  </a:cubicBezTo>
                  <a:lnTo>
                    <a:pt x="5724" y="3668"/>
                  </a:lnTo>
                  <a:lnTo>
                    <a:pt x="9254" y="1997"/>
                  </a:lnTo>
                  <a:cubicBezTo>
                    <a:pt x="9803" y="1736"/>
                    <a:pt x="10152" y="1182"/>
                    <a:pt x="10152" y="574"/>
                  </a:cubicBezTo>
                  <a:lnTo>
                    <a:pt x="10152" y="0"/>
                  </a:lnTo>
                  <a:close/>
                  <a:moveTo>
                    <a:pt x="3486" y="5502"/>
                  </a:moveTo>
                  <a:cubicBezTo>
                    <a:pt x="3450" y="5502"/>
                    <a:pt x="3413" y="5516"/>
                    <a:pt x="3385" y="5544"/>
                  </a:cubicBezTo>
                  <a:lnTo>
                    <a:pt x="2568" y="6365"/>
                  </a:lnTo>
                  <a:cubicBezTo>
                    <a:pt x="2386" y="6548"/>
                    <a:pt x="2346" y="6829"/>
                    <a:pt x="2468" y="7056"/>
                  </a:cubicBezTo>
                  <a:lnTo>
                    <a:pt x="3360" y="8694"/>
                  </a:lnTo>
                  <a:cubicBezTo>
                    <a:pt x="3387" y="8743"/>
                    <a:pt x="3437" y="8768"/>
                    <a:pt x="3486" y="8768"/>
                  </a:cubicBezTo>
                  <a:cubicBezTo>
                    <a:pt x="3536" y="8768"/>
                    <a:pt x="3586" y="8743"/>
                    <a:pt x="3612" y="8694"/>
                  </a:cubicBezTo>
                  <a:lnTo>
                    <a:pt x="4153" y="7698"/>
                  </a:lnTo>
                  <a:cubicBezTo>
                    <a:pt x="4180" y="7648"/>
                    <a:pt x="4230" y="7624"/>
                    <a:pt x="4279" y="7624"/>
                  </a:cubicBezTo>
                  <a:cubicBezTo>
                    <a:pt x="4329" y="7624"/>
                    <a:pt x="4379" y="7648"/>
                    <a:pt x="4406" y="7698"/>
                  </a:cubicBezTo>
                  <a:lnTo>
                    <a:pt x="4946" y="8694"/>
                  </a:lnTo>
                  <a:cubicBezTo>
                    <a:pt x="4974" y="8743"/>
                    <a:pt x="5024" y="8768"/>
                    <a:pt x="5073" y="8768"/>
                  </a:cubicBezTo>
                  <a:cubicBezTo>
                    <a:pt x="5123" y="8768"/>
                    <a:pt x="5173" y="8743"/>
                    <a:pt x="5200" y="8694"/>
                  </a:cubicBezTo>
                  <a:lnTo>
                    <a:pt x="5740" y="7698"/>
                  </a:lnTo>
                  <a:cubicBezTo>
                    <a:pt x="5768" y="7648"/>
                    <a:pt x="5817" y="7624"/>
                    <a:pt x="5867" y="7624"/>
                  </a:cubicBezTo>
                  <a:cubicBezTo>
                    <a:pt x="5917" y="7624"/>
                    <a:pt x="5967" y="7648"/>
                    <a:pt x="5994" y="7698"/>
                  </a:cubicBezTo>
                  <a:lnTo>
                    <a:pt x="6534" y="8694"/>
                  </a:lnTo>
                  <a:cubicBezTo>
                    <a:pt x="6562" y="8743"/>
                    <a:pt x="6611" y="8768"/>
                    <a:pt x="6661" y="8768"/>
                  </a:cubicBezTo>
                  <a:cubicBezTo>
                    <a:pt x="6711" y="8768"/>
                    <a:pt x="6760" y="8743"/>
                    <a:pt x="6788" y="8694"/>
                  </a:cubicBezTo>
                  <a:lnTo>
                    <a:pt x="7678" y="7056"/>
                  </a:lnTo>
                  <a:cubicBezTo>
                    <a:pt x="7801" y="6829"/>
                    <a:pt x="7760" y="6548"/>
                    <a:pt x="7580" y="6367"/>
                  </a:cubicBezTo>
                  <a:lnTo>
                    <a:pt x="6763" y="5544"/>
                  </a:lnTo>
                  <a:cubicBezTo>
                    <a:pt x="6735" y="5516"/>
                    <a:pt x="6698" y="5502"/>
                    <a:pt x="6662" y="5502"/>
                  </a:cubicBezTo>
                  <a:cubicBezTo>
                    <a:pt x="6625" y="5502"/>
                    <a:pt x="6588" y="5516"/>
                    <a:pt x="6559" y="5544"/>
                  </a:cubicBezTo>
                  <a:lnTo>
                    <a:pt x="5969" y="6138"/>
                  </a:lnTo>
                  <a:cubicBezTo>
                    <a:pt x="5941" y="6166"/>
                    <a:pt x="5905" y="6180"/>
                    <a:pt x="5868" y="6180"/>
                  </a:cubicBezTo>
                  <a:cubicBezTo>
                    <a:pt x="5831" y="6180"/>
                    <a:pt x="5794" y="6166"/>
                    <a:pt x="5765" y="6138"/>
                  </a:cubicBezTo>
                  <a:lnTo>
                    <a:pt x="5176" y="5544"/>
                  </a:lnTo>
                  <a:cubicBezTo>
                    <a:pt x="5147" y="5516"/>
                    <a:pt x="5111" y="5502"/>
                    <a:pt x="5074" y="5502"/>
                  </a:cubicBezTo>
                  <a:cubicBezTo>
                    <a:pt x="5037" y="5502"/>
                    <a:pt x="5001" y="5516"/>
                    <a:pt x="4972" y="5544"/>
                  </a:cubicBezTo>
                  <a:lnTo>
                    <a:pt x="4382" y="6138"/>
                  </a:lnTo>
                  <a:cubicBezTo>
                    <a:pt x="4354" y="6166"/>
                    <a:pt x="4317" y="6180"/>
                    <a:pt x="4280" y="6180"/>
                  </a:cubicBezTo>
                  <a:cubicBezTo>
                    <a:pt x="4243" y="6180"/>
                    <a:pt x="4207" y="6166"/>
                    <a:pt x="4179" y="6138"/>
                  </a:cubicBezTo>
                  <a:lnTo>
                    <a:pt x="3588" y="5544"/>
                  </a:lnTo>
                  <a:cubicBezTo>
                    <a:pt x="3560" y="5516"/>
                    <a:pt x="3523" y="5502"/>
                    <a:pt x="3486" y="5502"/>
                  </a:cubicBezTo>
                  <a:close/>
                  <a:moveTo>
                    <a:pt x="3486" y="9849"/>
                  </a:moveTo>
                  <a:cubicBezTo>
                    <a:pt x="3448" y="9849"/>
                    <a:pt x="3411" y="9863"/>
                    <a:pt x="3383" y="9891"/>
                  </a:cubicBezTo>
                  <a:lnTo>
                    <a:pt x="2843" y="10434"/>
                  </a:lnTo>
                  <a:cubicBezTo>
                    <a:pt x="2916" y="10948"/>
                    <a:pt x="3356" y="11332"/>
                    <a:pt x="3875" y="11333"/>
                  </a:cubicBezTo>
                  <a:lnTo>
                    <a:pt x="6272" y="11333"/>
                  </a:lnTo>
                  <a:cubicBezTo>
                    <a:pt x="6791" y="11332"/>
                    <a:pt x="7230" y="10948"/>
                    <a:pt x="7304" y="10434"/>
                  </a:cubicBezTo>
                  <a:lnTo>
                    <a:pt x="6763" y="9891"/>
                  </a:lnTo>
                  <a:cubicBezTo>
                    <a:pt x="6735" y="9863"/>
                    <a:pt x="6698" y="9849"/>
                    <a:pt x="6661" y="9849"/>
                  </a:cubicBezTo>
                  <a:cubicBezTo>
                    <a:pt x="6624" y="9849"/>
                    <a:pt x="6587" y="9863"/>
                    <a:pt x="6559" y="9891"/>
                  </a:cubicBezTo>
                  <a:lnTo>
                    <a:pt x="5969" y="10485"/>
                  </a:lnTo>
                  <a:cubicBezTo>
                    <a:pt x="5941" y="10513"/>
                    <a:pt x="5904" y="10527"/>
                    <a:pt x="5867" y="10527"/>
                  </a:cubicBezTo>
                  <a:cubicBezTo>
                    <a:pt x="5830" y="10527"/>
                    <a:pt x="5793" y="10513"/>
                    <a:pt x="5765" y="10485"/>
                  </a:cubicBezTo>
                  <a:lnTo>
                    <a:pt x="5176" y="9891"/>
                  </a:lnTo>
                  <a:cubicBezTo>
                    <a:pt x="5147" y="9863"/>
                    <a:pt x="5110" y="9849"/>
                    <a:pt x="5073" y="9849"/>
                  </a:cubicBezTo>
                  <a:cubicBezTo>
                    <a:pt x="5036" y="9849"/>
                    <a:pt x="4999" y="9863"/>
                    <a:pt x="4971" y="9891"/>
                  </a:cubicBezTo>
                  <a:lnTo>
                    <a:pt x="4382" y="10485"/>
                  </a:lnTo>
                  <a:cubicBezTo>
                    <a:pt x="4354" y="10513"/>
                    <a:pt x="4317" y="10527"/>
                    <a:pt x="4279" y="10527"/>
                  </a:cubicBezTo>
                  <a:cubicBezTo>
                    <a:pt x="4242" y="10527"/>
                    <a:pt x="4205" y="10513"/>
                    <a:pt x="4177" y="10485"/>
                  </a:cubicBezTo>
                  <a:lnTo>
                    <a:pt x="3588" y="9891"/>
                  </a:lnTo>
                  <a:cubicBezTo>
                    <a:pt x="3560" y="9863"/>
                    <a:pt x="3523" y="9849"/>
                    <a:pt x="3486" y="98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96"/>
            <p:cNvSpPr/>
            <p:nvPr/>
          </p:nvSpPr>
          <p:spPr>
            <a:xfrm>
              <a:off x="3278984" y="3465806"/>
              <a:ext cx="120372" cy="42254"/>
            </a:xfrm>
            <a:custGeom>
              <a:avLst/>
              <a:gdLst/>
              <a:ahLst/>
              <a:cxnLst/>
              <a:rect l="l" t="t" r="r" b="b"/>
              <a:pathLst>
                <a:path w="4464" h="1567" extrusionOk="0">
                  <a:moveTo>
                    <a:pt x="784" y="1"/>
                  </a:moveTo>
                  <a:cubicBezTo>
                    <a:pt x="352" y="1"/>
                    <a:pt x="1" y="351"/>
                    <a:pt x="1" y="783"/>
                  </a:cubicBezTo>
                  <a:cubicBezTo>
                    <a:pt x="1" y="1215"/>
                    <a:pt x="352" y="1565"/>
                    <a:pt x="784" y="1567"/>
                  </a:cubicBezTo>
                  <a:lnTo>
                    <a:pt x="3682" y="1567"/>
                  </a:lnTo>
                  <a:cubicBezTo>
                    <a:pt x="4114" y="1567"/>
                    <a:pt x="4464" y="1215"/>
                    <a:pt x="4464" y="783"/>
                  </a:cubicBezTo>
                  <a:cubicBezTo>
                    <a:pt x="4464" y="351"/>
                    <a:pt x="4114" y="1"/>
                    <a:pt x="3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96"/>
            <p:cNvSpPr/>
            <p:nvPr/>
          </p:nvSpPr>
          <p:spPr>
            <a:xfrm>
              <a:off x="3284377" y="3486704"/>
              <a:ext cx="108238" cy="35351"/>
            </a:xfrm>
            <a:custGeom>
              <a:avLst/>
              <a:gdLst/>
              <a:ahLst/>
              <a:cxnLst/>
              <a:rect l="l" t="t" r="r" b="b"/>
              <a:pathLst>
                <a:path w="4014" h="1311" extrusionOk="0">
                  <a:moveTo>
                    <a:pt x="704" y="1"/>
                  </a:moveTo>
                  <a:cubicBezTo>
                    <a:pt x="440" y="1"/>
                    <a:pt x="204" y="159"/>
                    <a:pt x="102" y="401"/>
                  </a:cubicBezTo>
                  <a:cubicBezTo>
                    <a:pt x="1" y="645"/>
                    <a:pt x="57" y="924"/>
                    <a:pt x="241" y="1112"/>
                  </a:cubicBezTo>
                  <a:cubicBezTo>
                    <a:pt x="366" y="1236"/>
                    <a:pt x="533" y="1303"/>
                    <a:pt x="703" y="1303"/>
                  </a:cubicBezTo>
                  <a:cubicBezTo>
                    <a:pt x="786" y="1303"/>
                    <a:pt x="870" y="1287"/>
                    <a:pt x="950" y="1254"/>
                  </a:cubicBezTo>
                  <a:cubicBezTo>
                    <a:pt x="1194" y="1155"/>
                    <a:pt x="1354" y="918"/>
                    <a:pt x="1355" y="655"/>
                  </a:cubicBezTo>
                  <a:cubicBezTo>
                    <a:pt x="1357" y="295"/>
                    <a:pt x="1064" y="1"/>
                    <a:pt x="704" y="1"/>
                  </a:cubicBezTo>
                  <a:close/>
                  <a:moveTo>
                    <a:pt x="3358" y="1"/>
                  </a:moveTo>
                  <a:cubicBezTo>
                    <a:pt x="3093" y="1"/>
                    <a:pt x="2856" y="159"/>
                    <a:pt x="2753" y="401"/>
                  </a:cubicBezTo>
                  <a:cubicBezTo>
                    <a:pt x="2650" y="646"/>
                    <a:pt x="2705" y="929"/>
                    <a:pt x="2892" y="1117"/>
                  </a:cubicBezTo>
                  <a:cubicBezTo>
                    <a:pt x="3018" y="1244"/>
                    <a:pt x="3186" y="1311"/>
                    <a:pt x="3357" y="1311"/>
                  </a:cubicBezTo>
                  <a:cubicBezTo>
                    <a:pt x="3442" y="1311"/>
                    <a:pt x="3526" y="1295"/>
                    <a:pt x="3607" y="1261"/>
                  </a:cubicBezTo>
                  <a:cubicBezTo>
                    <a:pt x="3852" y="1160"/>
                    <a:pt x="4012" y="921"/>
                    <a:pt x="4012" y="655"/>
                  </a:cubicBezTo>
                  <a:cubicBezTo>
                    <a:pt x="4013" y="295"/>
                    <a:pt x="3722" y="1"/>
                    <a:pt x="3362" y="1"/>
                  </a:cubicBezTo>
                  <a:cubicBezTo>
                    <a:pt x="3361" y="1"/>
                    <a:pt x="3360" y="1"/>
                    <a:pt x="3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96"/>
            <p:cNvSpPr/>
            <p:nvPr/>
          </p:nvSpPr>
          <p:spPr>
            <a:xfrm>
              <a:off x="3181748" y="3269178"/>
              <a:ext cx="315248" cy="372791"/>
            </a:xfrm>
            <a:custGeom>
              <a:avLst/>
              <a:gdLst/>
              <a:ahLst/>
              <a:cxnLst/>
              <a:rect l="l" t="t" r="r" b="b"/>
              <a:pathLst>
                <a:path w="11691" h="13825" extrusionOk="0">
                  <a:moveTo>
                    <a:pt x="9545" y="410"/>
                  </a:moveTo>
                  <a:lnTo>
                    <a:pt x="9051" y="2962"/>
                  </a:lnTo>
                  <a:lnTo>
                    <a:pt x="8226" y="3352"/>
                  </a:lnTo>
                  <a:cubicBezTo>
                    <a:pt x="8172" y="3016"/>
                    <a:pt x="8048" y="2697"/>
                    <a:pt x="7863" y="2411"/>
                  </a:cubicBezTo>
                  <a:lnTo>
                    <a:pt x="8501" y="1115"/>
                  </a:lnTo>
                  <a:cubicBezTo>
                    <a:pt x="8697" y="710"/>
                    <a:pt x="9096" y="440"/>
                    <a:pt x="9545" y="410"/>
                  </a:cubicBezTo>
                  <a:close/>
                  <a:moveTo>
                    <a:pt x="2131" y="412"/>
                  </a:moveTo>
                  <a:lnTo>
                    <a:pt x="2131" y="412"/>
                  </a:lnTo>
                  <a:cubicBezTo>
                    <a:pt x="2581" y="442"/>
                    <a:pt x="2980" y="710"/>
                    <a:pt x="3176" y="1116"/>
                  </a:cubicBezTo>
                  <a:lnTo>
                    <a:pt x="3815" y="2414"/>
                  </a:lnTo>
                  <a:cubicBezTo>
                    <a:pt x="3630" y="2698"/>
                    <a:pt x="3506" y="3018"/>
                    <a:pt x="3452" y="3354"/>
                  </a:cubicBezTo>
                  <a:lnTo>
                    <a:pt x="2625" y="2963"/>
                  </a:lnTo>
                  <a:lnTo>
                    <a:pt x="2131" y="412"/>
                  </a:lnTo>
                  <a:close/>
                  <a:moveTo>
                    <a:pt x="956" y="2623"/>
                  </a:moveTo>
                  <a:lnTo>
                    <a:pt x="4197" y="4156"/>
                  </a:lnTo>
                  <a:cubicBezTo>
                    <a:pt x="4674" y="4385"/>
                    <a:pt x="4978" y="4866"/>
                    <a:pt x="4978" y="5395"/>
                  </a:cubicBezTo>
                  <a:lnTo>
                    <a:pt x="4978" y="5650"/>
                  </a:lnTo>
                  <a:lnTo>
                    <a:pt x="1736" y="4116"/>
                  </a:lnTo>
                  <a:cubicBezTo>
                    <a:pt x="1260" y="3888"/>
                    <a:pt x="956" y="3405"/>
                    <a:pt x="956" y="2877"/>
                  </a:cubicBezTo>
                  <a:lnTo>
                    <a:pt x="956" y="2623"/>
                  </a:lnTo>
                  <a:close/>
                  <a:moveTo>
                    <a:pt x="10728" y="2623"/>
                  </a:moveTo>
                  <a:lnTo>
                    <a:pt x="10728" y="2877"/>
                  </a:lnTo>
                  <a:cubicBezTo>
                    <a:pt x="10728" y="3405"/>
                    <a:pt x="10424" y="3888"/>
                    <a:pt x="9947" y="4116"/>
                  </a:cubicBezTo>
                  <a:lnTo>
                    <a:pt x="6706" y="5650"/>
                  </a:lnTo>
                  <a:lnTo>
                    <a:pt x="6706" y="5395"/>
                  </a:lnTo>
                  <a:cubicBezTo>
                    <a:pt x="6706" y="4866"/>
                    <a:pt x="7010" y="4385"/>
                    <a:pt x="7486" y="4156"/>
                  </a:cubicBezTo>
                  <a:lnTo>
                    <a:pt x="10728" y="2623"/>
                  </a:lnTo>
                  <a:close/>
                  <a:moveTo>
                    <a:pt x="2362" y="4861"/>
                  </a:moveTo>
                  <a:lnTo>
                    <a:pt x="2764" y="5051"/>
                  </a:lnTo>
                  <a:lnTo>
                    <a:pt x="2764" y="5701"/>
                  </a:lnTo>
                  <a:cubicBezTo>
                    <a:pt x="2762" y="5806"/>
                    <a:pt x="2839" y="5895"/>
                    <a:pt x="2941" y="5909"/>
                  </a:cubicBezTo>
                  <a:cubicBezTo>
                    <a:pt x="2950" y="5911"/>
                    <a:pt x="2959" y="5911"/>
                    <a:pt x="2967" y="5911"/>
                  </a:cubicBezTo>
                  <a:cubicBezTo>
                    <a:pt x="3077" y="5911"/>
                    <a:pt x="3169" y="5821"/>
                    <a:pt x="3169" y="5709"/>
                  </a:cubicBezTo>
                  <a:lnTo>
                    <a:pt x="3169" y="5242"/>
                  </a:lnTo>
                  <a:lnTo>
                    <a:pt x="3801" y="5542"/>
                  </a:lnTo>
                  <a:cubicBezTo>
                    <a:pt x="3749" y="5982"/>
                    <a:pt x="3374" y="6283"/>
                    <a:pt x="2966" y="6283"/>
                  </a:cubicBezTo>
                  <a:cubicBezTo>
                    <a:pt x="2846" y="6283"/>
                    <a:pt x="2724" y="6257"/>
                    <a:pt x="2607" y="6202"/>
                  </a:cubicBezTo>
                  <a:cubicBezTo>
                    <a:pt x="2088" y="5956"/>
                    <a:pt x="1963" y="5274"/>
                    <a:pt x="2362" y="4861"/>
                  </a:cubicBezTo>
                  <a:close/>
                  <a:moveTo>
                    <a:pt x="9322" y="4861"/>
                  </a:moveTo>
                  <a:cubicBezTo>
                    <a:pt x="9473" y="5018"/>
                    <a:pt x="9557" y="5228"/>
                    <a:pt x="9557" y="5447"/>
                  </a:cubicBezTo>
                  <a:cubicBezTo>
                    <a:pt x="9560" y="5894"/>
                    <a:pt x="9211" y="6264"/>
                    <a:pt x="8764" y="6290"/>
                  </a:cubicBezTo>
                  <a:cubicBezTo>
                    <a:pt x="8749" y="6291"/>
                    <a:pt x="8733" y="6291"/>
                    <a:pt x="8718" y="6291"/>
                  </a:cubicBezTo>
                  <a:cubicBezTo>
                    <a:pt x="8291" y="6291"/>
                    <a:pt x="7929" y="5970"/>
                    <a:pt x="7883" y="5542"/>
                  </a:cubicBezTo>
                  <a:lnTo>
                    <a:pt x="8515" y="5242"/>
                  </a:lnTo>
                  <a:lnTo>
                    <a:pt x="8515" y="5701"/>
                  </a:lnTo>
                  <a:cubicBezTo>
                    <a:pt x="8512" y="5806"/>
                    <a:pt x="8589" y="5895"/>
                    <a:pt x="8692" y="5909"/>
                  </a:cubicBezTo>
                  <a:cubicBezTo>
                    <a:pt x="8701" y="5911"/>
                    <a:pt x="8710" y="5911"/>
                    <a:pt x="8719" y="5911"/>
                  </a:cubicBezTo>
                  <a:cubicBezTo>
                    <a:pt x="8827" y="5911"/>
                    <a:pt x="8920" y="5821"/>
                    <a:pt x="8920" y="5709"/>
                  </a:cubicBezTo>
                  <a:lnTo>
                    <a:pt x="8920" y="5051"/>
                  </a:lnTo>
                  <a:lnTo>
                    <a:pt x="9322" y="4861"/>
                  </a:lnTo>
                  <a:close/>
                  <a:moveTo>
                    <a:pt x="956" y="4068"/>
                  </a:moveTo>
                  <a:cubicBezTo>
                    <a:pt x="1121" y="4267"/>
                    <a:pt x="1329" y="4427"/>
                    <a:pt x="1565" y="4535"/>
                  </a:cubicBezTo>
                  <a:lnTo>
                    <a:pt x="1564" y="4535"/>
                  </a:lnTo>
                  <a:lnTo>
                    <a:pt x="1983" y="4730"/>
                  </a:lnTo>
                  <a:cubicBezTo>
                    <a:pt x="1814" y="4943"/>
                    <a:pt x="1722" y="5206"/>
                    <a:pt x="1722" y="5479"/>
                  </a:cubicBezTo>
                  <a:cubicBezTo>
                    <a:pt x="1722" y="6154"/>
                    <a:pt x="2281" y="6703"/>
                    <a:pt x="2967" y="6703"/>
                  </a:cubicBezTo>
                  <a:cubicBezTo>
                    <a:pt x="3560" y="6703"/>
                    <a:pt x="4056" y="6294"/>
                    <a:pt x="4181" y="5748"/>
                  </a:cubicBezTo>
                  <a:lnTo>
                    <a:pt x="4988" y="6123"/>
                  </a:lnTo>
                  <a:cubicBezTo>
                    <a:pt x="4994" y="6170"/>
                    <a:pt x="4997" y="6219"/>
                    <a:pt x="4997" y="6267"/>
                  </a:cubicBezTo>
                  <a:cubicBezTo>
                    <a:pt x="4997" y="6551"/>
                    <a:pt x="4892" y="6836"/>
                    <a:pt x="4699" y="7076"/>
                  </a:cubicBezTo>
                  <a:lnTo>
                    <a:pt x="4374" y="7076"/>
                  </a:lnTo>
                  <a:cubicBezTo>
                    <a:pt x="4373" y="7076"/>
                    <a:pt x="4372" y="7076"/>
                    <a:pt x="4371" y="7076"/>
                  </a:cubicBezTo>
                  <a:cubicBezTo>
                    <a:pt x="4010" y="7076"/>
                    <a:pt x="3679" y="7274"/>
                    <a:pt x="3506" y="7589"/>
                  </a:cubicBezTo>
                  <a:lnTo>
                    <a:pt x="2298" y="7589"/>
                  </a:lnTo>
                  <a:cubicBezTo>
                    <a:pt x="1558" y="7589"/>
                    <a:pt x="956" y="6997"/>
                    <a:pt x="956" y="6267"/>
                  </a:cubicBezTo>
                  <a:lnTo>
                    <a:pt x="956" y="4068"/>
                  </a:lnTo>
                  <a:close/>
                  <a:moveTo>
                    <a:pt x="10728" y="4068"/>
                  </a:moveTo>
                  <a:lnTo>
                    <a:pt x="10728" y="6268"/>
                  </a:lnTo>
                  <a:cubicBezTo>
                    <a:pt x="10728" y="6997"/>
                    <a:pt x="10126" y="7589"/>
                    <a:pt x="9387" y="7589"/>
                  </a:cubicBezTo>
                  <a:lnTo>
                    <a:pt x="8178" y="7589"/>
                  </a:lnTo>
                  <a:cubicBezTo>
                    <a:pt x="8004" y="7272"/>
                    <a:pt x="7671" y="7076"/>
                    <a:pt x="7309" y="7076"/>
                  </a:cubicBezTo>
                  <a:lnTo>
                    <a:pt x="6985" y="7076"/>
                  </a:lnTo>
                  <a:cubicBezTo>
                    <a:pt x="6789" y="6829"/>
                    <a:pt x="6681" y="6542"/>
                    <a:pt x="6681" y="6268"/>
                  </a:cubicBezTo>
                  <a:cubicBezTo>
                    <a:pt x="6681" y="6219"/>
                    <a:pt x="6684" y="6172"/>
                    <a:pt x="6690" y="6126"/>
                  </a:cubicBezTo>
                  <a:lnTo>
                    <a:pt x="7502" y="5748"/>
                  </a:lnTo>
                  <a:cubicBezTo>
                    <a:pt x="7628" y="6294"/>
                    <a:pt x="8123" y="6703"/>
                    <a:pt x="8717" y="6703"/>
                  </a:cubicBezTo>
                  <a:cubicBezTo>
                    <a:pt x="9403" y="6703"/>
                    <a:pt x="9960" y="6154"/>
                    <a:pt x="9960" y="5479"/>
                  </a:cubicBezTo>
                  <a:cubicBezTo>
                    <a:pt x="9960" y="5206"/>
                    <a:pt x="9868" y="4943"/>
                    <a:pt x="9699" y="4730"/>
                  </a:cubicBezTo>
                  <a:lnTo>
                    <a:pt x="10120" y="4535"/>
                  </a:lnTo>
                  <a:cubicBezTo>
                    <a:pt x="10355" y="4426"/>
                    <a:pt x="10562" y="4266"/>
                    <a:pt x="10728" y="4068"/>
                  </a:cubicBezTo>
                  <a:close/>
                  <a:moveTo>
                    <a:pt x="7289" y="7481"/>
                  </a:moveTo>
                  <a:cubicBezTo>
                    <a:pt x="7609" y="7483"/>
                    <a:pt x="7867" y="7744"/>
                    <a:pt x="7865" y="8062"/>
                  </a:cubicBezTo>
                  <a:cubicBezTo>
                    <a:pt x="7865" y="8112"/>
                    <a:pt x="7858" y="8163"/>
                    <a:pt x="7847" y="8212"/>
                  </a:cubicBezTo>
                  <a:cubicBezTo>
                    <a:pt x="7684" y="7987"/>
                    <a:pt x="7426" y="7861"/>
                    <a:pt x="7158" y="7861"/>
                  </a:cubicBezTo>
                  <a:cubicBezTo>
                    <a:pt x="7082" y="7861"/>
                    <a:pt x="7006" y="7871"/>
                    <a:pt x="6930" y="7892"/>
                  </a:cubicBezTo>
                  <a:cubicBezTo>
                    <a:pt x="6587" y="7988"/>
                    <a:pt x="6343" y="8288"/>
                    <a:pt x="6314" y="8643"/>
                  </a:cubicBezTo>
                  <a:lnTo>
                    <a:pt x="5363" y="8643"/>
                  </a:lnTo>
                  <a:cubicBezTo>
                    <a:pt x="5335" y="8288"/>
                    <a:pt x="5091" y="7988"/>
                    <a:pt x="4748" y="7893"/>
                  </a:cubicBezTo>
                  <a:cubicBezTo>
                    <a:pt x="4671" y="7872"/>
                    <a:pt x="4594" y="7861"/>
                    <a:pt x="4518" y="7861"/>
                  </a:cubicBezTo>
                  <a:cubicBezTo>
                    <a:pt x="4251" y="7861"/>
                    <a:pt x="3994" y="7988"/>
                    <a:pt x="3831" y="8212"/>
                  </a:cubicBezTo>
                  <a:cubicBezTo>
                    <a:pt x="3733" y="7844"/>
                    <a:pt x="4009" y="7484"/>
                    <a:pt x="4387" y="7481"/>
                  </a:cubicBezTo>
                  <a:close/>
                  <a:moveTo>
                    <a:pt x="4510" y="8271"/>
                  </a:moveTo>
                  <a:cubicBezTo>
                    <a:pt x="4758" y="8272"/>
                    <a:pt x="4959" y="8474"/>
                    <a:pt x="4959" y="8722"/>
                  </a:cubicBezTo>
                  <a:lnTo>
                    <a:pt x="4958" y="8723"/>
                  </a:lnTo>
                  <a:cubicBezTo>
                    <a:pt x="4956" y="8992"/>
                    <a:pt x="4735" y="9169"/>
                    <a:pt x="4506" y="9169"/>
                  </a:cubicBezTo>
                  <a:cubicBezTo>
                    <a:pt x="4395" y="9169"/>
                    <a:pt x="4282" y="9128"/>
                    <a:pt x="4190" y="9036"/>
                  </a:cubicBezTo>
                  <a:cubicBezTo>
                    <a:pt x="3909" y="8752"/>
                    <a:pt x="4111" y="8271"/>
                    <a:pt x="4510" y="8271"/>
                  </a:cubicBezTo>
                  <a:close/>
                  <a:moveTo>
                    <a:pt x="7171" y="8277"/>
                  </a:moveTo>
                  <a:cubicBezTo>
                    <a:pt x="7282" y="8277"/>
                    <a:pt x="7395" y="8318"/>
                    <a:pt x="7486" y="8411"/>
                  </a:cubicBezTo>
                  <a:cubicBezTo>
                    <a:pt x="7767" y="8694"/>
                    <a:pt x="7566" y="9176"/>
                    <a:pt x="7167" y="9176"/>
                  </a:cubicBezTo>
                  <a:cubicBezTo>
                    <a:pt x="6917" y="9174"/>
                    <a:pt x="6717" y="8971"/>
                    <a:pt x="6719" y="8722"/>
                  </a:cubicBezTo>
                  <a:lnTo>
                    <a:pt x="6719" y="8722"/>
                  </a:lnTo>
                  <a:lnTo>
                    <a:pt x="6719" y="8723"/>
                  </a:lnTo>
                  <a:cubicBezTo>
                    <a:pt x="6721" y="8454"/>
                    <a:pt x="6941" y="8277"/>
                    <a:pt x="7171" y="8277"/>
                  </a:cubicBezTo>
                  <a:close/>
                  <a:moveTo>
                    <a:pt x="1773" y="7942"/>
                  </a:moveTo>
                  <a:cubicBezTo>
                    <a:pt x="1941" y="7996"/>
                    <a:pt x="2117" y="8022"/>
                    <a:pt x="2293" y="8022"/>
                  </a:cubicBezTo>
                  <a:lnTo>
                    <a:pt x="3388" y="8022"/>
                  </a:lnTo>
                  <a:cubicBezTo>
                    <a:pt x="3386" y="8042"/>
                    <a:pt x="3386" y="8062"/>
                    <a:pt x="3386" y="8082"/>
                  </a:cubicBezTo>
                  <a:cubicBezTo>
                    <a:pt x="3386" y="8157"/>
                    <a:pt x="3395" y="8233"/>
                    <a:pt x="3412" y="8307"/>
                  </a:cubicBezTo>
                  <a:lnTo>
                    <a:pt x="3179" y="8540"/>
                  </a:lnTo>
                  <a:cubicBezTo>
                    <a:pt x="2935" y="8788"/>
                    <a:pt x="2882" y="9164"/>
                    <a:pt x="3046" y="9470"/>
                  </a:cubicBezTo>
                  <a:lnTo>
                    <a:pt x="3386" y="10095"/>
                  </a:lnTo>
                  <a:lnTo>
                    <a:pt x="3386" y="10099"/>
                  </a:lnTo>
                  <a:lnTo>
                    <a:pt x="3386" y="10497"/>
                  </a:lnTo>
                  <a:cubicBezTo>
                    <a:pt x="2698" y="10471"/>
                    <a:pt x="2054" y="10147"/>
                    <a:pt x="1621" y="9609"/>
                  </a:cubicBezTo>
                  <a:lnTo>
                    <a:pt x="1621" y="9609"/>
                  </a:lnTo>
                  <a:lnTo>
                    <a:pt x="1773" y="7942"/>
                  </a:lnTo>
                  <a:close/>
                  <a:moveTo>
                    <a:pt x="9885" y="7941"/>
                  </a:moveTo>
                  <a:lnTo>
                    <a:pt x="10037" y="9609"/>
                  </a:lnTo>
                  <a:cubicBezTo>
                    <a:pt x="9604" y="10145"/>
                    <a:pt x="8960" y="10469"/>
                    <a:pt x="8273" y="10497"/>
                  </a:cubicBezTo>
                  <a:lnTo>
                    <a:pt x="8273" y="10093"/>
                  </a:lnTo>
                  <a:lnTo>
                    <a:pt x="8612" y="9468"/>
                  </a:lnTo>
                  <a:cubicBezTo>
                    <a:pt x="8776" y="9163"/>
                    <a:pt x="8723" y="8787"/>
                    <a:pt x="8479" y="8540"/>
                  </a:cubicBezTo>
                  <a:lnTo>
                    <a:pt x="8247" y="8305"/>
                  </a:lnTo>
                  <a:cubicBezTo>
                    <a:pt x="8263" y="8232"/>
                    <a:pt x="8272" y="8157"/>
                    <a:pt x="8273" y="8081"/>
                  </a:cubicBezTo>
                  <a:cubicBezTo>
                    <a:pt x="8273" y="8061"/>
                    <a:pt x="8272" y="8040"/>
                    <a:pt x="8270" y="8022"/>
                  </a:cubicBezTo>
                  <a:lnTo>
                    <a:pt x="9365" y="8022"/>
                  </a:lnTo>
                  <a:cubicBezTo>
                    <a:pt x="9541" y="8022"/>
                    <a:pt x="9717" y="7994"/>
                    <a:pt x="9885" y="7941"/>
                  </a:cubicBezTo>
                  <a:close/>
                  <a:moveTo>
                    <a:pt x="8093" y="8667"/>
                  </a:moveTo>
                  <a:lnTo>
                    <a:pt x="8226" y="8801"/>
                  </a:lnTo>
                  <a:cubicBezTo>
                    <a:pt x="8344" y="8922"/>
                    <a:pt x="8370" y="9106"/>
                    <a:pt x="8290" y="9255"/>
                  </a:cubicBezTo>
                  <a:lnTo>
                    <a:pt x="7442" y="10815"/>
                  </a:lnTo>
                  <a:lnTo>
                    <a:pt x="6948" y="9906"/>
                  </a:lnTo>
                  <a:cubicBezTo>
                    <a:pt x="6881" y="9784"/>
                    <a:pt x="6761" y="9722"/>
                    <a:pt x="6640" y="9722"/>
                  </a:cubicBezTo>
                  <a:cubicBezTo>
                    <a:pt x="6519" y="9722"/>
                    <a:pt x="6399" y="9784"/>
                    <a:pt x="6332" y="9906"/>
                  </a:cubicBezTo>
                  <a:lnTo>
                    <a:pt x="5838" y="10814"/>
                  </a:lnTo>
                  <a:lnTo>
                    <a:pt x="5344" y="9906"/>
                  </a:lnTo>
                  <a:cubicBezTo>
                    <a:pt x="5284" y="9792"/>
                    <a:pt x="5165" y="9722"/>
                    <a:pt x="5037" y="9722"/>
                  </a:cubicBezTo>
                  <a:cubicBezTo>
                    <a:pt x="4909" y="9722"/>
                    <a:pt x="4791" y="9792"/>
                    <a:pt x="4729" y="9906"/>
                  </a:cubicBezTo>
                  <a:lnTo>
                    <a:pt x="4235" y="10814"/>
                  </a:lnTo>
                  <a:lnTo>
                    <a:pt x="3388" y="9255"/>
                  </a:lnTo>
                  <a:cubicBezTo>
                    <a:pt x="3307" y="9106"/>
                    <a:pt x="3333" y="8922"/>
                    <a:pt x="3452" y="8801"/>
                  </a:cubicBezTo>
                  <a:lnTo>
                    <a:pt x="3585" y="8667"/>
                  </a:lnTo>
                  <a:cubicBezTo>
                    <a:pt x="3601" y="8687"/>
                    <a:pt x="3617" y="8707"/>
                    <a:pt x="3634" y="8726"/>
                  </a:cubicBezTo>
                  <a:cubicBezTo>
                    <a:pt x="3640" y="9135"/>
                    <a:pt x="3931" y="9484"/>
                    <a:pt x="4331" y="9562"/>
                  </a:cubicBezTo>
                  <a:cubicBezTo>
                    <a:pt x="4386" y="9572"/>
                    <a:pt x="4442" y="9578"/>
                    <a:pt x="4496" y="9578"/>
                  </a:cubicBezTo>
                  <a:cubicBezTo>
                    <a:pt x="4839" y="9578"/>
                    <a:pt x="5155" y="9373"/>
                    <a:pt x="5291" y="9047"/>
                  </a:cubicBezTo>
                  <a:lnTo>
                    <a:pt x="6387" y="9047"/>
                  </a:lnTo>
                  <a:cubicBezTo>
                    <a:pt x="6522" y="9372"/>
                    <a:pt x="6839" y="9577"/>
                    <a:pt x="7180" y="9577"/>
                  </a:cubicBezTo>
                  <a:cubicBezTo>
                    <a:pt x="7235" y="9577"/>
                    <a:pt x="7291" y="9571"/>
                    <a:pt x="7347" y="9560"/>
                  </a:cubicBezTo>
                  <a:cubicBezTo>
                    <a:pt x="7749" y="9483"/>
                    <a:pt x="8040" y="9132"/>
                    <a:pt x="8044" y="8723"/>
                  </a:cubicBezTo>
                  <a:cubicBezTo>
                    <a:pt x="8050" y="8717"/>
                    <a:pt x="8057" y="8710"/>
                    <a:pt x="8063" y="8703"/>
                  </a:cubicBezTo>
                  <a:cubicBezTo>
                    <a:pt x="8073" y="8692"/>
                    <a:pt x="8083" y="8680"/>
                    <a:pt x="8093" y="8667"/>
                  </a:cubicBezTo>
                  <a:close/>
                  <a:moveTo>
                    <a:pt x="588" y="6590"/>
                  </a:moveTo>
                  <a:cubicBezTo>
                    <a:pt x="682" y="7071"/>
                    <a:pt x="973" y="7493"/>
                    <a:pt x="1392" y="7751"/>
                  </a:cubicBezTo>
                  <a:lnTo>
                    <a:pt x="1228" y="9568"/>
                  </a:lnTo>
                  <a:cubicBezTo>
                    <a:pt x="1211" y="9606"/>
                    <a:pt x="1208" y="9650"/>
                    <a:pt x="1216" y="9691"/>
                  </a:cubicBezTo>
                  <a:lnTo>
                    <a:pt x="1033" y="11719"/>
                  </a:lnTo>
                  <a:cubicBezTo>
                    <a:pt x="1031" y="11762"/>
                    <a:pt x="994" y="11796"/>
                    <a:pt x="950" y="11796"/>
                  </a:cubicBezTo>
                  <a:cubicBezTo>
                    <a:pt x="907" y="11796"/>
                    <a:pt x="872" y="11763"/>
                    <a:pt x="868" y="11720"/>
                  </a:cubicBezTo>
                  <a:lnTo>
                    <a:pt x="441" y="6999"/>
                  </a:lnTo>
                  <a:cubicBezTo>
                    <a:pt x="428" y="6847"/>
                    <a:pt x="482" y="6698"/>
                    <a:pt x="588" y="6590"/>
                  </a:cubicBezTo>
                  <a:close/>
                  <a:moveTo>
                    <a:pt x="11090" y="6587"/>
                  </a:moveTo>
                  <a:cubicBezTo>
                    <a:pt x="11196" y="6696"/>
                    <a:pt x="11250" y="6846"/>
                    <a:pt x="11235" y="6997"/>
                  </a:cubicBezTo>
                  <a:lnTo>
                    <a:pt x="11237" y="6997"/>
                  </a:lnTo>
                  <a:lnTo>
                    <a:pt x="10809" y="11719"/>
                  </a:lnTo>
                  <a:cubicBezTo>
                    <a:pt x="10806" y="11770"/>
                    <a:pt x="10767" y="11796"/>
                    <a:pt x="10727" y="11796"/>
                  </a:cubicBezTo>
                  <a:cubicBezTo>
                    <a:pt x="10688" y="11796"/>
                    <a:pt x="10648" y="11770"/>
                    <a:pt x="10645" y="11719"/>
                  </a:cubicBezTo>
                  <a:lnTo>
                    <a:pt x="10286" y="7749"/>
                  </a:lnTo>
                  <a:cubicBezTo>
                    <a:pt x="10704" y="7491"/>
                    <a:pt x="10996" y="7071"/>
                    <a:pt x="11090" y="6587"/>
                  </a:cubicBezTo>
                  <a:close/>
                  <a:moveTo>
                    <a:pt x="6623" y="10180"/>
                  </a:moveTo>
                  <a:lnTo>
                    <a:pt x="7113" y="11080"/>
                  </a:lnTo>
                  <a:cubicBezTo>
                    <a:pt x="7175" y="11195"/>
                    <a:pt x="7294" y="11262"/>
                    <a:pt x="7419" y="11262"/>
                  </a:cubicBezTo>
                  <a:cubicBezTo>
                    <a:pt x="7454" y="11262"/>
                    <a:pt x="7489" y="11257"/>
                    <a:pt x="7524" y="11246"/>
                  </a:cubicBezTo>
                  <a:cubicBezTo>
                    <a:pt x="7610" y="11217"/>
                    <a:pt x="7682" y="11155"/>
                    <a:pt x="7726" y="11075"/>
                  </a:cubicBezTo>
                  <a:lnTo>
                    <a:pt x="7868" y="10812"/>
                  </a:lnTo>
                  <a:lnTo>
                    <a:pt x="7868" y="12233"/>
                  </a:lnTo>
                  <a:lnTo>
                    <a:pt x="7867" y="12233"/>
                  </a:lnTo>
                  <a:lnTo>
                    <a:pt x="7668" y="12033"/>
                  </a:lnTo>
                  <a:cubicBezTo>
                    <a:pt x="7615" y="11978"/>
                    <a:pt x="7547" y="11942"/>
                    <a:pt x="7474" y="11929"/>
                  </a:cubicBezTo>
                  <a:cubicBezTo>
                    <a:pt x="7455" y="11926"/>
                    <a:pt x="7436" y="11924"/>
                    <a:pt x="7417" y="11924"/>
                  </a:cubicBezTo>
                  <a:cubicBezTo>
                    <a:pt x="7325" y="11924"/>
                    <a:pt x="7237" y="11961"/>
                    <a:pt x="7171" y="12027"/>
                  </a:cubicBezTo>
                  <a:lnTo>
                    <a:pt x="6622" y="12579"/>
                  </a:lnTo>
                  <a:lnTo>
                    <a:pt x="6076" y="12027"/>
                  </a:lnTo>
                  <a:cubicBezTo>
                    <a:pt x="6008" y="11958"/>
                    <a:pt x="5919" y="11924"/>
                    <a:pt x="5830" y="11924"/>
                  </a:cubicBezTo>
                  <a:cubicBezTo>
                    <a:pt x="5741" y="11924"/>
                    <a:pt x="5652" y="11958"/>
                    <a:pt x="5585" y="12027"/>
                  </a:cubicBezTo>
                  <a:lnTo>
                    <a:pt x="5036" y="12577"/>
                  </a:lnTo>
                  <a:lnTo>
                    <a:pt x="4488" y="12027"/>
                  </a:lnTo>
                  <a:cubicBezTo>
                    <a:pt x="4423" y="11960"/>
                    <a:pt x="4335" y="11924"/>
                    <a:pt x="4244" y="11924"/>
                  </a:cubicBezTo>
                  <a:cubicBezTo>
                    <a:pt x="4224" y="11924"/>
                    <a:pt x="4205" y="11926"/>
                    <a:pt x="4186" y="11929"/>
                  </a:cubicBezTo>
                  <a:cubicBezTo>
                    <a:pt x="4111" y="11942"/>
                    <a:pt x="4043" y="11978"/>
                    <a:pt x="3991" y="12033"/>
                  </a:cubicBezTo>
                  <a:lnTo>
                    <a:pt x="3791" y="12233"/>
                  </a:lnTo>
                  <a:lnTo>
                    <a:pt x="3791" y="10812"/>
                  </a:lnTo>
                  <a:lnTo>
                    <a:pt x="3934" y="11075"/>
                  </a:lnTo>
                  <a:cubicBezTo>
                    <a:pt x="3977" y="11155"/>
                    <a:pt x="4049" y="11217"/>
                    <a:pt x="4135" y="11246"/>
                  </a:cubicBezTo>
                  <a:cubicBezTo>
                    <a:pt x="4170" y="11257"/>
                    <a:pt x="4206" y="11262"/>
                    <a:pt x="4240" y="11262"/>
                  </a:cubicBezTo>
                  <a:cubicBezTo>
                    <a:pt x="4365" y="11262"/>
                    <a:pt x="4484" y="11195"/>
                    <a:pt x="4546" y="11080"/>
                  </a:cubicBezTo>
                  <a:lnTo>
                    <a:pt x="5036" y="10180"/>
                  </a:lnTo>
                  <a:lnTo>
                    <a:pt x="5526" y="11080"/>
                  </a:lnTo>
                  <a:cubicBezTo>
                    <a:pt x="5591" y="11201"/>
                    <a:pt x="5710" y="11262"/>
                    <a:pt x="5830" y="11262"/>
                  </a:cubicBezTo>
                  <a:cubicBezTo>
                    <a:pt x="5949" y="11262"/>
                    <a:pt x="6068" y="11201"/>
                    <a:pt x="6134" y="11080"/>
                  </a:cubicBezTo>
                  <a:lnTo>
                    <a:pt x="6623" y="10180"/>
                  </a:lnTo>
                  <a:close/>
                  <a:moveTo>
                    <a:pt x="7426" y="12365"/>
                  </a:moveTo>
                  <a:lnTo>
                    <a:pt x="7848" y="12790"/>
                  </a:lnTo>
                  <a:cubicBezTo>
                    <a:pt x="7752" y="13161"/>
                    <a:pt x="7419" y="13419"/>
                    <a:pt x="7037" y="13420"/>
                  </a:cubicBezTo>
                  <a:lnTo>
                    <a:pt x="7037" y="13421"/>
                  </a:lnTo>
                  <a:lnTo>
                    <a:pt x="4640" y="13421"/>
                  </a:lnTo>
                  <a:cubicBezTo>
                    <a:pt x="4258" y="13420"/>
                    <a:pt x="3925" y="13161"/>
                    <a:pt x="3828" y="12790"/>
                  </a:cubicBezTo>
                  <a:lnTo>
                    <a:pt x="4251" y="12365"/>
                  </a:lnTo>
                  <a:lnTo>
                    <a:pt x="4800" y="12917"/>
                  </a:lnTo>
                  <a:cubicBezTo>
                    <a:pt x="4867" y="12985"/>
                    <a:pt x="4956" y="13019"/>
                    <a:pt x="5045" y="13019"/>
                  </a:cubicBezTo>
                  <a:cubicBezTo>
                    <a:pt x="5134" y="13019"/>
                    <a:pt x="5223" y="12985"/>
                    <a:pt x="5291" y="12917"/>
                  </a:cubicBezTo>
                  <a:lnTo>
                    <a:pt x="5838" y="12365"/>
                  </a:lnTo>
                  <a:lnTo>
                    <a:pt x="6387" y="12917"/>
                  </a:lnTo>
                  <a:cubicBezTo>
                    <a:pt x="6455" y="12985"/>
                    <a:pt x="6544" y="13019"/>
                    <a:pt x="6633" y="13019"/>
                  </a:cubicBezTo>
                  <a:cubicBezTo>
                    <a:pt x="6722" y="13019"/>
                    <a:pt x="6811" y="12985"/>
                    <a:pt x="6878" y="12917"/>
                  </a:cubicBezTo>
                  <a:lnTo>
                    <a:pt x="7426" y="12365"/>
                  </a:lnTo>
                  <a:close/>
                  <a:moveTo>
                    <a:pt x="2043" y="1"/>
                  </a:moveTo>
                  <a:cubicBezTo>
                    <a:pt x="1966" y="1"/>
                    <a:pt x="1890" y="27"/>
                    <a:pt x="1829" y="76"/>
                  </a:cubicBezTo>
                  <a:cubicBezTo>
                    <a:pt x="1734" y="154"/>
                    <a:pt x="1689" y="278"/>
                    <a:pt x="1712" y="397"/>
                  </a:cubicBezTo>
                  <a:lnTo>
                    <a:pt x="2167" y="2746"/>
                  </a:lnTo>
                  <a:lnTo>
                    <a:pt x="843" y="2119"/>
                  </a:lnTo>
                  <a:cubicBezTo>
                    <a:pt x="814" y="2104"/>
                    <a:pt x="783" y="2097"/>
                    <a:pt x="750" y="2097"/>
                  </a:cubicBezTo>
                  <a:cubicBezTo>
                    <a:pt x="741" y="2097"/>
                    <a:pt x="732" y="2097"/>
                    <a:pt x="722" y="2099"/>
                  </a:cubicBezTo>
                  <a:cubicBezTo>
                    <a:pt x="623" y="2115"/>
                    <a:pt x="551" y="2200"/>
                    <a:pt x="551" y="2300"/>
                  </a:cubicBezTo>
                  <a:lnTo>
                    <a:pt x="551" y="2877"/>
                  </a:lnTo>
                  <a:cubicBezTo>
                    <a:pt x="551" y="2898"/>
                    <a:pt x="551" y="2921"/>
                    <a:pt x="552" y="2943"/>
                  </a:cubicBezTo>
                  <a:cubicBezTo>
                    <a:pt x="552" y="2950"/>
                    <a:pt x="551" y="2957"/>
                    <a:pt x="551" y="2965"/>
                  </a:cubicBezTo>
                  <a:lnTo>
                    <a:pt x="551" y="6120"/>
                  </a:lnTo>
                  <a:cubicBezTo>
                    <a:pt x="206" y="6288"/>
                    <a:pt x="0" y="6651"/>
                    <a:pt x="35" y="7033"/>
                  </a:cubicBezTo>
                  <a:lnTo>
                    <a:pt x="460" y="11755"/>
                  </a:lnTo>
                  <a:cubicBezTo>
                    <a:pt x="479" y="12008"/>
                    <a:pt x="691" y="12204"/>
                    <a:pt x="946" y="12204"/>
                  </a:cubicBezTo>
                  <a:cubicBezTo>
                    <a:pt x="1199" y="12204"/>
                    <a:pt x="1411" y="12008"/>
                    <a:pt x="1430" y="11755"/>
                  </a:cubicBezTo>
                  <a:lnTo>
                    <a:pt x="1577" y="10137"/>
                  </a:lnTo>
                  <a:cubicBezTo>
                    <a:pt x="2068" y="10599"/>
                    <a:pt x="2710" y="10867"/>
                    <a:pt x="3386" y="10887"/>
                  </a:cubicBezTo>
                  <a:lnTo>
                    <a:pt x="3386" y="12574"/>
                  </a:lnTo>
                  <a:cubicBezTo>
                    <a:pt x="3386" y="12631"/>
                    <a:pt x="3389" y="12687"/>
                    <a:pt x="3398" y="12743"/>
                  </a:cubicBezTo>
                  <a:cubicBezTo>
                    <a:pt x="3398" y="12744"/>
                    <a:pt x="3398" y="12744"/>
                    <a:pt x="3398" y="12744"/>
                  </a:cubicBezTo>
                  <a:cubicBezTo>
                    <a:pt x="3480" y="13354"/>
                    <a:pt x="4000" y="13825"/>
                    <a:pt x="4628" y="13825"/>
                  </a:cubicBezTo>
                  <a:lnTo>
                    <a:pt x="7017" y="13825"/>
                  </a:lnTo>
                  <a:cubicBezTo>
                    <a:pt x="7018" y="13825"/>
                    <a:pt x="7019" y="13825"/>
                    <a:pt x="7020" y="13825"/>
                  </a:cubicBezTo>
                  <a:cubicBezTo>
                    <a:pt x="7645" y="13825"/>
                    <a:pt x="8174" y="13364"/>
                    <a:pt x="8260" y="12744"/>
                  </a:cubicBezTo>
                  <a:lnTo>
                    <a:pt x="8260" y="12743"/>
                  </a:lnTo>
                  <a:cubicBezTo>
                    <a:pt x="8267" y="12687"/>
                    <a:pt x="8272" y="12631"/>
                    <a:pt x="8272" y="12574"/>
                  </a:cubicBezTo>
                  <a:lnTo>
                    <a:pt x="8272" y="10887"/>
                  </a:lnTo>
                  <a:cubicBezTo>
                    <a:pt x="8952" y="10866"/>
                    <a:pt x="9600" y="10599"/>
                    <a:pt x="10099" y="10135"/>
                  </a:cubicBezTo>
                  <a:lnTo>
                    <a:pt x="10246" y="11755"/>
                  </a:lnTo>
                  <a:cubicBezTo>
                    <a:pt x="10270" y="12007"/>
                    <a:pt x="10482" y="12200"/>
                    <a:pt x="10735" y="12200"/>
                  </a:cubicBezTo>
                  <a:cubicBezTo>
                    <a:pt x="10989" y="12200"/>
                    <a:pt x="11201" y="12007"/>
                    <a:pt x="11225" y="11755"/>
                  </a:cubicBezTo>
                  <a:lnTo>
                    <a:pt x="11655" y="7033"/>
                  </a:lnTo>
                  <a:cubicBezTo>
                    <a:pt x="11691" y="6650"/>
                    <a:pt x="11482" y="6284"/>
                    <a:pt x="11133" y="6120"/>
                  </a:cubicBezTo>
                  <a:lnTo>
                    <a:pt x="11133" y="2303"/>
                  </a:lnTo>
                  <a:cubicBezTo>
                    <a:pt x="11134" y="2262"/>
                    <a:pt x="11121" y="2220"/>
                    <a:pt x="11098" y="2185"/>
                  </a:cubicBezTo>
                  <a:cubicBezTo>
                    <a:pt x="11060" y="2128"/>
                    <a:pt x="10996" y="2097"/>
                    <a:pt x="10931" y="2097"/>
                  </a:cubicBezTo>
                  <a:cubicBezTo>
                    <a:pt x="10902" y="2097"/>
                    <a:pt x="10872" y="2103"/>
                    <a:pt x="10845" y="2116"/>
                  </a:cubicBezTo>
                  <a:lnTo>
                    <a:pt x="9517" y="2746"/>
                  </a:lnTo>
                  <a:lnTo>
                    <a:pt x="9972" y="399"/>
                  </a:lnTo>
                  <a:cubicBezTo>
                    <a:pt x="9995" y="278"/>
                    <a:pt x="9950" y="154"/>
                    <a:pt x="9855" y="76"/>
                  </a:cubicBezTo>
                  <a:cubicBezTo>
                    <a:pt x="9795" y="27"/>
                    <a:pt x="9719" y="1"/>
                    <a:pt x="9641" y="1"/>
                  </a:cubicBezTo>
                  <a:cubicBezTo>
                    <a:pt x="9639" y="1"/>
                    <a:pt x="9637" y="1"/>
                    <a:pt x="9635" y="1"/>
                  </a:cubicBezTo>
                  <a:cubicBezTo>
                    <a:pt x="9002" y="2"/>
                    <a:pt x="8426" y="366"/>
                    <a:pt x="8151" y="935"/>
                  </a:cubicBezTo>
                  <a:lnTo>
                    <a:pt x="7597" y="2058"/>
                  </a:lnTo>
                  <a:cubicBezTo>
                    <a:pt x="7420" y="1873"/>
                    <a:pt x="7216" y="1717"/>
                    <a:pt x="6989" y="1596"/>
                  </a:cubicBezTo>
                  <a:cubicBezTo>
                    <a:pt x="6958" y="1579"/>
                    <a:pt x="6924" y="1571"/>
                    <a:pt x="6891" y="1571"/>
                  </a:cubicBezTo>
                  <a:cubicBezTo>
                    <a:pt x="6833" y="1571"/>
                    <a:pt x="6776" y="1595"/>
                    <a:pt x="6736" y="1641"/>
                  </a:cubicBezTo>
                  <a:cubicBezTo>
                    <a:pt x="6651" y="1740"/>
                    <a:pt x="6680" y="1890"/>
                    <a:pt x="6793" y="1950"/>
                  </a:cubicBezTo>
                  <a:cubicBezTo>
                    <a:pt x="7390" y="2267"/>
                    <a:pt x="7788" y="2861"/>
                    <a:pt x="7852" y="3532"/>
                  </a:cubicBezTo>
                  <a:lnTo>
                    <a:pt x="7314" y="3789"/>
                  </a:lnTo>
                  <a:cubicBezTo>
                    <a:pt x="6696" y="4084"/>
                    <a:pt x="6302" y="4708"/>
                    <a:pt x="6301" y="5394"/>
                  </a:cubicBezTo>
                  <a:lnTo>
                    <a:pt x="6301" y="5967"/>
                  </a:lnTo>
                  <a:cubicBezTo>
                    <a:pt x="6286" y="6061"/>
                    <a:pt x="6279" y="6154"/>
                    <a:pt x="6278" y="6249"/>
                  </a:cubicBezTo>
                  <a:cubicBezTo>
                    <a:pt x="6278" y="6529"/>
                    <a:pt x="6357" y="6814"/>
                    <a:pt x="6502" y="7076"/>
                  </a:cubicBezTo>
                  <a:lnTo>
                    <a:pt x="5181" y="7076"/>
                  </a:lnTo>
                  <a:cubicBezTo>
                    <a:pt x="5324" y="6823"/>
                    <a:pt x="5399" y="6539"/>
                    <a:pt x="5400" y="6249"/>
                  </a:cubicBezTo>
                  <a:cubicBezTo>
                    <a:pt x="5400" y="6163"/>
                    <a:pt x="5395" y="6078"/>
                    <a:pt x="5382" y="5993"/>
                  </a:cubicBezTo>
                  <a:cubicBezTo>
                    <a:pt x="5383" y="5984"/>
                    <a:pt x="5383" y="5977"/>
                    <a:pt x="5383" y="5969"/>
                  </a:cubicBezTo>
                  <a:lnTo>
                    <a:pt x="5383" y="5394"/>
                  </a:lnTo>
                  <a:cubicBezTo>
                    <a:pt x="5382" y="4708"/>
                    <a:pt x="4988" y="4084"/>
                    <a:pt x="4370" y="3789"/>
                  </a:cubicBezTo>
                  <a:lnTo>
                    <a:pt x="3831" y="3534"/>
                  </a:lnTo>
                  <a:cubicBezTo>
                    <a:pt x="3935" y="2511"/>
                    <a:pt x="4804" y="1715"/>
                    <a:pt x="5833" y="1715"/>
                  </a:cubicBezTo>
                  <a:cubicBezTo>
                    <a:pt x="5939" y="1715"/>
                    <a:pt x="6046" y="1724"/>
                    <a:pt x="6151" y="1741"/>
                  </a:cubicBezTo>
                  <a:cubicBezTo>
                    <a:pt x="6162" y="1743"/>
                    <a:pt x="6172" y="1744"/>
                    <a:pt x="6183" y="1744"/>
                  </a:cubicBezTo>
                  <a:cubicBezTo>
                    <a:pt x="6289" y="1744"/>
                    <a:pt x="6380" y="1660"/>
                    <a:pt x="6384" y="1550"/>
                  </a:cubicBezTo>
                  <a:cubicBezTo>
                    <a:pt x="6387" y="1445"/>
                    <a:pt x="6311" y="1355"/>
                    <a:pt x="6207" y="1339"/>
                  </a:cubicBezTo>
                  <a:cubicBezTo>
                    <a:pt x="6083" y="1320"/>
                    <a:pt x="5959" y="1311"/>
                    <a:pt x="5836" y="1311"/>
                  </a:cubicBezTo>
                  <a:cubicBezTo>
                    <a:pt x="5228" y="1311"/>
                    <a:pt x="4638" y="1540"/>
                    <a:pt x="4187" y="1960"/>
                  </a:cubicBezTo>
                  <a:cubicBezTo>
                    <a:pt x="4153" y="1994"/>
                    <a:pt x="4119" y="2027"/>
                    <a:pt x="4088" y="2060"/>
                  </a:cubicBezTo>
                  <a:lnTo>
                    <a:pt x="3533" y="935"/>
                  </a:lnTo>
                  <a:cubicBezTo>
                    <a:pt x="3258" y="366"/>
                    <a:pt x="2682" y="4"/>
                    <a:pt x="2049" y="1"/>
                  </a:cubicBezTo>
                  <a:cubicBezTo>
                    <a:pt x="2047" y="1"/>
                    <a:pt x="2045" y="1"/>
                    <a:pt x="2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96"/>
          <p:cNvGrpSpPr/>
          <p:nvPr/>
        </p:nvGrpSpPr>
        <p:grpSpPr>
          <a:xfrm>
            <a:off x="2347303" y="3946282"/>
            <a:ext cx="372710" cy="225670"/>
            <a:chOff x="2347182" y="3947994"/>
            <a:chExt cx="372710" cy="225670"/>
          </a:xfrm>
        </p:grpSpPr>
        <p:sp>
          <p:nvSpPr>
            <p:cNvPr id="1603" name="Google Shape;1603;p96"/>
            <p:cNvSpPr/>
            <p:nvPr/>
          </p:nvSpPr>
          <p:spPr>
            <a:xfrm>
              <a:off x="2409848" y="3967436"/>
              <a:ext cx="247485" cy="151651"/>
            </a:xfrm>
            <a:custGeom>
              <a:avLst/>
              <a:gdLst/>
              <a:ahLst/>
              <a:cxnLst/>
              <a:rect l="l" t="t" r="r" b="b"/>
              <a:pathLst>
                <a:path w="9178" h="5624" extrusionOk="0">
                  <a:moveTo>
                    <a:pt x="5350" y="0"/>
                  </a:moveTo>
                  <a:cubicBezTo>
                    <a:pt x="5066" y="0"/>
                    <a:pt x="4837" y="219"/>
                    <a:pt x="4827" y="495"/>
                  </a:cubicBezTo>
                  <a:lnTo>
                    <a:pt x="525" y="495"/>
                  </a:lnTo>
                  <a:cubicBezTo>
                    <a:pt x="234" y="495"/>
                    <a:pt x="0" y="724"/>
                    <a:pt x="0" y="1007"/>
                  </a:cubicBezTo>
                  <a:lnTo>
                    <a:pt x="0" y="5111"/>
                  </a:lnTo>
                  <a:cubicBezTo>
                    <a:pt x="0" y="5393"/>
                    <a:pt x="235" y="5624"/>
                    <a:pt x="525" y="5624"/>
                  </a:cubicBezTo>
                  <a:lnTo>
                    <a:pt x="8653" y="5624"/>
                  </a:lnTo>
                  <a:cubicBezTo>
                    <a:pt x="8944" y="5624"/>
                    <a:pt x="9178" y="5393"/>
                    <a:pt x="9178" y="5111"/>
                  </a:cubicBezTo>
                  <a:lnTo>
                    <a:pt x="9178" y="1007"/>
                  </a:lnTo>
                  <a:cubicBezTo>
                    <a:pt x="9178" y="724"/>
                    <a:pt x="8943" y="495"/>
                    <a:pt x="8653" y="495"/>
                  </a:cubicBezTo>
                  <a:lnTo>
                    <a:pt x="5873" y="495"/>
                  </a:lnTo>
                  <a:cubicBezTo>
                    <a:pt x="5863" y="219"/>
                    <a:pt x="5632" y="0"/>
                    <a:pt x="5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96"/>
            <p:cNvSpPr/>
            <p:nvPr/>
          </p:nvSpPr>
          <p:spPr>
            <a:xfrm>
              <a:off x="2620067" y="3980757"/>
              <a:ext cx="37266" cy="138330"/>
            </a:xfrm>
            <a:custGeom>
              <a:avLst/>
              <a:gdLst/>
              <a:ahLst/>
              <a:cxnLst/>
              <a:rect l="l" t="t" r="r" b="b"/>
              <a:pathLst>
                <a:path w="1382" h="5130" extrusionOk="0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lnTo>
                    <a:pt x="5" y="1"/>
                  </a:lnTo>
                  <a:cubicBezTo>
                    <a:pt x="5" y="1"/>
                    <a:pt x="4" y="1"/>
                    <a:pt x="3" y="1"/>
                  </a:cubicBezTo>
                  <a:close/>
                  <a:moveTo>
                    <a:pt x="0" y="5130"/>
                  </a:moveTo>
                  <a:cubicBezTo>
                    <a:pt x="1" y="5130"/>
                    <a:pt x="2" y="5130"/>
                    <a:pt x="3" y="5130"/>
                  </a:cubicBezTo>
                  <a:cubicBezTo>
                    <a:pt x="4" y="5130"/>
                    <a:pt x="5" y="5130"/>
                    <a:pt x="5" y="5130"/>
                  </a:cubicBezTo>
                  <a:close/>
                  <a:moveTo>
                    <a:pt x="867" y="1"/>
                  </a:moveTo>
                  <a:cubicBezTo>
                    <a:pt x="866" y="1"/>
                    <a:pt x="865" y="1"/>
                    <a:pt x="865" y="1"/>
                  </a:cubicBezTo>
                  <a:lnTo>
                    <a:pt x="5" y="1"/>
                  </a:lnTo>
                  <a:cubicBezTo>
                    <a:pt x="287" y="2"/>
                    <a:pt x="516" y="230"/>
                    <a:pt x="517" y="513"/>
                  </a:cubicBezTo>
                  <a:lnTo>
                    <a:pt x="517" y="4617"/>
                  </a:lnTo>
                  <a:cubicBezTo>
                    <a:pt x="516" y="4899"/>
                    <a:pt x="287" y="5128"/>
                    <a:pt x="5" y="5130"/>
                  </a:cubicBezTo>
                  <a:lnTo>
                    <a:pt x="865" y="5130"/>
                  </a:lnTo>
                  <a:cubicBezTo>
                    <a:pt x="865" y="5130"/>
                    <a:pt x="866" y="5130"/>
                    <a:pt x="867" y="5130"/>
                  </a:cubicBezTo>
                  <a:cubicBezTo>
                    <a:pt x="1150" y="5130"/>
                    <a:pt x="1380" y="4900"/>
                    <a:pt x="1382" y="4617"/>
                  </a:cubicBezTo>
                  <a:lnTo>
                    <a:pt x="1382" y="513"/>
                  </a:lnTo>
                  <a:cubicBezTo>
                    <a:pt x="1380" y="229"/>
                    <a:pt x="1150" y="1"/>
                    <a:pt x="867" y="1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96"/>
            <p:cNvSpPr/>
            <p:nvPr/>
          </p:nvSpPr>
          <p:spPr>
            <a:xfrm>
              <a:off x="2353033" y="4063728"/>
              <a:ext cx="361843" cy="69192"/>
            </a:xfrm>
            <a:custGeom>
              <a:avLst/>
              <a:gdLst/>
              <a:ahLst/>
              <a:cxnLst/>
              <a:rect l="l" t="t" r="r" b="b"/>
              <a:pathLst>
                <a:path w="13419" h="2566" extrusionOk="0">
                  <a:moveTo>
                    <a:pt x="1557" y="1"/>
                  </a:moveTo>
                  <a:cubicBezTo>
                    <a:pt x="1414" y="1"/>
                    <a:pt x="1298" y="116"/>
                    <a:pt x="1298" y="259"/>
                  </a:cubicBezTo>
                  <a:lnTo>
                    <a:pt x="1298" y="1551"/>
                  </a:lnTo>
                  <a:cubicBezTo>
                    <a:pt x="1298" y="1693"/>
                    <a:pt x="1413" y="1808"/>
                    <a:pt x="1554" y="1809"/>
                  </a:cubicBezTo>
                  <a:lnTo>
                    <a:pt x="132" y="1809"/>
                  </a:lnTo>
                  <a:cubicBezTo>
                    <a:pt x="60" y="1809"/>
                    <a:pt x="2" y="1867"/>
                    <a:pt x="1" y="1939"/>
                  </a:cubicBezTo>
                  <a:lnTo>
                    <a:pt x="1" y="2565"/>
                  </a:lnTo>
                  <a:lnTo>
                    <a:pt x="13419" y="2565"/>
                  </a:lnTo>
                  <a:lnTo>
                    <a:pt x="13419" y="1939"/>
                  </a:lnTo>
                  <a:cubicBezTo>
                    <a:pt x="13417" y="1867"/>
                    <a:pt x="13359" y="1809"/>
                    <a:pt x="13287" y="1809"/>
                  </a:cubicBezTo>
                  <a:lnTo>
                    <a:pt x="2876" y="1809"/>
                  </a:lnTo>
                  <a:cubicBezTo>
                    <a:pt x="3018" y="1808"/>
                    <a:pt x="3132" y="1693"/>
                    <a:pt x="3133" y="1551"/>
                  </a:cubicBezTo>
                  <a:lnTo>
                    <a:pt x="3133" y="259"/>
                  </a:lnTo>
                  <a:cubicBezTo>
                    <a:pt x="3132" y="116"/>
                    <a:pt x="3016" y="1"/>
                    <a:pt x="2874" y="1"/>
                  </a:cubicBezTo>
                  <a:cubicBezTo>
                    <a:pt x="2873" y="1"/>
                    <a:pt x="2872" y="1"/>
                    <a:pt x="2871" y="1"/>
                  </a:cubicBezTo>
                  <a:lnTo>
                    <a:pt x="1560" y="1"/>
                  </a:lnTo>
                  <a:cubicBezTo>
                    <a:pt x="1559" y="1"/>
                    <a:pt x="1558" y="1"/>
                    <a:pt x="15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96"/>
            <p:cNvSpPr/>
            <p:nvPr/>
          </p:nvSpPr>
          <p:spPr>
            <a:xfrm>
              <a:off x="2429533" y="4064052"/>
              <a:ext cx="65498" cy="62882"/>
            </a:xfrm>
            <a:custGeom>
              <a:avLst/>
              <a:gdLst/>
              <a:ahLst/>
              <a:cxnLst/>
              <a:rect l="l" t="t" r="r" b="b"/>
              <a:pathLst>
                <a:path w="2429" h="2332" extrusionOk="0">
                  <a:moveTo>
                    <a:pt x="1215" y="1"/>
                  </a:moveTo>
                  <a:cubicBezTo>
                    <a:pt x="1148" y="1"/>
                    <a:pt x="1081" y="26"/>
                    <a:pt x="1029" y="75"/>
                  </a:cubicBezTo>
                  <a:lnTo>
                    <a:pt x="103" y="985"/>
                  </a:lnTo>
                  <a:cubicBezTo>
                    <a:pt x="1" y="1084"/>
                    <a:pt x="1" y="1248"/>
                    <a:pt x="103" y="1348"/>
                  </a:cubicBezTo>
                  <a:lnTo>
                    <a:pt x="1029" y="2257"/>
                  </a:lnTo>
                  <a:cubicBezTo>
                    <a:pt x="1081" y="2306"/>
                    <a:pt x="1148" y="2331"/>
                    <a:pt x="1215" y="2331"/>
                  </a:cubicBezTo>
                  <a:cubicBezTo>
                    <a:pt x="1282" y="2331"/>
                    <a:pt x="1349" y="2306"/>
                    <a:pt x="1400" y="2257"/>
                  </a:cubicBezTo>
                  <a:lnTo>
                    <a:pt x="2326" y="1348"/>
                  </a:lnTo>
                  <a:cubicBezTo>
                    <a:pt x="2428" y="1248"/>
                    <a:pt x="2428" y="1084"/>
                    <a:pt x="2326" y="985"/>
                  </a:cubicBezTo>
                  <a:lnTo>
                    <a:pt x="1400" y="75"/>
                  </a:lnTo>
                  <a:cubicBezTo>
                    <a:pt x="1349" y="26"/>
                    <a:pt x="1282" y="1"/>
                    <a:pt x="12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96"/>
            <p:cNvSpPr/>
            <p:nvPr/>
          </p:nvSpPr>
          <p:spPr>
            <a:xfrm>
              <a:off x="2396015" y="4132893"/>
              <a:ext cx="275906" cy="34947"/>
            </a:xfrm>
            <a:custGeom>
              <a:avLst/>
              <a:gdLst/>
              <a:ahLst/>
              <a:cxnLst/>
              <a:rect l="l" t="t" r="r" b="b"/>
              <a:pathLst>
                <a:path w="10232" h="1296" extrusionOk="0">
                  <a:moveTo>
                    <a:pt x="130" y="0"/>
                  </a:moveTo>
                  <a:cubicBezTo>
                    <a:pt x="58" y="0"/>
                    <a:pt x="0" y="58"/>
                    <a:pt x="0" y="130"/>
                  </a:cubicBezTo>
                  <a:lnTo>
                    <a:pt x="0" y="1166"/>
                  </a:lnTo>
                  <a:cubicBezTo>
                    <a:pt x="0" y="1238"/>
                    <a:pt x="58" y="1296"/>
                    <a:pt x="130" y="1296"/>
                  </a:cubicBezTo>
                  <a:lnTo>
                    <a:pt x="2298" y="1296"/>
                  </a:lnTo>
                  <a:cubicBezTo>
                    <a:pt x="2370" y="1296"/>
                    <a:pt x="2429" y="1238"/>
                    <a:pt x="2429" y="1166"/>
                  </a:cubicBezTo>
                  <a:lnTo>
                    <a:pt x="2429" y="130"/>
                  </a:lnTo>
                  <a:cubicBezTo>
                    <a:pt x="2429" y="58"/>
                    <a:pt x="2370" y="0"/>
                    <a:pt x="2298" y="0"/>
                  </a:cubicBezTo>
                  <a:close/>
                  <a:moveTo>
                    <a:pt x="7932" y="0"/>
                  </a:moveTo>
                  <a:cubicBezTo>
                    <a:pt x="7861" y="0"/>
                    <a:pt x="7802" y="58"/>
                    <a:pt x="7802" y="130"/>
                  </a:cubicBezTo>
                  <a:lnTo>
                    <a:pt x="7802" y="1166"/>
                  </a:lnTo>
                  <a:cubicBezTo>
                    <a:pt x="7802" y="1238"/>
                    <a:pt x="7861" y="1296"/>
                    <a:pt x="7932" y="1296"/>
                  </a:cubicBezTo>
                  <a:lnTo>
                    <a:pt x="10101" y="1296"/>
                  </a:lnTo>
                  <a:cubicBezTo>
                    <a:pt x="10172" y="1296"/>
                    <a:pt x="10231" y="1238"/>
                    <a:pt x="10231" y="1166"/>
                  </a:cubicBezTo>
                  <a:lnTo>
                    <a:pt x="10231" y="130"/>
                  </a:lnTo>
                  <a:cubicBezTo>
                    <a:pt x="10231" y="58"/>
                    <a:pt x="10172" y="0"/>
                    <a:pt x="10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96"/>
            <p:cNvSpPr/>
            <p:nvPr/>
          </p:nvSpPr>
          <p:spPr>
            <a:xfrm>
              <a:off x="2353033" y="4112508"/>
              <a:ext cx="361843" cy="34974"/>
            </a:xfrm>
            <a:custGeom>
              <a:avLst/>
              <a:gdLst/>
              <a:ahLst/>
              <a:cxnLst/>
              <a:rect l="l" t="t" r="r" b="b"/>
              <a:pathLst>
                <a:path w="13419" h="1297" extrusionOk="0">
                  <a:moveTo>
                    <a:pt x="136" y="0"/>
                  </a:moveTo>
                  <a:cubicBezTo>
                    <a:pt x="61" y="0"/>
                    <a:pt x="1" y="61"/>
                    <a:pt x="1" y="134"/>
                  </a:cubicBezTo>
                  <a:lnTo>
                    <a:pt x="1" y="1161"/>
                  </a:lnTo>
                  <a:cubicBezTo>
                    <a:pt x="1" y="1236"/>
                    <a:pt x="61" y="1297"/>
                    <a:pt x="136" y="1297"/>
                  </a:cubicBezTo>
                  <a:lnTo>
                    <a:pt x="13283" y="1297"/>
                  </a:lnTo>
                  <a:cubicBezTo>
                    <a:pt x="13358" y="1295"/>
                    <a:pt x="13419" y="1236"/>
                    <a:pt x="13419" y="1161"/>
                  </a:cubicBezTo>
                  <a:lnTo>
                    <a:pt x="13419" y="134"/>
                  </a:lnTo>
                  <a:cubicBezTo>
                    <a:pt x="13419" y="61"/>
                    <a:pt x="13358" y="0"/>
                    <a:pt x="132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96"/>
            <p:cNvSpPr/>
            <p:nvPr/>
          </p:nvSpPr>
          <p:spPr>
            <a:xfrm>
              <a:off x="2690230" y="4112508"/>
              <a:ext cx="24646" cy="34974"/>
            </a:xfrm>
            <a:custGeom>
              <a:avLst/>
              <a:gdLst/>
              <a:ahLst/>
              <a:cxnLst/>
              <a:rect l="l" t="t" r="r" b="b"/>
              <a:pathLst>
                <a:path w="914" h="1297" extrusionOk="0">
                  <a:moveTo>
                    <a:pt x="0" y="0"/>
                  </a:moveTo>
                  <a:cubicBezTo>
                    <a:pt x="72" y="0"/>
                    <a:pt x="130" y="58"/>
                    <a:pt x="130" y="130"/>
                  </a:cubicBezTo>
                  <a:lnTo>
                    <a:pt x="130" y="1167"/>
                  </a:lnTo>
                  <a:cubicBezTo>
                    <a:pt x="130" y="1238"/>
                    <a:pt x="72" y="1297"/>
                    <a:pt x="0" y="1297"/>
                  </a:cubicBezTo>
                  <a:lnTo>
                    <a:pt x="782" y="1297"/>
                  </a:lnTo>
                  <a:cubicBezTo>
                    <a:pt x="854" y="1297"/>
                    <a:pt x="912" y="1238"/>
                    <a:pt x="914" y="1167"/>
                  </a:cubicBezTo>
                  <a:lnTo>
                    <a:pt x="914" y="130"/>
                  </a:lnTo>
                  <a:cubicBezTo>
                    <a:pt x="912" y="58"/>
                    <a:pt x="854" y="0"/>
                    <a:pt x="784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96"/>
            <p:cNvSpPr/>
            <p:nvPr/>
          </p:nvSpPr>
          <p:spPr>
            <a:xfrm>
              <a:off x="2550875" y="3953226"/>
              <a:ext cx="28259" cy="27747"/>
            </a:xfrm>
            <a:custGeom>
              <a:avLst/>
              <a:gdLst/>
              <a:ahLst/>
              <a:cxnLst/>
              <a:rect l="l" t="t" r="r" b="b"/>
              <a:pathLst>
                <a:path w="1048" h="1029" extrusionOk="0">
                  <a:moveTo>
                    <a:pt x="525" y="0"/>
                  </a:moveTo>
                  <a:cubicBezTo>
                    <a:pt x="234" y="0"/>
                    <a:pt x="0" y="231"/>
                    <a:pt x="0" y="514"/>
                  </a:cubicBezTo>
                  <a:cubicBezTo>
                    <a:pt x="0" y="798"/>
                    <a:pt x="234" y="1029"/>
                    <a:pt x="525" y="1029"/>
                  </a:cubicBezTo>
                  <a:cubicBezTo>
                    <a:pt x="814" y="1029"/>
                    <a:pt x="1048" y="798"/>
                    <a:pt x="1048" y="514"/>
                  </a:cubicBezTo>
                  <a:cubicBezTo>
                    <a:pt x="1048" y="231"/>
                    <a:pt x="814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96"/>
            <p:cNvSpPr/>
            <p:nvPr/>
          </p:nvSpPr>
          <p:spPr>
            <a:xfrm>
              <a:off x="2529654" y="3953226"/>
              <a:ext cx="106053" cy="27747"/>
            </a:xfrm>
            <a:custGeom>
              <a:avLst/>
              <a:gdLst/>
              <a:ahLst/>
              <a:cxnLst/>
              <a:rect l="l" t="t" r="r" b="b"/>
              <a:pathLst>
                <a:path w="3933" h="1029" extrusionOk="0">
                  <a:moveTo>
                    <a:pt x="525" y="0"/>
                  </a:moveTo>
                  <a:cubicBezTo>
                    <a:pt x="235" y="0"/>
                    <a:pt x="0" y="231"/>
                    <a:pt x="0" y="514"/>
                  </a:cubicBezTo>
                  <a:cubicBezTo>
                    <a:pt x="0" y="798"/>
                    <a:pt x="235" y="1029"/>
                    <a:pt x="525" y="1029"/>
                  </a:cubicBezTo>
                  <a:cubicBezTo>
                    <a:pt x="815" y="1029"/>
                    <a:pt x="1049" y="798"/>
                    <a:pt x="1049" y="514"/>
                  </a:cubicBezTo>
                  <a:cubicBezTo>
                    <a:pt x="1049" y="231"/>
                    <a:pt x="815" y="0"/>
                    <a:pt x="525" y="0"/>
                  </a:cubicBezTo>
                  <a:close/>
                  <a:moveTo>
                    <a:pt x="3408" y="0"/>
                  </a:moveTo>
                  <a:cubicBezTo>
                    <a:pt x="3117" y="0"/>
                    <a:pt x="2883" y="231"/>
                    <a:pt x="2883" y="514"/>
                  </a:cubicBezTo>
                  <a:cubicBezTo>
                    <a:pt x="2883" y="798"/>
                    <a:pt x="3117" y="1029"/>
                    <a:pt x="3408" y="1029"/>
                  </a:cubicBezTo>
                  <a:cubicBezTo>
                    <a:pt x="3697" y="1029"/>
                    <a:pt x="3932" y="798"/>
                    <a:pt x="3932" y="514"/>
                  </a:cubicBezTo>
                  <a:cubicBezTo>
                    <a:pt x="3932" y="231"/>
                    <a:pt x="3697" y="0"/>
                    <a:pt x="3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96"/>
            <p:cNvSpPr/>
            <p:nvPr/>
          </p:nvSpPr>
          <p:spPr>
            <a:xfrm>
              <a:off x="2347182" y="3947994"/>
              <a:ext cx="372710" cy="225670"/>
            </a:xfrm>
            <a:custGeom>
              <a:avLst/>
              <a:gdLst/>
              <a:ahLst/>
              <a:cxnLst/>
              <a:rect l="l" t="t" r="r" b="b"/>
              <a:pathLst>
                <a:path w="13822" h="8369" extrusionOk="0">
                  <a:moveTo>
                    <a:pt x="7292" y="397"/>
                  </a:moveTo>
                  <a:cubicBezTo>
                    <a:pt x="7469" y="397"/>
                    <a:pt x="7613" y="537"/>
                    <a:pt x="7613" y="708"/>
                  </a:cubicBezTo>
                  <a:cubicBezTo>
                    <a:pt x="7613" y="880"/>
                    <a:pt x="7469" y="1020"/>
                    <a:pt x="7292" y="1020"/>
                  </a:cubicBezTo>
                  <a:cubicBezTo>
                    <a:pt x="7115" y="1020"/>
                    <a:pt x="6971" y="880"/>
                    <a:pt x="6971" y="708"/>
                  </a:cubicBezTo>
                  <a:cubicBezTo>
                    <a:pt x="6971" y="537"/>
                    <a:pt x="7115" y="397"/>
                    <a:pt x="7292" y="397"/>
                  </a:cubicBezTo>
                  <a:close/>
                  <a:moveTo>
                    <a:pt x="8079" y="397"/>
                  </a:moveTo>
                  <a:cubicBezTo>
                    <a:pt x="8256" y="397"/>
                    <a:pt x="8400" y="537"/>
                    <a:pt x="8400" y="708"/>
                  </a:cubicBezTo>
                  <a:cubicBezTo>
                    <a:pt x="8400" y="880"/>
                    <a:pt x="8256" y="1020"/>
                    <a:pt x="8079" y="1020"/>
                  </a:cubicBezTo>
                  <a:cubicBezTo>
                    <a:pt x="8037" y="1020"/>
                    <a:pt x="7995" y="1012"/>
                    <a:pt x="7956" y="997"/>
                  </a:cubicBezTo>
                  <a:cubicBezTo>
                    <a:pt x="8038" y="814"/>
                    <a:pt x="8038" y="603"/>
                    <a:pt x="7956" y="420"/>
                  </a:cubicBezTo>
                  <a:cubicBezTo>
                    <a:pt x="7995" y="406"/>
                    <a:pt x="8037" y="397"/>
                    <a:pt x="8079" y="397"/>
                  </a:cubicBezTo>
                  <a:close/>
                  <a:moveTo>
                    <a:pt x="10175" y="397"/>
                  </a:moveTo>
                  <a:cubicBezTo>
                    <a:pt x="10352" y="397"/>
                    <a:pt x="10496" y="537"/>
                    <a:pt x="10496" y="708"/>
                  </a:cubicBezTo>
                  <a:cubicBezTo>
                    <a:pt x="10496" y="880"/>
                    <a:pt x="10352" y="1020"/>
                    <a:pt x="10175" y="1020"/>
                  </a:cubicBezTo>
                  <a:cubicBezTo>
                    <a:pt x="9996" y="1020"/>
                    <a:pt x="9852" y="880"/>
                    <a:pt x="9852" y="708"/>
                  </a:cubicBezTo>
                  <a:cubicBezTo>
                    <a:pt x="9852" y="537"/>
                    <a:pt x="9996" y="397"/>
                    <a:pt x="10175" y="397"/>
                  </a:cubicBezTo>
                  <a:close/>
                  <a:moveTo>
                    <a:pt x="6242" y="2053"/>
                  </a:moveTo>
                  <a:cubicBezTo>
                    <a:pt x="6121" y="2053"/>
                    <a:pt x="6027" y="2159"/>
                    <a:pt x="6041" y="2280"/>
                  </a:cubicBezTo>
                  <a:cubicBezTo>
                    <a:pt x="6057" y="2382"/>
                    <a:pt x="6145" y="2457"/>
                    <a:pt x="6247" y="2457"/>
                  </a:cubicBezTo>
                  <a:cubicBezTo>
                    <a:pt x="6248" y="2457"/>
                    <a:pt x="6249" y="2457"/>
                    <a:pt x="6250" y="2457"/>
                  </a:cubicBezTo>
                  <a:lnTo>
                    <a:pt x="6498" y="2457"/>
                  </a:lnTo>
                  <a:cubicBezTo>
                    <a:pt x="6602" y="2457"/>
                    <a:pt x="6690" y="2383"/>
                    <a:pt x="6706" y="2280"/>
                  </a:cubicBezTo>
                  <a:cubicBezTo>
                    <a:pt x="6720" y="2159"/>
                    <a:pt x="6626" y="2053"/>
                    <a:pt x="6504" y="2053"/>
                  </a:cubicBezTo>
                  <a:close/>
                  <a:moveTo>
                    <a:pt x="3886" y="2808"/>
                  </a:moveTo>
                  <a:cubicBezTo>
                    <a:pt x="3764" y="2808"/>
                    <a:pt x="3670" y="2914"/>
                    <a:pt x="3684" y="3035"/>
                  </a:cubicBezTo>
                  <a:cubicBezTo>
                    <a:pt x="3700" y="3138"/>
                    <a:pt x="3788" y="3212"/>
                    <a:pt x="3890" y="3212"/>
                  </a:cubicBezTo>
                  <a:cubicBezTo>
                    <a:pt x="3891" y="3212"/>
                    <a:pt x="3892" y="3212"/>
                    <a:pt x="3893" y="3212"/>
                  </a:cubicBezTo>
                  <a:lnTo>
                    <a:pt x="4141" y="3212"/>
                  </a:lnTo>
                  <a:cubicBezTo>
                    <a:pt x="4142" y="3212"/>
                    <a:pt x="4143" y="3212"/>
                    <a:pt x="4144" y="3212"/>
                  </a:cubicBezTo>
                  <a:cubicBezTo>
                    <a:pt x="4246" y="3212"/>
                    <a:pt x="4334" y="3138"/>
                    <a:pt x="4348" y="3035"/>
                  </a:cubicBezTo>
                  <a:cubicBezTo>
                    <a:pt x="4364" y="2914"/>
                    <a:pt x="4269" y="2808"/>
                    <a:pt x="4148" y="2808"/>
                  </a:cubicBezTo>
                  <a:close/>
                  <a:moveTo>
                    <a:pt x="9653" y="3078"/>
                  </a:moveTo>
                  <a:cubicBezTo>
                    <a:pt x="9551" y="3078"/>
                    <a:pt x="9463" y="3153"/>
                    <a:pt x="9447" y="3256"/>
                  </a:cubicBezTo>
                  <a:cubicBezTo>
                    <a:pt x="9433" y="3377"/>
                    <a:pt x="9527" y="3483"/>
                    <a:pt x="9649" y="3483"/>
                  </a:cubicBezTo>
                  <a:lnTo>
                    <a:pt x="9910" y="3483"/>
                  </a:lnTo>
                  <a:cubicBezTo>
                    <a:pt x="10032" y="3483"/>
                    <a:pt x="10127" y="3377"/>
                    <a:pt x="10111" y="3256"/>
                  </a:cubicBezTo>
                  <a:cubicBezTo>
                    <a:pt x="10096" y="3153"/>
                    <a:pt x="10009" y="3078"/>
                    <a:pt x="9906" y="3078"/>
                  </a:cubicBezTo>
                  <a:cubicBezTo>
                    <a:pt x="9905" y="3078"/>
                    <a:pt x="9904" y="3078"/>
                    <a:pt x="9903" y="3078"/>
                  </a:cubicBezTo>
                  <a:lnTo>
                    <a:pt x="9656" y="3078"/>
                  </a:lnTo>
                  <a:cubicBezTo>
                    <a:pt x="9655" y="3078"/>
                    <a:pt x="9654" y="3078"/>
                    <a:pt x="9653" y="3078"/>
                  </a:cubicBezTo>
                  <a:close/>
                  <a:moveTo>
                    <a:pt x="8862" y="3322"/>
                  </a:moveTo>
                  <a:cubicBezTo>
                    <a:pt x="8740" y="3322"/>
                    <a:pt x="8646" y="3429"/>
                    <a:pt x="8661" y="3550"/>
                  </a:cubicBezTo>
                  <a:cubicBezTo>
                    <a:pt x="8676" y="3651"/>
                    <a:pt x="8764" y="3727"/>
                    <a:pt x="8867" y="3727"/>
                  </a:cubicBezTo>
                  <a:cubicBezTo>
                    <a:pt x="8868" y="3727"/>
                    <a:pt x="8869" y="3727"/>
                    <a:pt x="8870" y="3727"/>
                  </a:cubicBezTo>
                  <a:lnTo>
                    <a:pt x="9117" y="3727"/>
                  </a:lnTo>
                  <a:lnTo>
                    <a:pt x="9119" y="3725"/>
                  </a:lnTo>
                  <a:cubicBezTo>
                    <a:pt x="9120" y="3725"/>
                    <a:pt x="9121" y="3725"/>
                    <a:pt x="9122" y="3725"/>
                  </a:cubicBezTo>
                  <a:cubicBezTo>
                    <a:pt x="9224" y="3725"/>
                    <a:pt x="9311" y="3649"/>
                    <a:pt x="9325" y="3550"/>
                  </a:cubicBezTo>
                  <a:cubicBezTo>
                    <a:pt x="9341" y="3429"/>
                    <a:pt x="9246" y="3322"/>
                    <a:pt x="9125" y="3322"/>
                  </a:cubicBezTo>
                  <a:close/>
                  <a:moveTo>
                    <a:pt x="7292" y="4887"/>
                  </a:moveTo>
                  <a:cubicBezTo>
                    <a:pt x="7171" y="4887"/>
                    <a:pt x="7076" y="4993"/>
                    <a:pt x="7092" y="5114"/>
                  </a:cubicBezTo>
                  <a:cubicBezTo>
                    <a:pt x="7107" y="5217"/>
                    <a:pt x="7194" y="5291"/>
                    <a:pt x="7298" y="5291"/>
                  </a:cubicBezTo>
                  <a:cubicBezTo>
                    <a:pt x="7299" y="5291"/>
                    <a:pt x="7300" y="5291"/>
                    <a:pt x="7301" y="5291"/>
                  </a:cubicBezTo>
                  <a:lnTo>
                    <a:pt x="7547" y="5291"/>
                  </a:lnTo>
                  <a:cubicBezTo>
                    <a:pt x="7548" y="5291"/>
                    <a:pt x="7549" y="5291"/>
                    <a:pt x="7550" y="5291"/>
                  </a:cubicBezTo>
                  <a:cubicBezTo>
                    <a:pt x="7652" y="5291"/>
                    <a:pt x="7740" y="5217"/>
                    <a:pt x="7756" y="5114"/>
                  </a:cubicBezTo>
                  <a:cubicBezTo>
                    <a:pt x="7770" y="4993"/>
                    <a:pt x="7677" y="4887"/>
                    <a:pt x="7554" y="4887"/>
                  </a:cubicBezTo>
                  <a:close/>
                  <a:moveTo>
                    <a:pt x="3103" y="4509"/>
                  </a:moveTo>
                  <a:cubicBezTo>
                    <a:pt x="3134" y="4509"/>
                    <a:pt x="3158" y="4533"/>
                    <a:pt x="3160" y="4564"/>
                  </a:cubicBezTo>
                  <a:lnTo>
                    <a:pt x="3160" y="5009"/>
                  </a:lnTo>
                  <a:lnTo>
                    <a:pt x="3016" y="5150"/>
                  </a:lnTo>
                  <a:cubicBezTo>
                    <a:pt x="2833" y="5330"/>
                    <a:pt x="2833" y="5627"/>
                    <a:pt x="3016" y="5807"/>
                  </a:cubicBezTo>
                  <a:lnTo>
                    <a:pt x="3122" y="5912"/>
                  </a:lnTo>
                  <a:lnTo>
                    <a:pt x="1788" y="5912"/>
                  </a:lnTo>
                  <a:cubicBezTo>
                    <a:pt x="1757" y="5912"/>
                    <a:pt x="1731" y="5889"/>
                    <a:pt x="1729" y="5858"/>
                  </a:cubicBezTo>
                  <a:lnTo>
                    <a:pt x="1729" y="4564"/>
                  </a:lnTo>
                  <a:cubicBezTo>
                    <a:pt x="1731" y="4533"/>
                    <a:pt x="1757" y="4509"/>
                    <a:pt x="1787" y="4509"/>
                  </a:cubicBezTo>
                  <a:cubicBezTo>
                    <a:pt x="1788" y="4509"/>
                    <a:pt x="1789" y="4509"/>
                    <a:pt x="1790" y="4509"/>
                  </a:cubicBezTo>
                  <a:lnTo>
                    <a:pt x="3101" y="4509"/>
                  </a:lnTo>
                  <a:cubicBezTo>
                    <a:pt x="3102" y="4509"/>
                    <a:pt x="3103" y="4509"/>
                    <a:pt x="3103" y="4509"/>
                  </a:cubicBezTo>
                  <a:close/>
                  <a:moveTo>
                    <a:pt x="4269" y="4519"/>
                  </a:moveTo>
                  <a:cubicBezTo>
                    <a:pt x="4284" y="4519"/>
                    <a:pt x="4300" y="4525"/>
                    <a:pt x="4312" y="4536"/>
                  </a:cubicBezTo>
                  <a:lnTo>
                    <a:pt x="5239" y="5444"/>
                  </a:lnTo>
                  <a:cubicBezTo>
                    <a:pt x="5260" y="5464"/>
                    <a:pt x="5260" y="5499"/>
                    <a:pt x="5239" y="5519"/>
                  </a:cubicBezTo>
                  <a:lnTo>
                    <a:pt x="4837" y="5912"/>
                  </a:lnTo>
                  <a:lnTo>
                    <a:pt x="3700" y="5912"/>
                  </a:lnTo>
                  <a:lnTo>
                    <a:pt x="3298" y="5519"/>
                  </a:lnTo>
                  <a:cubicBezTo>
                    <a:pt x="3277" y="5499"/>
                    <a:pt x="3277" y="5464"/>
                    <a:pt x="3298" y="5444"/>
                  </a:cubicBezTo>
                  <a:lnTo>
                    <a:pt x="4225" y="4536"/>
                  </a:lnTo>
                  <a:cubicBezTo>
                    <a:pt x="4237" y="4525"/>
                    <a:pt x="4253" y="4519"/>
                    <a:pt x="4269" y="4519"/>
                  </a:cubicBezTo>
                  <a:close/>
                  <a:moveTo>
                    <a:pt x="10992" y="1430"/>
                  </a:moveTo>
                  <a:cubicBezTo>
                    <a:pt x="11169" y="1430"/>
                    <a:pt x="11313" y="1570"/>
                    <a:pt x="11313" y="1741"/>
                  </a:cubicBezTo>
                  <a:lnTo>
                    <a:pt x="11313" y="2051"/>
                  </a:lnTo>
                  <a:lnTo>
                    <a:pt x="11237" y="2051"/>
                  </a:lnTo>
                  <a:cubicBezTo>
                    <a:pt x="11236" y="2051"/>
                    <a:pt x="11235" y="2051"/>
                    <a:pt x="11234" y="2051"/>
                  </a:cubicBezTo>
                  <a:cubicBezTo>
                    <a:pt x="11130" y="2051"/>
                    <a:pt x="11042" y="2127"/>
                    <a:pt x="11028" y="2228"/>
                  </a:cubicBezTo>
                  <a:cubicBezTo>
                    <a:pt x="11012" y="2349"/>
                    <a:pt x="11107" y="2456"/>
                    <a:pt x="11228" y="2456"/>
                  </a:cubicBezTo>
                  <a:lnTo>
                    <a:pt x="11314" y="2456"/>
                  </a:lnTo>
                  <a:lnTo>
                    <a:pt x="11314" y="5860"/>
                  </a:lnTo>
                  <a:cubicBezTo>
                    <a:pt x="11314" y="5878"/>
                    <a:pt x="11312" y="5895"/>
                    <a:pt x="11309" y="5912"/>
                  </a:cubicBezTo>
                  <a:lnTo>
                    <a:pt x="9819" y="5912"/>
                  </a:lnTo>
                  <a:cubicBezTo>
                    <a:pt x="9817" y="5912"/>
                    <a:pt x="9815" y="5912"/>
                    <a:pt x="9813" y="5912"/>
                  </a:cubicBezTo>
                  <a:cubicBezTo>
                    <a:pt x="9723" y="5912"/>
                    <a:pt x="9646" y="5973"/>
                    <a:pt x="9624" y="6059"/>
                  </a:cubicBezTo>
                  <a:cubicBezTo>
                    <a:pt x="9597" y="6182"/>
                    <a:pt x="9697" y="6290"/>
                    <a:pt x="9822" y="6290"/>
                  </a:cubicBezTo>
                  <a:lnTo>
                    <a:pt x="13421" y="6290"/>
                  </a:lnTo>
                  <a:lnTo>
                    <a:pt x="13418" y="7182"/>
                  </a:lnTo>
                  <a:lnTo>
                    <a:pt x="407" y="7182"/>
                  </a:lnTo>
                  <a:lnTo>
                    <a:pt x="407" y="6317"/>
                  </a:lnTo>
                  <a:lnTo>
                    <a:pt x="9004" y="6317"/>
                  </a:lnTo>
                  <a:cubicBezTo>
                    <a:pt x="9005" y="6317"/>
                    <a:pt x="9005" y="6317"/>
                    <a:pt x="9006" y="6317"/>
                  </a:cubicBezTo>
                  <a:cubicBezTo>
                    <a:pt x="9110" y="6317"/>
                    <a:pt x="9197" y="6241"/>
                    <a:pt x="9212" y="6140"/>
                  </a:cubicBezTo>
                  <a:cubicBezTo>
                    <a:pt x="9228" y="6019"/>
                    <a:pt x="9133" y="5912"/>
                    <a:pt x="9012" y="5912"/>
                  </a:cubicBezTo>
                  <a:lnTo>
                    <a:pt x="5425" y="5912"/>
                  </a:lnTo>
                  <a:lnTo>
                    <a:pt x="5531" y="5807"/>
                  </a:lnTo>
                  <a:cubicBezTo>
                    <a:pt x="5716" y="5627"/>
                    <a:pt x="5716" y="5330"/>
                    <a:pt x="5531" y="5150"/>
                  </a:cubicBezTo>
                  <a:lnTo>
                    <a:pt x="4602" y="4237"/>
                  </a:lnTo>
                  <a:cubicBezTo>
                    <a:pt x="4511" y="4148"/>
                    <a:pt x="4392" y="4104"/>
                    <a:pt x="4274" y="4104"/>
                  </a:cubicBezTo>
                  <a:cubicBezTo>
                    <a:pt x="4155" y="4104"/>
                    <a:pt x="4037" y="4148"/>
                    <a:pt x="3945" y="4237"/>
                  </a:cubicBezTo>
                  <a:lnTo>
                    <a:pt x="3566" y="4610"/>
                  </a:lnTo>
                  <a:lnTo>
                    <a:pt x="3566" y="4565"/>
                  </a:lnTo>
                  <a:cubicBezTo>
                    <a:pt x="3565" y="4309"/>
                    <a:pt x="3356" y="4103"/>
                    <a:pt x="3099" y="4103"/>
                  </a:cubicBezTo>
                  <a:lnTo>
                    <a:pt x="2540" y="4103"/>
                  </a:lnTo>
                  <a:lnTo>
                    <a:pt x="2540" y="2456"/>
                  </a:lnTo>
                  <a:lnTo>
                    <a:pt x="2592" y="2456"/>
                  </a:lnTo>
                  <a:cubicBezTo>
                    <a:pt x="2593" y="2456"/>
                    <a:pt x="2594" y="2456"/>
                    <a:pt x="2595" y="2456"/>
                  </a:cubicBezTo>
                  <a:cubicBezTo>
                    <a:pt x="2698" y="2456"/>
                    <a:pt x="2785" y="2382"/>
                    <a:pt x="2800" y="2279"/>
                  </a:cubicBezTo>
                  <a:cubicBezTo>
                    <a:pt x="2816" y="2158"/>
                    <a:pt x="2720" y="2051"/>
                    <a:pt x="2599" y="2051"/>
                  </a:cubicBezTo>
                  <a:lnTo>
                    <a:pt x="2540" y="2051"/>
                  </a:lnTo>
                  <a:lnTo>
                    <a:pt x="2540" y="1741"/>
                  </a:lnTo>
                  <a:cubicBezTo>
                    <a:pt x="2540" y="1570"/>
                    <a:pt x="2684" y="1430"/>
                    <a:pt x="2862" y="1430"/>
                  </a:cubicBezTo>
                  <a:close/>
                  <a:moveTo>
                    <a:pt x="4052" y="7586"/>
                  </a:moveTo>
                  <a:lnTo>
                    <a:pt x="4050" y="7964"/>
                  </a:lnTo>
                  <a:lnTo>
                    <a:pt x="2027" y="7964"/>
                  </a:lnTo>
                  <a:lnTo>
                    <a:pt x="2027" y="7586"/>
                  </a:lnTo>
                  <a:close/>
                  <a:moveTo>
                    <a:pt x="11826" y="7586"/>
                  </a:moveTo>
                  <a:lnTo>
                    <a:pt x="11825" y="7964"/>
                  </a:lnTo>
                  <a:lnTo>
                    <a:pt x="9802" y="7964"/>
                  </a:lnTo>
                  <a:lnTo>
                    <a:pt x="9802" y="7586"/>
                  </a:lnTo>
                  <a:close/>
                  <a:moveTo>
                    <a:pt x="7282" y="1"/>
                  </a:moveTo>
                  <a:cubicBezTo>
                    <a:pt x="7279" y="1"/>
                    <a:pt x="7277" y="1"/>
                    <a:pt x="7275" y="1"/>
                  </a:cubicBezTo>
                  <a:cubicBezTo>
                    <a:pt x="6874" y="1"/>
                    <a:pt x="6550" y="321"/>
                    <a:pt x="6550" y="716"/>
                  </a:cubicBezTo>
                  <a:cubicBezTo>
                    <a:pt x="6550" y="824"/>
                    <a:pt x="6574" y="929"/>
                    <a:pt x="6622" y="1027"/>
                  </a:cubicBezTo>
                  <a:lnTo>
                    <a:pt x="2857" y="1027"/>
                  </a:lnTo>
                  <a:cubicBezTo>
                    <a:pt x="2458" y="1027"/>
                    <a:pt x="2133" y="1347"/>
                    <a:pt x="2133" y="1741"/>
                  </a:cubicBezTo>
                  <a:lnTo>
                    <a:pt x="2133" y="4104"/>
                  </a:lnTo>
                  <a:lnTo>
                    <a:pt x="1787" y="4104"/>
                  </a:lnTo>
                  <a:cubicBezTo>
                    <a:pt x="1786" y="4104"/>
                    <a:pt x="1785" y="4104"/>
                    <a:pt x="1784" y="4104"/>
                  </a:cubicBezTo>
                  <a:cubicBezTo>
                    <a:pt x="1530" y="4104"/>
                    <a:pt x="1324" y="4308"/>
                    <a:pt x="1323" y="4562"/>
                  </a:cubicBezTo>
                  <a:lnTo>
                    <a:pt x="1323" y="5830"/>
                  </a:lnTo>
                  <a:cubicBezTo>
                    <a:pt x="1323" y="5849"/>
                    <a:pt x="1324" y="5868"/>
                    <a:pt x="1327" y="5885"/>
                  </a:cubicBezTo>
                  <a:lnTo>
                    <a:pt x="336" y="5885"/>
                  </a:lnTo>
                  <a:cubicBezTo>
                    <a:pt x="152" y="5885"/>
                    <a:pt x="0" y="6033"/>
                    <a:pt x="0" y="6219"/>
                  </a:cubicBezTo>
                  <a:lnTo>
                    <a:pt x="0" y="7254"/>
                  </a:lnTo>
                  <a:cubicBezTo>
                    <a:pt x="0" y="7438"/>
                    <a:pt x="152" y="7586"/>
                    <a:pt x="336" y="7586"/>
                  </a:cubicBezTo>
                  <a:lnTo>
                    <a:pt x="1620" y="7586"/>
                  </a:lnTo>
                  <a:lnTo>
                    <a:pt x="1620" y="8033"/>
                  </a:lnTo>
                  <a:cubicBezTo>
                    <a:pt x="1618" y="8218"/>
                    <a:pt x="1768" y="8367"/>
                    <a:pt x="1953" y="8369"/>
                  </a:cubicBezTo>
                  <a:lnTo>
                    <a:pt x="4121" y="8369"/>
                  </a:lnTo>
                  <a:cubicBezTo>
                    <a:pt x="4305" y="8367"/>
                    <a:pt x="4455" y="8218"/>
                    <a:pt x="4454" y="8033"/>
                  </a:cubicBezTo>
                  <a:lnTo>
                    <a:pt x="4454" y="7586"/>
                  </a:lnTo>
                  <a:lnTo>
                    <a:pt x="9394" y="7586"/>
                  </a:lnTo>
                  <a:lnTo>
                    <a:pt x="9394" y="8033"/>
                  </a:lnTo>
                  <a:cubicBezTo>
                    <a:pt x="9394" y="8218"/>
                    <a:pt x="9542" y="8367"/>
                    <a:pt x="9727" y="8369"/>
                  </a:cubicBezTo>
                  <a:lnTo>
                    <a:pt x="11897" y="8369"/>
                  </a:lnTo>
                  <a:cubicBezTo>
                    <a:pt x="12081" y="8367"/>
                    <a:pt x="12229" y="8218"/>
                    <a:pt x="12229" y="8033"/>
                  </a:cubicBezTo>
                  <a:lnTo>
                    <a:pt x="12229" y="7586"/>
                  </a:lnTo>
                  <a:lnTo>
                    <a:pt x="13490" y="7586"/>
                  </a:lnTo>
                  <a:cubicBezTo>
                    <a:pt x="13673" y="7586"/>
                    <a:pt x="13821" y="7437"/>
                    <a:pt x="13821" y="7254"/>
                  </a:cubicBezTo>
                  <a:lnTo>
                    <a:pt x="13821" y="6219"/>
                  </a:lnTo>
                  <a:cubicBezTo>
                    <a:pt x="13821" y="6036"/>
                    <a:pt x="13674" y="5886"/>
                    <a:pt x="13491" y="5885"/>
                  </a:cubicBezTo>
                  <a:lnTo>
                    <a:pt x="11716" y="5885"/>
                  </a:lnTo>
                  <a:cubicBezTo>
                    <a:pt x="11718" y="5868"/>
                    <a:pt x="11718" y="5849"/>
                    <a:pt x="11718" y="5832"/>
                  </a:cubicBezTo>
                  <a:lnTo>
                    <a:pt x="11718" y="1740"/>
                  </a:lnTo>
                  <a:cubicBezTo>
                    <a:pt x="11718" y="1347"/>
                    <a:pt x="11394" y="1027"/>
                    <a:pt x="10995" y="1027"/>
                  </a:cubicBezTo>
                  <a:lnTo>
                    <a:pt x="10800" y="1027"/>
                  </a:lnTo>
                  <a:cubicBezTo>
                    <a:pt x="10848" y="929"/>
                    <a:pt x="10872" y="824"/>
                    <a:pt x="10872" y="716"/>
                  </a:cubicBezTo>
                  <a:cubicBezTo>
                    <a:pt x="10872" y="321"/>
                    <a:pt x="10548" y="1"/>
                    <a:pt x="10147" y="1"/>
                  </a:cubicBezTo>
                  <a:cubicBezTo>
                    <a:pt x="9747" y="1"/>
                    <a:pt x="9424" y="321"/>
                    <a:pt x="9424" y="716"/>
                  </a:cubicBezTo>
                  <a:cubicBezTo>
                    <a:pt x="9423" y="824"/>
                    <a:pt x="9449" y="929"/>
                    <a:pt x="9496" y="1027"/>
                  </a:cubicBezTo>
                  <a:lnTo>
                    <a:pt x="8710" y="1027"/>
                  </a:lnTo>
                  <a:cubicBezTo>
                    <a:pt x="8757" y="929"/>
                    <a:pt x="8782" y="824"/>
                    <a:pt x="8782" y="716"/>
                  </a:cubicBezTo>
                  <a:cubicBezTo>
                    <a:pt x="8782" y="321"/>
                    <a:pt x="8457" y="1"/>
                    <a:pt x="8057" y="1"/>
                  </a:cubicBezTo>
                  <a:cubicBezTo>
                    <a:pt x="8055" y="1"/>
                    <a:pt x="8052" y="1"/>
                    <a:pt x="8050" y="1"/>
                  </a:cubicBezTo>
                  <a:cubicBezTo>
                    <a:pt x="7914" y="1"/>
                    <a:pt x="7781" y="41"/>
                    <a:pt x="7665" y="115"/>
                  </a:cubicBezTo>
                  <a:cubicBezTo>
                    <a:pt x="7550" y="41"/>
                    <a:pt x="7418" y="1"/>
                    <a:pt x="7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3" name="Google Shape;1613;p96"/>
          <p:cNvGrpSpPr/>
          <p:nvPr/>
        </p:nvGrpSpPr>
        <p:grpSpPr>
          <a:xfrm>
            <a:off x="1543544" y="3271901"/>
            <a:ext cx="338249" cy="372764"/>
            <a:chOff x="1539580" y="3273195"/>
            <a:chExt cx="338249" cy="372764"/>
          </a:xfrm>
        </p:grpSpPr>
        <p:sp>
          <p:nvSpPr>
            <p:cNvPr id="1614" name="Google Shape;1614;p96"/>
            <p:cNvSpPr/>
            <p:nvPr/>
          </p:nvSpPr>
          <p:spPr>
            <a:xfrm>
              <a:off x="1545000" y="3278993"/>
              <a:ext cx="327139" cy="241337"/>
            </a:xfrm>
            <a:custGeom>
              <a:avLst/>
              <a:gdLst/>
              <a:ahLst/>
              <a:cxnLst/>
              <a:rect l="l" t="t" r="r" b="b"/>
              <a:pathLst>
                <a:path w="12132" h="8950" extrusionOk="0">
                  <a:moveTo>
                    <a:pt x="10825" y="0"/>
                  </a:moveTo>
                  <a:cubicBezTo>
                    <a:pt x="9958" y="0"/>
                    <a:pt x="9256" y="937"/>
                    <a:pt x="9256" y="2092"/>
                  </a:cubicBezTo>
                  <a:cubicBezTo>
                    <a:pt x="9256" y="3248"/>
                    <a:pt x="9958" y="4184"/>
                    <a:pt x="10825" y="4184"/>
                  </a:cubicBezTo>
                  <a:lnTo>
                    <a:pt x="11871" y="4184"/>
                  </a:lnTo>
                  <a:cubicBezTo>
                    <a:pt x="12015" y="4184"/>
                    <a:pt x="12132" y="4028"/>
                    <a:pt x="12132" y="3835"/>
                  </a:cubicBezTo>
                  <a:cubicBezTo>
                    <a:pt x="12132" y="3397"/>
                    <a:pt x="11978" y="2984"/>
                    <a:pt x="11714" y="2719"/>
                  </a:cubicBezTo>
                  <a:lnTo>
                    <a:pt x="11086" y="2093"/>
                  </a:lnTo>
                  <a:lnTo>
                    <a:pt x="11714" y="1465"/>
                  </a:lnTo>
                  <a:cubicBezTo>
                    <a:pt x="11976" y="1202"/>
                    <a:pt x="12132" y="788"/>
                    <a:pt x="12132" y="349"/>
                  </a:cubicBezTo>
                  <a:cubicBezTo>
                    <a:pt x="12132" y="156"/>
                    <a:pt x="12015" y="0"/>
                    <a:pt x="11871" y="0"/>
                  </a:cubicBezTo>
                  <a:close/>
                  <a:moveTo>
                    <a:pt x="262" y="6065"/>
                  </a:moveTo>
                  <a:cubicBezTo>
                    <a:pt x="209" y="6065"/>
                    <a:pt x="162" y="6102"/>
                    <a:pt x="152" y="6156"/>
                  </a:cubicBezTo>
                  <a:cubicBezTo>
                    <a:pt x="1" y="6993"/>
                    <a:pt x="414" y="7832"/>
                    <a:pt x="1171" y="8222"/>
                  </a:cubicBezTo>
                  <a:lnTo>
                    <a:pt x="2577" y="8950"/>
                  </a:lnTo>
                  <a:lnTo>
                    <a:pt x="2970" y="6769"/>
                  </a:lnTo>
                  <a:lnTo>
                    <a:pt x="289" y="6068"/>
                  </a:lnTo>
                  <a:cubicBezTo>
                    <a:pt x="280" y="6066"/>
                    <a:pt x="271" y="6065"/>
                    <a:pt x="262" y="6065"/>
                  </a:cubicBezTo>
                  <a:close/>
                  <a:moveTo>
                    <a:pt x="9380" y="6065"/>
                  </a:moveTo>
                  <a:cubicBezTo>
                    <a:pt x="9371" y="6065"/>
                    <a:pt x="9362" y="6066"/>
                    <a:pt x="9353" y="6068"/>
                  </a:cubicBezTo>
                  <a:lnTo>
                    <a:pt x="6671" y="6769"/>
                  </a:lnTo>
                  <a:lnTo>
                    <a:pt x="7065" y="8950"/>
                  </a:lnTo>
                  <a:lnTo>
                    <a:pt x="8471" y="8222"/>
                  </a:lnTo>
                  <a:cubicBezTo>
                    <a:pt x="9227" y="7832"/>
                    <a:pt x="9641" y="6993"/>
                    <a:pt x="9490" y="6156"/>
                  </a:cubicBezTo>
                  <a:cubicBezTo>
                    <a:pt x="9480" y="6102"/>
                    <a:pt x="9432" y="6065"/>
                    <a:pt x="9380" y="60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96"/>
            <p:cNvSpPr/>
            <p:nvPr/>
          </p:nvSpPr>
          <p:spPr>
            <a:xfrm>
              <a:off x="1611334" y="3322730"/>
              <a:ext cx="215450" cy="282135"/>
            </a:xfrm>
            <a:custGeom>
              <a:avLst/>
              <a:gdLst/>
              <a:ahLst/>
              <a:cxnLst/>
              <a:rect l="l" t="t" r="r" b="b"/>
              <a:pathLst>
                <a:path w="7990" h="10463" extrusionOk="0">
                  <a:moveTo>
                    <a:pt x="6243" y="0"/>
                  </a:moveTo>
                  <a:cubicBezTo>
                    <a:pt x="2795" y="0"/>
                    <a:pt x="0" y="2795"/>
                    <a:pt x="0" y="6245"/>
                  </a:cubicBezTo>
                  <a:lnTo>
                    <a:pt x="0" y="8100"/>
                  </a:lnTo>
                  <a:cubicBezTo>
                    <a:pt x="0" y="9405"/>
                    <a:pt x="1058" y="10463"/>
                    <a:pt x="2363" y="10463"/>
                  </a:cubicBezTo>
                  <a:cubicBezTo>
                    <a:pt x="3667" y="10463"/>
                    <a:pt x="4724" y="9405"/>
                    <a:pt x="4724" y="8102"/>
                  </a:cubicBezTo>
                  <a:lnTo>
                    <a:pt x="4724" y="6245"/>
                  </a:lnTo>
                  <a:cubicBezTo>
                    <a:pt x="4724" y="4019"/>
                    <a:pt x="5889" y="2066"/>
                    <a:pt x="7640" y="960"/>
                  </a:cubicBezTo>
                  <a:cubicBezTo>
                    <a:pt x="7989" y="741"/>
                    <a:pt x="7894" y="208"/>
                    <a:pt x="7491" y="126"/>
                  </a:cubicBezTo>
                  <a:cubicBezTo>
                    <a:pt x="7080" y="42"/>
                    <a:pt x="6662" y="0"/>
                    <a:pt x="6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96"/>
            <p:cNvSpPr/>
            <p:nvPr/>
          </p:nvSpPr>
          <p:spPr>
            <a:xfrm>
              <a:off x="1639323" y="3386071"/>
              <a:ext cx="87367" cy="98908"/>
            </a:xfrm>
            <a:custGeom>
              <a:avLst/>
              <a:gdLst/>
              <a:ahLst/>
              <a:cxnLst/>
              <a:rect l="l" t="t" r="r" b="b"/>
              <a:pathLst>
                <a:path w="3240" h="3668" extrusionOk="0">
                  <a:moveTo>
                    <a:pt x="2008" y="0"/>
                  </a:moveTo>
                  <a:cubicBezTo>
                    <a:pt x="1825" y="0"/>
                    <a:pt x="1640" y="43"/>
                    <a:pt x="1471" y="131"/>
                  </a:cubicBezTo>
                  <a:cubicBezTo>
                    <a:pt x="1077" y="333"/>
                    <a:pt x="829" y="737"/>
                    <a:pt x="829" y="1180"/>
                  </a:cubicBezTo>
                  <a:cubicBezTo>
                    <a:pt x="829" y="1244"/>
                    <a:pt x="835" y="1307"/>
                    <a:pt x="845" y="1371"/>
                  </a:cubicBezTo>
                  <a:lnTo>
                    <a:pt x="845" y="1371"/>
                  </a:lnTo>
                  <a:cubicBezTo>
                    <a:pt x="410" y="1518"/>
                    <a:pt x="100" y="1906"/>
                    <a:pt x="50" y="2363"/>
                  </a:cubicBezTo>
                  <a:cubicBezTo>
                    <a:pt x="1" y="2819"/>
                    <a:pt x="221" y="3263"/>
                    <a:pt x="616" y="3499"/>
                  </a:cubicBezTo>
                  <a:cubicBezTo>
                    <a:pt x="803" y="3612"/>
                    <a:pt x="1013" y="3668"/>
                    <a:pt x="1223" y="3668"/>
                  </a:cubicBezTo>
                  <a:cubicBezTo>
                    <a:pt x="1455" y="3668"/>
                    <a:pt x="1686" y="3599"/>
                    <a:pt x="1885" y="3463"/>
                  </a:cubicBezTo>
                  <a:cubicBezTo>
                    <a:pt x="2266" y="3205"/>
                    <a:pt x="2460" y="2749"/>
                    <a:pt x="2385" y="2296"/>
                  </a:cubicBezTo>
                  <a:cubicBezTo>
                    <a:pt x="2805" y="2155"/>
                    <a:pt x="3109" y="1791"/>
                    <a:pt x="3175" y="1354"/>
                  </a:cubicBezTo>
                  <a:cubicBezTo>
                    <a:pt x="3240" y="916"/>
                    <a:pt x="3055" y="480"/>
                    <a:pt x="2697" y="222"/>
                  </a:cubicBezTo>
                  <a:cubicBezTo>
                    <a:pt x="2492" y="75"/>
                    <a:pt x="2251" y="0"/>
                    <a:pt x="2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96"/>
            <p:cNvSpPr/>
            <p:nvPr/>
          </p:nvSpPr>
          <p:spPr>
            <a:xfrm>
              <a:off x="1673218" y="3325211"/>
              <a:ext cx="153835" cy="271969"/>
            </a:xfrm>
            <a:custGeom>
              <a:avLst/>
              <a:gdLst/>
              <a:ahLst/>
              <a:cxnLst/>
              <a:rect l="l" t="t" r="r" b="b"/>
              <a:pathLst>
                <a:path w="5705" h="10086" extrusionOk="0">
                  <a:moveTo>
                    <a:pt x="5106" y="1"/>
                  </a:moveTo>
                  <a:cubicBezTo>
                    <a:pt x="2200" y="542"/>
                    <a:pt x="0" y="3091"/>
                    <a:pt x="0" y="6155"/>
                  </a:cubicBezTo>
                  <a:lnTo>
                    <a:pt x="0" y="8017"/>
                  </a:lnTo>
                  <a:cubicBezTo>
                    <a:pt x="0" y="8876"/>
                    <a:pt x="466" y="9668"/>
                    <a:pt x="1215" y="10086"/>
                  </a:cubicBezTo>
                  <a:cubicBezTo>
                    <a:pt x="1965" y="9666"/>
                    <a:pt x="2431" y="8876"/>
                    <a:pt x="2429" y="8017"/>
                  </a:cubicBezTo>
                  <a:lnTo>
                    <a:pt x="2429" y="6154"/>
                  </a:lnTo>
                  <a:cubicBezTo>
                    <a:pt x="2429" y="3922"/>
                    <a:pt x="3598" y="1964"/>
                    <a:pt x="5354" y="855"/>
                  </a:cubicBezTo>
                  <a:cubicBezTo>
                    <a:pt x="5704" y="634"/>
                    <a:pt x="5609" y="100"/>
                    <a:pt x="5204" y="18"/>
                  </a:cubicBezTo>
                  <a:cubicBezTo>
                    <a:pt x="5171" y="12"/>
                    <a:pt x="5138" y="6"/>
                    <a:pt x="51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96"/>
            <p:cNvSpPr/>
            <p:nvPr/>
          </p:nvSpPr>
          <p:spPr>
            <a:xfrm>
              <a:off x="1611334" y="3513615"/>
              <a:ext cx="127410" cy="127248"/>
            </a:xfrm>
            <a:custGeom>
              <a:avLst/>
              <a:gdLst/>
              <a:ahLst/>
              <a:cxnLst/>
              <a:rect l="l" t="t" r="r" b="b"/>
              <a:pathLst>
                <a:path w="4725" h="4719" extrusionOk="0">
                  <a:moveTo>
                    <a:pt x="3899" y="1"/>
                  </a:moveTo>
                  <a:cubicBezTo>
                    <a:pt x="3335" y="1"/>
                    <a:pt x="2779" y="193"/>
                    <a:pt x="2328" y="562"/>
                  </a:cubicBezTo>
                  <a:cubicBezTo>
                    <a:pt x="1879" y="195"/>
                    <a:pt x="1323" y="2"/>
                    <a:pt x="758" y="2"/>
                  </a:cubicBezTo>
                  <a:cubicBezTo>
                    <a:pt x="504" y="2"/>
                    <a:pt x="249" y="41"/>
                    <a:pt x="0" y="121"/>
                  </a:cubicBezTo>
                  <a:lnTo>
                    <a:pt x="0" y="2181"/>
                  </a:lnTo>
                  <a:cubicBezTo>
                    <a:pt x="0" y="2939"/>
                    <a:pt x="409" y="3638"/>
                    <a:pt x="1069" y="4008"/>
                  </a:cubicBezTo>
                  <a:lnTo>
                    <a:pt x="1460" y="4228"/>
                  </a:lnTo>
                  <a:cubicBezTo>
                    <a:pt x="1438" y="4312"/>
                    <a:pt x="1445" y="4401"/>
                    <a:pt x="1481" y="4479"/>
                  </a:cubicBezTo>
                  <a:cubicBezTo>
                    <a:pt x="1551" y="4625"/>
                    <a:pt x="1698" y="4718"/>
                    <a:pt x="1859" y="4718"/>
                  </a:cubicBezTo>
                  <a:cubicBezTo>
                    <a:pt x="1861" y="4718"/>
                    <a:pt x="1862" y="4718"/>
                    <a:pt x="1863" y="4718"/>
                  </a:cubicBezTo>
                  <a:lnTo>
                    <a:pt x="2876" y="4718"/>
                  </a:lnTo>
                  <a:cubicBezTo>
                    <a:pt x="3075" y="4718"/>
                    <a:pt x="3249" y="4574"/>
                    <a:pt x="3275" y="4378"/>
                  </a:cubicBezTo>
                  <a:cubicBezTo>
                    <a:pt x="3282" y="4320"/>
                    <a:pt x="3278" y="4263"/>
                    <a:pt x="3261" y="4208"/>
                  </a:cubicBezTo>
                  <a:lnTo>
                    <a:pt x="3635" y="4005"/>
                  </a:lnTo>
                  <a:cubicBezTo>
                    <a:pt x="4307" y="3636"/>
                    <a:pt x="4724" y="2930"/>
                    <a:pt x="4724" y="2164"/>
                  </a:cubicBezTo>
                  <a:lnTo>
                    <a:pt x="4724" y="142"/>
                  </a:lnTo>
                  <a:cubicBezTo>
                    <a:pt x="4455" y="47"/>
                    <a:pt x="4176" y="1"/>
                    <a:pt x="3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96"/>
            <p:cNvSpPr/>
            <p:nvPr/>
          </p:nvSpPr>
          <p:spPr>
            <a:xfrm>
              <a:off x="1603568" y="3547160"/>
              <a:ext cx="142915" cy="42443"/>
            </a:xfrm>
            <a:custGeom>
              <a:avLst/>
              <a:gdLst/>
              <a:ahLst/>
              <a:cxnLst/>
              <a:rect l="l" t="t" r="r" b="b"/>
              <a:pathLst>
                <a:path w="5300" h="1574" extrusionOk="0">
                  <a:moveTo>
                    <a:pt x="523" y="0"/>
                  </a:moveTo>
                  <a:cubicBezTo>
                    <a:pt x="233" y="0"/>
                    <a:pt x="0" y="353"/>
                    <a:pt x="0" y="787"/>
                  </a:cubicBezTo>
                  <a:cubicBezTo>
                    <a:pt x="0" y="1221"/>
                    <a:pt x="233" y="1574"/>
                    <a:pt x="523" y="1574"/>
                  </a:cubicBezTo>
                  <a:cubicBezTo>
                    <a:pt x="814" y="1574"/>
                    <a:pt x="1047" y="1221"/>
                    <a:pt x="1047" y="787"/>
                  </a:cubicBezTo>
                  <a:cubicBezTo>
                    <a:pt x="1047" y="353"/>
                    <a:pt x="813" y="0"/>
                    <a:pt x="523" y="0"/>
                  </a:cubicBezTo>
                  <a:close/>
                  <a:moveTo>
                    <a:pt x="4776" y="0"/>
                  </a:moveTo>
                  <a:cubicBezTo>
                    <a:pt x="4487" y="0"/>
                    <a:pt x="4252" y="353"/>
                    <a:pt x="4252" y="787"/>
                  </a:cubicBezTo>
                  <a:cubicBezTo>
                    <a:pt x="4252" y="1221"/>
                    <a:pt x="4485" y="1574"/>
                    <a:pt x="4776" y="1574"/>
                  </a:cubicBezTo>
                  <a:cubicBezTo>
                    <a:pt x="5066" y="1574"/>
                    <a:pt x="5299" y="1221"/>
                    <a:pt x="5299" y="787"/>
                  </a:cubicBezTo>
                  <a:cubicBezTo>
                    <a:pt x="5299" y="353"/>
                    <a:pt x="5066" y="0"/>
                    <a:pt x="4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96"/>
            <p:cNvSpPr/>
            <p:nvPr/>
          </p:nvSpPr>
          <p:spPr>
            <a:xfrm>
              <a:off x="1539580" y="3273195"/>
              <a:ext cx="338249" cy="372764"/>
            </a:xfrm>
            <a:custGeom>
              <a:avLst/>
              <a:gdLst/>
              <a:ahLst/>
              <a:cxnLst/>
              <a:rect l="l" t="t" r="r" b="b"/>
              <a:pathLst>
                <a:path w="12544" h="13824" extrusionOk="0">
                  <a:moveTo>
                    <a:pt x="12071" y="405"/>
                  </a:moveTo>
                  <a:cubicBezTo>
                    <a:pt x="12085" y="408"/>
                    <a:pt x="12130" y="460"/>
                    <a:pt x="12130" y="552"/>
                  </a:cubicBezTo>
                  <a:cubicBezTo>
                    <a:pt x="12130" y="937"/>
                    <a:pt x="11996" y="1300"/>
                    <a:pt x="11771" y="1525"/>
                  </a:cubicBezTo>
                  <a:lnTo>
                    <a:pt x="11144" y="2151"/>
                  </a:lnTo>
                  <a:cubicBezTo>
                    <a:pt x="11065" y="2231"/>
                    <a:pt x="11065" y="2359"/>
                    <a:pt x="11144" y="2438"/>
                  </a:cubicBezTo>
                  <a:lnTo>
                    <a:pt x="11771" y="3065"/>
                  </a:lnTo>
                  <a:cubicBezTo>
                    <a:pt x="11996" y="3290"/>
                    <a:pt x="12130" y="3654"/>
                    <a:pt x="12130" y="4037"/>
                  </a:cubicBezTo>
                  <a:cubicBezTo>
                    <a:pt x="12131" y="4131"/>
                    <a:pt x="12085" y="4181"/>
                    <a:pt x="12072" y="4184"/>
                  </a:cubicBezTo>
                  <a:lnTo>
                    <a:pt x="11025" y="4184"/>
                  </a:lnTo>
                  <a:cubicBezTo>
                    <a:pt x="10571" y="4184"/>
                    <a:pt x="10139" y="3860"/>
                    <a:pt x="9887" y="3334"/>
                  </a:cubicBezTo>
                  <a:cubicBezTo>
                    <a:pt x="10055" y="3200"/>
                    <a:pt x="10232" y="3075"/>
                    <a:pt x="10415" y="2960"/>
                  </a:cubicBezTo>
                  <a:cubicBezTo>
                    <a:pt x="10643" y="2817"/>
                    <a:pt x="10764" y="2552"/>
                    <a:pt x="10721" y="2287"/>
                  </a:cubicBezTo>
                  <a:cubicBezTo>
                    <a:pt x="10679" y="2017"/>
                    <a:pt x="10473" y="1803"/>
                    <a:pt x="10205" y="1751"/>
                  </a:cubicBezTo>
                  <a:cubicBezTo>
                    <a:pt x="10049" y="1721"/>
                    <a:pt x="9894" y="1695"/>
                    <a:pt x="9735" y="1675"/>
                  </a:cubicBezTo>
                  <a:cubicBezTo>
                    <a:pt x="9925" y="922"/>
                    <a:pt x="10447" y="405"/>
                    <a:pt x="11026" y="405"/>
                  </a:cubicBezTo>
                  <a:close/>
                  <a:moveTo>
                    <a:pt x="5705" y="4388"/>
                  </a:moveTo>
                  <a:cubicBezTo>
                    <a:pt x="5771" y="4388"/>
                    <a:pt x="5839" y="4395"/>
                    <a:pt x="5907" y="4409"/>
                  </a:cubicBezTo>
                  <a:cubicBezTo>
                    <a:pt x="5246" y="5366"/>
                    <a:pt x="4855" y="6482"/>
                    <a:pt x="4778" y="7642"/>
                  </a:cubicBezTo>
                  <a:cubicBezTo>
                    <a:pt x="4331" y="7574"/>
                    <a:pt x="3990" y="7211"/>
                    <a:pt x="3949" y="6762"/>
                  </a:cubicBezTo>
                  <a:cubicBezTo>
                    <a:pt x="3910" y="6314"/>
                    <a:pt x="4183" y="5896"/>
                    <a:pt x="4609" y="5750"/>
                  </a:cubicBezTo>
                  <a:cubicBezTo>
                    <a:pt x="4703" y="5719"/>
                    <a:pt x="4760" y="5624"/>
                    <a:pt x="4744" y="5526"/>
                  </a:cubicBezTo>
                  <a:cubicBezTo>
                    <a:pt x="4644" y="4917"/>
                    <a:pt x="5120" y="4388"/>
                    <a:pt x="5705" y="4388"/>
                  </a:cubicBezTo>
                  <a:close/>
                  <a:moveTo>
                    <a:pt x="9513" y="6505"/>
                  </a:moveTo>
                  <a:lnTo>
                    <a:pt x="9513" y="6505"/>
                  </a:lnTo>
                  <a:cubicBezTo>
                    <a:pt x="9604" y="7226"/>
                    <a:pt x="9234" y="7927"/>
                    <a:pt x="8587" y="8259"/>
                  </a:cubicBezTo>
                  <a:lnTo>
                    <a:pt x="7601" y="8767"/>
                  </a:lnTo>
                  <a:lnTo>
                    <a:pt x="7601" y="8083"/>
                  </a:lnTo>
                  <a:cubicBezTo>
                    <a:pt x="7601" y="7713"/>
                    <a:pt x="7635" y="7342"/>
                    <a:pt x="7702" y="6978"/>
                  </a:cubicBezTo>
                  <a:lnTo>
                    <a:pt x="9513" y="6505"/>
                  </a:lnTo>
                  <a:close/>
                  <a:moveTo>
                    <a:pt x="527" y="6505"/>
                  </a:moveTo>
                  <a:lnTo>
                    <a:pt x="2532" y="7028"/>
                  </a:lnTo>
                  <a:cubicBezTo>
                    <a:pt x="2474" y="7377"/>
                    <a:pt x="2445" y="7730"/>
                    <a:pt x="2445" y="8083"/>
                  </a:cubicBezTo>
                  <a:lnTo>
                    <a:pt x="2445" y="8772"/>
                  </a:lnTo>
                  <a:lnTo>
                    <a:pt x="1454" y="8259"/>
                  </a:lnTo>
                  <a:cubicBezTo>
                    <a:pt x="807" y="7927"/>
                    <a:pt x="437" y="7226"/>
                    <a:pt x="527" y="6505"/>
                  </a:cubicBezTo>
                  <a:close/>
                  <a:moveTo>
                    <a:pt x="2889" y="10633"/>
                  </a:moveTo>
                  <a:cubicBezTo>
                    <a:pt x="2881" y="10633"/>
                    <a:pt x="2873" y="10634"/>
                    <a:pt x="2864" y="10634"/>
                  </a:cubicBezTo>
                  <a:cubicBezTo>
                    <a:pt x="2762" y="10650"/>
                    <a:pt x="2686" y="10740"/>
                    <a:pt x="2689" y="10843"/>
                  </a:cubicBezTo>
                  <a:lnTo>
                    <a:pt x="2689" y="11051"/>
                  </a:lnTo>
                  <a:cubicBezTo>
                    <a:pt x="2687" y="11155"/>
                    <a:pt x="2762" y="11244"/>
                    <a:pt x="2864" y="11260"/>
                  </a:cubicBezTo>
                  <a:cubicBezTo>
                    <a:pt x="2873" y="11261"/>
                    <a:pt x="2881" y="11261"/>
                    <a:pt x="2889" y="11261"/>
                  </a:cubicBezTo>
                  <a:cubicBezTo>
                    <a:pt x="2999" y="11261"/>
                    <a:pt x="3092" y="11172"/>
                    <a:pt x="3093" y="11058"/>
                  </a:cubicBezTo>
                  <a:lnTo>
                    <a:pt x="3093" y="10836"/>
                  </a:lnTo>
                  <a:cubicBezTo>
                    <a:pt x="3092" y="10722"/>
                    <a:pt x="2999" y="10633"/>
                    <a:pt x="2889" y="10633"/>
                  </a:cubicBezTo>
                  <a:close/>
                  <a:moveTo>
                    <a:pt x="7156" y="10633"/>
                  </a:moveTo>
                  <a:cubicBezTo>
                    <a:pt x="7046" y="10633"/>
                    <a:pt x="6953" y="10722"/>
                    <a:pt x="6953" y="10836"/>
                  </a:cubicBezTo>
                  <a:lnTo>
                    <a:pt x="6953" y="11058"/>
                  </a:lnTo>
                  <a:cubicBezTo>
                    <a:pt x="6953" y="11172"/>
                    <a:pt x="7046" y="11261"/>
                    <a:pt x="7156" y="11261"/>
                  </a:cubicBezTo>
                  <a:cubicBezTo>
                    <a:pt x="7164" y="11261"/>
                    <a:pt x="7173" y="11261"/>
                    <a:pt x="7181" y="11260"/>
                  </a:cubicBezTo>
                  <a:cubicBezTo>
                    <a:pt x="7285" y="11244"/>
                    <a:pt x="7359" y="11155"/>
                    <a:pt x="7358" y="11051"/>
                  </a:cubicBezTo>
                  <a:lnTo>
                    <a:pt x="7358" y="10843"/>
                  </a:lnTo>
                  <a:lnTo>
                    <a:pt x="7359" y="10843"/>
                  </a:lnTo>
                  <a:cubicBezTo>
                    <a:pt x="7361" y="10740"/>
                    <a:pt x="7285" y="10650"/>
                    <a:pt x="7181" y="10634"/>
                  </a:cubicBezTo>
                  <a:cubicBezTo>
                    <a:pt x="7173" y="10634"/>
                    <a:pt x="7164" y="10633"/>
                    <a:pt x="7156" y="10633"/>
                  </a:cubicBezTo>
                  <a:close/>
                  <a:moveTo>
                    <a:pt x="2896" y="10364"/>
                  </a:moveTo>
                  <a:cubicBezTo>
                    <a:pt x="3047" y="10364"/>
                    <a:pt x="3217" y="10613"/>
                    <a:pt x="3217" y="10947"/>
                  </a:cubicBezTo>
                  <a:cubicBezTo>
                    <a:pt x="3217" y="11281"/>
                    <a:pt x="3047" y="11531"/>
                    <a:pt x="2896" y="11531"/>
                  </a:cubicBezTo>
                  <a:cubicBezTo>
                    <a:pt x="2743" y="11531"/>
                    <a:pt x="2575" y="11281"/>
                    <a:pt x="2575" y="10947"/>
                  </a:cubicBezTo>
                  <a:cubicBezTo>
                    <a:pt x="2575" y="10613"/>
                    <a:pt x="2745" y="10364"/>
                    <a:pt x="2896" y="10364"/>
                  </a:cubicBezTo>
                  <a:close/>
                  <a:moveTo>
                    <a:pt x="7149" y="10364"/>
                  </a:moveTo>
                  <a:cubicBezTo>
                    <a:pt x="7300" y="10364"/>
                    <a:pt x="7470" y="10613"/>
                    <a:pt x="7470" y="10947"/>
                  </a:cubicBezTo>
                  <a:cubicBezTo>
                    <a:pt x="7470" y="11281"/>
                    <a:pt x="7300" y="11531"/>
                    <a:pt x="7149" y="11531"/>
                  </a:cubicBezTo>
                  <a:cubicBezTo>
                    <a:pt x="6996" y="11531"/>
                    <a:pt x="6826" y="11281"/>
                    <a:pt x="6826" y="10947"/>
                  </a:cubicBezTo>
                  <a:cubicBezTo>
                    <a:pt x="6826" y="10613"/>
                    <a:pt x="6996" y="10364"/>
                    <a:pt x="7149" y="10364"/>
                  </a:cubicBezTo>
                  <a:close/>
                  <a:moveTo>
                    <a:pt x="6576" y="9106"/>
                  </a:moveTo>
                  <a:cubicBezTo>
                    <a:pt x="6784" y="9106"/>
                    <a:pt x="6993" y="9134"/>
                    <a:pt x="7198" y="9192"/>
                  </a:cubicBezTo>
                  <a:lnTo>
                    <a:pt x="7198" y="9960"/>
                  </a:lnTo>
                  <a:cubicBezTo>
                    <a:pt x="7185" y="9960"/>
                    <a:pt x="7171" y="9959"/>
                    <a:pt x="7158" y="9959"/>
                  </a:cubicBezTo>
                  <a:cubicBezTo>
                    <a:pt x="6751" y="9959"/>
                    <a:pt x="6432" y="10392"/>
                    <a:pt x="6432" y="10947"/>
                  </a:cubicBezTo>
                  <a:cubicBezTo>
                    <a:pt x="6432" y="11427"/>
                    <a:pt x="6671" y="11816"/>
                    <a:pt x="6998" y="11912"/>
                  </a:cubicBezTo>
                  <a:cubicBezTo>
                    <a:pt x="6901" y="12108"/>
                    <a:pt x="6772" y="12284"/>
                    <a:pt x="6615" y="12435"/>
                  </a:cubicBezTo>
                  <a:lnTo>
                    <a:pt x="6267" y="12304"/>
                  </a:lnTo>
                  <a:cubicBezTo>
                    <a:pt x="6054" y="12222"/>
                    <a:pt x="5912" y="12019"/>
                    <a:pt x="5910" y="11790"/>
                  </a:cubicBezTo>
                  <a:cubicBezTo>
                    <a:pt x="5910" y="11678"/>
                    <a:pt x="5821" y="11587"/>
                    <a:pt x="5710" y="11585"/>
                  </a:cubicBezTo>
                  <a:cubicBezTo>
                    <a:pt x="5709" y="11585"/>
                    <a:pt x="5708" y="11585"/>
                    <a:pt x="5707" y="11585"/>
                  </a:cubicBezTo>
                  <a:cubicBezTo>
                    <a:pt x="5596" y="11585"/>
                    <a:pt x="5507" y="11676"/>
                    <a:pt x="5505" y="11786"/>
                  </a:cubicBezTo>
                  <a:cubicBezTo>
                    <a:pt x="5507" y="12185"/>
                    <a:pt x="5753" y="12542"/>
                    <a:pt x="6126" y="12683"/>
                  </a:cubicBezTo>
                  <a:lnTo>
                    <a:pt x="6226" y="12721"/>
                  </a:lnTo>
                  <a:lnTo>
                    <a:pt x="5835" y="12934"/>
                  </a:lnTo>
                  <a:cubicBezTo>
                    <a:pt x="5752" y="12977"/>
                    <a:pt x="5711" y="13075"/>
                    <a:pt x="5740" y="13166"/>
                  </a:cubicBezTo>
                  <a:cubicBezTo>
                    <a:pt x="5753" y="13205"/>
                    <a:pt x="5753" y="13247"/>
                    <a:pt x="5740" y="13287"/>
                  </a:cubicBezTo>
                  <a:cubicBezTo>
                    <a:pt x="5714" y="13365"/>
                    <a:pt x="5641" y="13417"/>
                    <a:pt x="5559" y="13417"/>
                  </a:cubicBezTo>
                  <a:cubicBezTo>
                    <a:pt x="5558" y="13417"/>
                    <a:pt x="5557" y="13417"/>
                    <a:pt x="5556" y="13417"/>
                  </a:cubicBezTo>
                  <a:lnTo>
                    <a:pt x="4521" y="13417"/>
                  </a:lnTo>
                  <a:cubicBezTo>
                    <a:pt x="4520" y="13417"/>
                    <a:pt x="4519" y="13417"/>
                    <a:pt x="4518" y="13417"/>
                  </a:cubicBezTo>
                  <a:cubicBezTo>
                    <a:pt x="4434" y="13417"/>
                    <a:pt x="4361" y="13364"/>
                    <a:pt x="4334" y="13284"/>
                  </a:cubicBezTo>
                  <a:cubicBezTo>
                    <a:pt x="4321" y="13249"/>
                    <a:pt x="4319" y="13212"/>
                    <a:pt x="4330" y="13176"/>
                  </a:cubicBezTo>
                  <a:cubicBezTo>
                    <a:pt x="4353" y="13090"/>
                    <a:pt x="4312" y="12999"/>
                    <a:pt x="4234" y="12956"/>
                  </a:cubicBezTo>
                  <a:lnTo>
                    <a:pt x="3831" y="12728"/>
                  </a:lnTo>
                  <a:lnTo>
                    <a:pt x="3948" y="12683"/>
                  </a:lnTo>
                  <a:cubicBezTo>
                    <a:pt x="4321" y="12542"/>
                    <a:pt x="4567" y="12186"/>
                    <a:pt x="4569" y="11789"/>
                  </a:cubicBezTo>
                  <a:cubicBezTo>
                    <a:pt x="4569" y="11676"/>
                    <a:pt x="4479" y="11585"/>
                    <a:pt x="4367" y="11585"/>
                  </a:cubicBezTo>
                  <a:cubicBezTo>
                    <a:pt x="4256" y="11585"/>
                    <a:pt x="4165" y="11675"/>
                    <a:pt x="4165" y="11787"/>
                  </a:cubicBezTo>
                  <a:cubicBezTo>
                    <a:pt x="4165" y="12022"/>
                    <a:pt x="4007" y="12229"/>
                    <a:pt x="3786" y="12312"/>
                  </a:cubicBezTo>
                  <a:lnTo>
                    <a:pt x="3449" y="12438"/>
                  </a:lnTo>
                  <a:cubicBezTo>
                    <a:pt x="3292" y="12287"/>
                    <a:pt x="3164" y="12108"/>
                    <a:pt x="3069" y="11914"/>
                  </a:cubicBezTo>
                  <a:cubicBezTo>
                    <a:pt x="3397" y="11817"/>
                    <a:pt x="3637" y="11427"/>
                    <a:pt x="3637" y="10947"/>
                  </a:cubicBezTo>
                  <a:cubicBezTo>
                    <a:pt x="3637" y="10392"/>
                    <a:pt x="3318" y="9959"/>
                    <a:pt x="2912" y="9959"/>
                  </a:cubicBezTo>
                  <a:cubicBezTo>
                    <a:pt x="2900" y="9959"/>
                    <a:pt x="2889" y="9959"/>
                    <a:pt x="2877" y="9960"/>
                  </a:cubicBezTo>
                  <a:lnTo>
                    <a:pt x="2877" y="9175"/>
                  </a:lnTo>
                  <a:cubicBezTo>
                    <a:pt x="3062" y="9129"/>
                    <a:pt x="3249" y="9106"/>
                    <a:pt x="3435" y="9106"/>
                  </a:cubicBezTo>
                  <a:cubicBezTo>
                    <a:pt x="3955" y="9106"/>
                    <a:pt x="4465" y="9284"/>
                    <a:pt x="4877" y="9620"/>
                  </a:cubicBezTo>
                  <a:cubicBezTo>
                    <a:pt x="4914" y="9650"/>
                    <a:pt x="4959" y="9666"/>
                    <a:pt x="5005" y="9666"/>
                  </a:cubicBezTo>
                  <a:cubicBezTo>
                    <a:pt x="5050" y="9666"/>
                    <a:pt x="5095" y="9650"/>
                    <a:pt x="5132" y="9620"/>
                  </a:cubicBezTo>
                  <a:cubicBezTo>
                    <a:pt x="5545" y="9284"/>
                    <a:pt x="6056" y="9106"/>
                    <a:pt x="6576" y="9106"/>
                  </a:cubicBezTo>
                  <a:close/>
                  <a:moveTo>
                    <a:pt x="11030" y="0"/>
                  </a:moveTo>
                  <a:cubicBezTo>
                    <a:pt x="10247" y="0"/>
                    <a:pt x="9554" y="670"/>
                    <a:pt x="9330" y="1636"/>
                  </a:cubicBezTo>
                  <a:cubicBezTo>
                    <a:pt x="9194" y="1627"/>
                    <a:pt x="9055" y="1623"/>
                    <a:pt x="8918" y="1623"/>
                  </a:cubicBezTo>
                  <a:cubicBezTo>
                    <a:pt x="8914" y="1623"/>
                    <a:pt x="8911" y="1623"/>
                    <a:pt x="8907" y="1623"/>
                  </a:cubicBezTo>
                  <a:cubicBezTo>
                    <a:pt x="8110" y="1623"/>
                    <a:pt x="7321" y="1770"/>
                    <a:pt x="6579" y="2058"/>
                  </a:cubicBezTo>
                  <a:cubicBezTo>
                    <a:pt x="6472" y="2097"/>
                    <a:pt x="6417" y="2216"/>
                    <a:pt x="6459" y="2321"/>
                  </a:cubicBezTo>
                  <a:cubicBezTo>
                    <a:pt x="6489" y="2402"/>
                    <a:pt x="6566" y="2451"/>
                    <a:pt x="6647" y="2451"/>
                  </a:cubicBezTo>
                  <a:cubicBezTo>
                    <a:pt x="6673" y="2451"/>
                    <a:pt x="6700" y="2446"/>
                    <a:pt x="6726" y="2435"/>
                  </a:cubicBezTo>
                  <a:cubicBezTo>
                    <a:pt x="7421" y="2166"/>
                    <a:pt x="8160" y="2026"/>
                    <a:pt x="8907" y="2026"/>
                  </a:cubicBezTo>
                  <a:cubicBezTo>
                    <a:pt x="8911" y="2026"/>
                    <a:pt x="8915" y="2026"/>
                    <a:pt x="8918" y="2026"/>
                  </a:cubicBezTo>
                  <a:lnTo>
                    <a:pt x="8966" y="2026"/>
                  </a:lnTo>
                  <a:cubicBezTo>
                    <a:pt x="7867" y="2435"/>
                    <a:pt x="6900" y="3135"/>
                    <a:pt x="6171" y="4053"/>
                  </a:cubicBezTo>
                  <a:cubicBezTo>
                    <a:pt x="6017" y="4000"/>
                    <a:pt x="5863" y="3974"/>
                    <a:pt x="5712" y="3974"/>
                  </a:cubicBezTo>
                  <a:cubicBezTo>
                    <a:pt x="4979" y="3974"/>
                    <a:pt x="4332" y="4566"/>
                    <a:pt x="4331" y="5354"/>
                  </a:cubicBezTo>
                  <a:cubicBezTo>
                    <a:pt x="4331" y="5376"/>
                    <a:pt x="4332" y="5396"/>
                    <a:pt x="4332" y="5418"/>
                  </a:cubicBezTo>
                  <a:cubicBezTo>
                    <a:pt x="3776" y="5681"/>
                    <a:pt x="3464" y="6282"/>
                    <a:pt x="3565" y="6889"/>
                  </a:cubicBezTo>
                  <a:cubicBezTo>
                    <a:pt x="3665" y="7497"/>
                    <a:pt x="4157" y="7963"/>
                    <a:pt x="4768" y="8033"/>
                  </a:cubicBezTo>
                  <a:lnTo>
                    <a:pt x="4768" y="8069"/>
                  </a:lnTo>
                  <a:lnTo>
                    <a:pt x="4768" y="8556"/>
                  </a:lnTo>
                  <a:cubicBezTo>
                    <a:pt x="4766" y="8661"/>
                    <a:pt x="4841" y="8750"/>
                    <a:pt x="4945" y="8764"/>
                  </a:cubicBezTo>
                  <a:cubicBezTo>
                    <a:pt x="4954" y="8766"/>
                    <a:pt x="4963" y="8766"/>
                    <a:pt x="4971" y="8766"/>
                  </a:cubicBezTo>
                  <a:cubicBezTo>
                    <a:pt x="5081" y="8766"/>
                    <a:pt x="5172" y="8678"/>
                    <a:pt x="5172" y="8564"/>
                  </a:cubicBezTo>
                  <a:lnTo>
                    <a:pt x="5172" y="8087"/>
                  </a:lnTo>
                  <a:cubicBezTo>
                    <a:pt x="5172" y="5181"/>
                    <a:pt x="7233" y="2686"/>
                    <a:pt x="10078" y="2137"/>
                  </a:cubicBezTo>
                  <a:cubicBezTo>
                    <a:pt x="10097" y="2141"/>
                    <a:pt x="10116" y="2144"/>
                    <a:pt x="10134" y="2149"/>
                  </a:cubicBezTo>
                  <a:cubicBezTo>
                    <a:pt x="10237" y="2167"/>
                    <a:pt x="10316" y="2248"/>
                    <a:pt x="10332" y="2350"/>
                  </a:cubicBezTo>
                  <a:cubicBezTo>
                    <a:pt x="10353" y="2454"/>
                    <a:pt x="10307" y="2561"/>
                    <a:pt x="10216" y="2615"/>
                  </a:cubicBezTo>
                  <a:cubicBezTo>
                    <a:pt x="9307" y="3190"/>
                    <a:pt x="8555" y="3980"/>
                    <a:pt x="8027" y="4916"/>
                  </a:cubicBezTo>
                  <a:cubicBezTo>
                    <a:pt x="7704" y="5490"/>
                    <a:pt x="7470" y="6108"/>
                    <a:pt x="7336" y="6752"/>
                  </a:cubicBezTo>
                  <a:cubicBezTo>
                    <a:pt x="7331" y="6768"/>
                    <a:pt x="7326" y="6785"/>
                    <a:pt x="7326" y="6801"/>
                  </a:cubicBezTo>
                  <a:cubicBezTo>
                    <a:pt x="7240" y="7224"/>
                    <a:pt x="7197" y="7655"/>
                    <a:pt x="7197" y="8087"/>
                  </a:cubicBezTo>
                  <a:lnTo>
                    <a:pt x="7197" y="8776"/>
                  </a:lnTo>
                  <a:cubicBezTo>
                    <a:pt x="6990" y="8726"/>
                    <a:pt x="6780" y="8702"/>
                    <a:pt x="6571" y="8702"/>
                  </a:cubicBezTo>
                  <a:cubicBezTo>
                    <a:pt x="6013" y="8702"/>
                    <a:pt x="5464" y="8876"/>
                    <a:pt x="5004" y="9208"/>
                  </a:cubicBezTo>
                  <a:cubicBezTo>
                    <a:pt x="4543" y="8876"/>
                    <a:pt x="3993" y="8702"/>
                    <a:pt x="3435" y="8702"/>
                  </a:cubicBezTo>
                  <a:cubicBezTo>
                    <a:pt x="3249" y="8702"/>
                    <a:pt x="3063" y="8721"/>
                    <a:pt x="2879" y="8760"/>
                  </a:cubicBezTo>
                  <a:lnTo>
                    <a:pt x="2879" y="8083"/>
                  </a:lnTo>
                  <a:cubicBezTo>
                    <a:pt x="2879" y="5884"/>
                    <a:pt x="4072" y="3857"/>
                    <a:pt x="5994" y="2788"/>
                  </a:cubicBezTo>
                  <a:cubicBezTo>
                    <a:pt x="6089" y="2733"/>
                    <a:pt x="6122" y="2612"/>
                    <a:pt x="6069" y="2516"/>
                  </a:cubicBezTo>
                  <a:cubicBezTo>
                    <a:pt x="6032" y="2449"/>
                    <a:pt x="5963" y="2412"/>
                    <a:pt x="5891" y="2412"/>
                  </a:cubicBezTo>
                  <a:cubicBezTo>
                    <a:pt x="5859" y="2412"/>
                    <a:pt x="5827" y="2419"/>
                    <a:pt x="5796" y="2435"/>
                  </a:cubicBezTo>
                  <a:cubicBezTo>
                    <a:pt x="4198" y="3324"/>
                    <a:pt x="3052" y="4848"/>
                    <a:pt x="2640" y="6631"/>
                  </a:cubicBezTo>
                  <a:lnTo>
                    <a:pt x="558" y="6089"/>
                  </a:lnTo>
                  <a:cubicBezTo>
                    <a:pt x="531" y="6082"/>
                    <a:pt x="504" y="6078"/>
                    <a:pt x="477" y="6078"/>
                  </a:cubicBezTo>
                  <a:cubicBezTo>
                    <a:pt x="331" y="6078"/>
                    <a:pt x="198" y="6184"/>
                    <a:pt x="172" y="6335"/>
                  </a:cubicBezTo>
                  <a:cubicBezTo>
                    <a:pt x="0" y="7262"/>
                    <a:pt x="458" y="8190"/>
                    <a:pt x="1295" y="8617"/>
                  </a:cubicBezTo>
                  <a:lnTo>
                    <a:pt x="2472" y="9227"/>
                  </a:lnTo>
                  <a:lnTo>
                    <a:pt x="2472" y="10145"/>
                  </a:lnTo>
                  <a:lnTo>
                    <a:pt x="2472" y="10152"/>
                  </a:lnTo>
                  <a:cubicBezTo>
                    <a:pt x="2298" y="10330"/>
                    <a:pt x="2186" y="10617"/>
                    <a:pt x="2186" y="10946"/>
                  </a:cubicBezTo>
                  <a:cubicBezTo>
                    <a:pt x="2186" y="11349"/>
                    <a:pt x="2356" y="11689"/>
                    <a:pt x="2604" y="11845"/>
                  </a:cubicBezTo>
                  <a:cubicBezTo>
                    <a:pt x="2606" y="11852"/>
                    <a:pt x="2608" y="11859"/>
                    <a:pt x="2611" y="11865"/>
                  </a:cubicBezTo>
                  <a:cubicBezTo>
                    <a:pt x="2707" y="12131"/>
                    <a:pt x="2851" y="12378"/>
                    <a:pt x="3039" y="12592"/>
                  </a:cubicBezTo>
                  <a:lnTo>
                    <a:pt x="2693" y="12722"/>
                  </a:lnTo>
                  <a:cubicBezTo>
                    <a:pt x="2294" y="12873"/>
                    <a:pt x="2042" y="13271"/>
                    <a:pt x="2075" y="13698"/>
                  </a:cubicBezTo>
                  <a:cubicBezTo>
                    <a:pt x="2078" y="13716"/>
                    <a:pt x="2086" y="13734"/>
                    <a:pt x="2099" y="13746"/>
                  </a:cubicBezTo>
                  <a:cubicBezTo>
                    <a:pt x="2157" y="13801"/>
                    <a:pt x="2218" y="13823"/>
                    <a:pt x="2274" y="13823"/>
                  </a:cubicBezTo>
                  <a:cubicBezTo>
                    <a:pt x="2421" y="13823"/>
                    <a:pt x="2532" y="13665"/>
                    <a:pt x="2447" y="13509"/>
                  </a:cubicBezTo>
                  <a:cubicBezTo>
                    <a:pt x="2383" y="13396"/>
                    <a:pt x="2434" y="13254"/>
                    <a:pt x="2555" y="13206"/>
                  </a:cubicBezTo>
                  <a:lnTo>
                    <a:pt x="3364" y="12902"/>
                  </a:lnTo>
                  <a:cubicBezTo>
                    <a:pt x="3452" y="12970"/>
                    <a:pt x="3546" y="13032"/>
                    <a:pt x="3642" y="13087"/>
                  </a:cubicBezTo>
                  <a:lnTo>
                    <a:pt x="3919" y="13242"/>
                  </a:lnTo>
                  <a:cubicBezTo>
                    <a:pt x="3928" y="13565"/>
                    <a:pt x="4191" y="13823"/>
                    <a:pt x="4514" y="13823"/>
                  </a:cubicBezTo>
                  <a:lnTo>
                    <a:pt x="5560" y="13823"/>
                  </a:lnTo>
                  <a:cubicBezTo>
                    <a:pt x="5888" y="13823"/>
                    <a:pt x="6154" y="13556"/>
                    <a:pt x="6154" y="13228"/>
                  </a:cubicBezTo>
                  <a:lnTo>
                    <a:pt x="6154" y="13222"/>
                  </a:lnTo>
                  <a:lnTo>
                    <a:pt x="6406" y="13084"/>
                  </a:lnTo>
                  <a:cubicBezTo>
                    <a:pt x="6507" y="13029"/>
                    <a:pt x="6603" y="12966"/>
                    <a:pt x="6694" y="12896"/>
                  </a:cubicBezTo>
                  <a:lnTo>
                    <a:pt x="7519" y="13208"/>
                  </a:lnTo>
                  <a:cubicBezTo>
                    <a:pt x="7640" y="13254"/>
                    <a:pt x="7692" y="13396"/>
                    <a:pt x="7627" y="13509"/>
                  </a:cubicBezTo>
                  <a:cubicBezTo>
                    <a:pt x="7542" y="13665"/>
                    <a:pt x="7652" y="13824"/>
                    <a:pt x="7800" y="13824"/>
                  </a:cubicBezTo>
                  <a:cubicBezTo>
                    <a:pt x="7856" y="13824"/>
                    <a:pt x="7917" y="13801"/>
                    <a:pt x="7975" y="13746"/>
                  </a:cubicBezTo>
                  <a:cubicBezTo>
                    <a:pt x="7989" y="13734"/>
                    <a:pt x="7998" y="13716"/>
                    <a:pt x="7999" y="13698"/>
                  </a:cubicBezTo>
                  <a:cubicBezTo>
                    <a:pt x="8032" y="13271"/>
                    <a:pt x="7780" y="12873"/>
                    <a:pt x="7381" y="12722"/>
                  </a:cubicBezTo>
                  <a:lnTo>
                    <a:pt x="7025" y="12588"/>
                  </a:lnTo>
                  <a:cubicBezTo>
                    <a:pt x="7217" y="12372"/>
                    <a:pt x="7365" y="12121"/>
                    <a:pt x="7463" y="11850"/>
                  </a:cubicBezTo>
                  <a:cubicBezTo>
                    <a:pt x="7463" y="11848"/>
                    <a:pt x="7465" y="11846"/>
                    <a:pt x="7465" y="11843"/>
                  </a:cubicBezTo>
                  <a:cubicBezTo>
                    <a:pt x="7714" y="11688"/>
                    <a:pt x="7882" y="11349"/>
                    <a:pt x="7882" y="10946"/>
                  </a:cubicBezTo>
                  <a:cubicBezTo>
                    <a:pt x="7882" y="10622"/>
                    <a:pt x="7773" y="10338"/>
                    <a:pt x="7601" y="10159"/>
                  </a:cubicBezTo>
                  <a:lnTo>
                    <a:pt x="7601" y="9220"/>
                  </a:lnTo>
                  <a:lnTo>
                    <a:pt x="8770" y="8615"/>
                  </a:lnTo>
                  <a:cubicBezTo>
                    <a:pt x="9608" y="8184"/>
                    <a:pt x="10064" y="7256"/>
                    <a:pt x="9894" y="6330"/>
                  </a:cubicBezTo>
                  <a:cubicBezTo>
                    <a:pt x="9867" y="6177"/>
                    <a:pt x="9734" y="6071"/>
                    <a:pt x="9586" y="6071"/>
                  </a:cubicBezTo>
                  <a:cubicBezTo>
                    <a:pt x="9560" y="6071"/>
                    <a:pt x="9533" y="6075"/>
                    <a:pt x="9506" y="6082"/>
                  </a:cubicBezTo>
                  <a:lnTo>
                    <a:pt x="7800" y="6528"/>
                  </a:lnTo>
                  <a:cubicBezTo>
                    <a:pt x="8096" y="5402"/>
                    <a:pt x="8709" y="4385"/>
                    <a:pt x="9571" y="3602"/>
                  </a:cubicBezTo>
                  <a:cubicBezTo>
                    <a:pt x="9899" y="4216"/>
                    <a:pt x="10444" y="4591"/>
                    <a:pt x="11028" y="4591"/>
                  </a:cubicBezTo>
                  <a:lnTo>
                    <a:pt x="12078" y="4591"/>
                  </a:lnTo>
                  <a:cubicBezTo>
                    <a:pt x="12339" y="4591"/>
                    <a:pt x="12543" y="4349"/>
                    <a:pt x="12543" y="4040"/>
                  </a:cubicBezTo>
                  <a:cubicBezTo>
                    <a:pt x="12543" y="3543"/>
                    <a:pt x="12369" y="3085"/>
                    <a:pt x="12065" y="2781"/>
                  </a:cubicBezTo>
                  <a:lnTo>
                    <a:pt x="11579" y="2296"/>
                  </a:lnTo>
                  <a:lnTo>
                    <a:pt x="12065" y="1810"/>
                  </a:lnTo>
                  <a:cubicBezTo>
                    <a:pt x="12369" y="1507"/>
                    <a:pt x="12543" y="1048"/>
                    <a:pt x="12543" y="551"/>
                  </a:cubicBezTo>
                  <a:cubicBezTo>
                    <a:pt x="12543" y="242"/>
                    <a:pt x="12339" y="0"/>
                    <a:pt x="1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1" name="Google Shape;1621;p96"/>
          <p:cNvGrpSpPr/>
          <p:nvPr/>
        </p:nvGrpSpPr>
        <p:grpSpPr>
          <a:xfrm>
            <a:off x="721084" y="3271133"/>
            <a:ext cx="375002" cy="374301"/>
            <a:chOff x="720006" y="3274436"/>
            <a:chExt cx="375002" cy="374301"/>
          </a:xfrm>
        </p:grpSpPr>
        <p:sp>
          <p:nvSpPr>
            <p:cNvPr id="1622" name="Google Shape;1622;p96"/>
            <p:cNvSpPr/>
            <p:nvPr/>
          </p:nvSpPr>
          <p:spPr>
            <a:xfrm>
              <a:off x="720006" y="3274436"/>
              <a:ext cx="375002" cy="374301"/>
            </a:xfrm>
            <a:custGeom>
              <a:avLst/>
              <a:gdLst/>
              <a:ahLst/>
              <a:cxnLst/>
              <a:rect l="l" t="t" r="r" b="b"/>
              <a:pathLst>
                <a:path w="13907" h="13881" extrusionOk="0">
                  <a:moveTo>
                    <a:pt x="7345" y="13879"/>
                  </a:moveTo>
                  <a:lnTo>
                    <a:pt x="6563" y="13879"/>
                  </a:lnTo>
                  <a:cubicBezTo>
                    <a:pt x="6547" y="13879"/>
                    <a:pt x="6533" y="13878"/>
                    <a:pt x="6518" y="13875"/>
                  </a:cubicBezTo>
                  <a:cubicBezTo>
                    <a:pt x="6246" y="13842"/>
                    <a:pt x="6030" y="13630"/>
                    <a:pt x="5989" y="13359"/>
                  </a:cubicBezTo>
                  <a:cubicBezTo>
                    <a:pt x="5950" y="13088"/>
                    <a:pt x="6096" y="12825"/>
                    <a:pt x="6347" y="12714"/>
                  </a:cubicBezTo>
                  <a:lnTo>
                    <a:pt x="6347" y="9619"/>
                  </a:lnTo>
                  <a:cubicBezTo>
                    <a:pt x="6126" y="9521"/>
                    <a:pt x="5984" y="9303"/>
                    <a:pt x="5984" y="9061"/>
                  </a:cubicBezTo>
                  <a:cubicBezTo>
                    <a:pt x="5984" y="8821"/>
                    <a:pt x="6126" y="8602"/>
                    <a:pt x="6347" y="8504"/>
                  </a:cubicBezTo>
                  <a:lnTo>
                    <a:pt x="6347" y="7683"/>
                  </a:lnTo>
                  <a:lnTo>
                    <a:pt x="5740" y="7077"/>
                  </a:lnTo>
                  <a:lnTo>
                    <a:pt x="4592" y="7077"/>
                  </a:lnTo>
                  <a:cubicBezTo>
                    <a:pt x="4423" y="7484"/>
                    <a:pt x="4129" y="7727"/>
                    <a:pt x="3805" y="7727"/>
                  </a:cubicBezTo>
                  <a:cubicBezTo>
                    <a:pt x="3772" y="7727"/>
                    <a:pt x="3739" y="7724"/>
                    <a:pt x="3706" y="7719"/>
                  </a:cubicBezTo>
                  <a:lnTo>
                    <a:pt x="323" y="7204"/>
                  </a:lnTo>
                  <a:cubicBezTo>
                    <a:pt x="154" y="7178"/>
                    <a:pt x="29" y="7033"/>
                    <a:pt x="29" y="6861"/>
                  </a:cubicBezTo>
                  <a:cubicBezTo>
                    <a:pt x="29" y="6690"/>
                    <a:pt x="154" y="6543"/>
                    <a:pt x="323" y="6517"/>
                  </a:cubicBezTo>
                  <a:lnTo>
                    <a:pt x="3706" y="6003"/>
                  </a:lnTo>
                  <a:cubicBezTo>
                    <a:pt x="4066" y="5948"/>
                    <a:pt x="4405" y="6193"/>
                    <a:pt x="4592" y="6645"/>
                  </a:cubicBezTo>
                  <a:lnTo>
                    <a:pt x="5309" y="6645"/>
                  </a:lnTo>
                  <a:lnTo>
                    <a:pt x="3209" y="4545"/>
                  </a:lnTo>
                  <a:cubicBezTo>
                    <a:pt x="3039" y="4614"/>
                    <a:pt x="2876" y="4650"/>
                    <a:pt x="2722" y="4650"/>
                  </a:cubicBezTo>
                  <a:cubicBezTo>
                    <a:pt x="2470" y="4650"/>
                    <a:pt x="2259" y="4550"/>
                    <a:pt x="2128" y="4372"/>
                  </a:cubicBezTo>
                  <a:lnTo>
                    <a:pt x="101" y="1616"/>
                  </a:lnTo>
                  <a:cubicBezTo>
                    <a:pt x="0" y="1477"/>
                    <a:pt x="15" y="1286"/>
                    <a:pt x="136" y="1165"/>
                  </a:cubicBezTo>
                  <a:cubicBezTo>
                    <a:pt x="257" y="1044"/>
                    <a:pt x="448" y="1029"/>
                    <a:pt x="587" y="1130"/>
                  </a:cubicBezTo>
                  <a:lnTo>
                    <a:pt x="2906" y="2837"/>
                  </a:lnTo>
                  <a:lnTo>
                    <a:pt x="4044" y="240"/>
                  </a:lnTo>
                  <a:cubicBezTo>
                    <a:pt x="4112" y="83"/>
                    <a:pt x="4285" y="1"/>
                    <a:pt x="4451" y="44"/>
                  </a:cubicBezTo>
                  <a:cubicBezTo>
                    <a:pt x="4616" y="88"/>
                    <a:pt x="4726" y="247"/>
                    <a:pt x="4707" y="418"/>
                  </a:cubicBezTo>
                  <a:lnTo>
                    <a:pt x="4328" y="3818"/>
                  </a:lnTo>
                  <a:cubicBezTo>
                    <a:pt x="4295" y="4112"/>
                    <a:pt x="4077" y="4343"/>
                    <a:pt x="3729" y="4454"/>
                  </a:cubicBezTo>
                  <a:lnTo>
                    <a:pt x="6347" y="7072"/>
                  </a:lnTo>
                  <a:lnTo>
                    <a:pt x="6347" y="5409"/>
                  </a:lnTo>
                  <a:cubicBezTo>
                    <a:pt x="6125" y="5311"/>
                    <a:pt x="5982" y="5094"/>
                    <a:pt x="5982" y="4851"/>
                  </a:cubicBezTo>
                  <a:cubicBezTo>
                    <a:pt x="5982" y="4609"/>
                    <a:pt x="6125" y="4392"/>
                    <a:pt x="6347" y="4294"/>
                  </a:cubicBezTo>
                  <a:lnTo>
                    <a:pt x="6347" y="2554"/>
                  </a:lnTo>
                  <a:cubicBezTo>
                    <a:pt x="6347" y="2424"/>
                    <a:pt x="6460" y="2323"/>
                    <a:pt x="6589" y="2340"/>
                  </a:cubicBezTo>
                  <a:cubicBezTo>
                    <a:pt x="6698" y="2356"/>
                    <a:pt x="6780" y="2451"/>
                    <a:pt x="6777" y="2562"/>
                  </a:cubicBezTo>
                  <a:lnTo>
                    <a:pt x="6777" y="4242"/>
                  </a:lnTo>
                  <a:lnTo>
                    <a:pt x="7129" y="4242"/>
                  </a:lnTo>
                  <a:lnTo>
                    <a:pt x="7129" y="1247"/>
                  </a:lnTo>
                  <a:lnTo>
                    <a:pt x="6779" y="1247"/>
                  </a:lnTo>
                  <a:lnTo>
                    <a:pt x="6779" y="1807"/>
                  </a:lnTo>
                  <a:cubicBezTo>
                    <a:pt x="6779" y="1937"/>
                    <a:pt x="6665" y="2038"/>
                    <a:pt x="6535" y="2020"/>
                  </a:cubicBezTo>
                  <a:cubicBezTo>
                    <a:pt x="6426" y="2005"/>
                    <a:pt x="6344" y="1909"/>
                    <a:pt x="6347" y="1799"/>
                  </a:cubicBezTo>
                  <a:lnTo>
                    <a:pt x="6347" y="1198"/>
                  </a:lnTo>
                  <a:cubicBezTo>
                    <a:pt x="6097" y="1087"/>
                    <a:pt x="5952" y="825"/>
                    <a:pt x="5989" y="555"/>
                  </a:cubicBezTo>
                  <a:cubicBezTo>
                    <a:pt x="6030" y="257"/>
                    <a:pt x="6295" y="31"/>
                    <a:pt x="6606" y="31"/>
                  </a:cubicBezTo>
                  <a:lnTo>
                    <a:pt x="7316" y="31"/>
                  </a:lnTo>
                  <a:cubicBezTo>
                    <a:pt x="7603" y="31"/>
                    <a:pt x="7852" y="232"/>
                    <a:pt x="7911" y="515"/>
                  </a:cubicBezTo>
                  <a:cubicBezTo>
                    <a:pt x="7970" y="797"/>
                    <a:pt x="7825" y="1081"/>
                    <a:pt x="7561" y="1198"/>
                  </a:cubicBezTo>
                  <a:lnTo>
                    <a:pt x="7561" y="4294"/>
                  </a:lnTo>
                  <a:cubicBezTo>
                    <a:pt x="7782" y="4390"/>
                    <a:pt x="7924" y="4609"/>
                    <a:pt x="7924" y="4850"/>
                  </a:cubicBezTo>
                  <a:cubicBezTo>
                    <a:pt x="7924" y="5092"/>
                    <a:pt x="7782" y="5311"/>
                    <a:pt x="7561" y="5408"/>
                  </a:cubicBezTo>
                  <a:lnTo>
                    <a:pt x="7561" y="8504"/>
                  </a:lnTo>
                  <a:cubicBezTo>
                    <a:pt x="7616" y="8528"/>
                    <a:pt x="7666" y="8560"/>
                    <a:pt x="7711" y="8599"/>
                  </a:cubicBezTo>
                  <a:cubicBezTo>
                    <a:pt x="8352" y="8234"/>
                    <a:pt x="8943" y="7786"/>
                    <a:pt x="9464" y="7265"/>
                  </a:cubicBezTo>
                  <a:lnTo>
                    <a:pt x="10179" y="6550"/>
                  </a:lnTo>
                  <a:cubicBezTo>
                    <a:pt x="9830" y="6439"/>
                    <a:pt x="9611" y="6209"/>
                    <a:pt x="9580" y="5913"/>
                  </a:cubicBezTo>
                  <a:lnTo>
                    <a:pt x="9201" y="2513"/>
                  </a:lnTo>
                  <a:cubicBezTo>
                    <a:pt x="9182" y="2343"/>
                    <a:pt x="9290" y="2185"/>
                    <a:pt x="9456" y="2140"/>
                  </a:cubicBezTo>
                  <a:cubicBezTo>
                    <a:pt x="9621" y="2095"/>
                    <a:pt x="9794" y="2179"/>
                    <a:pt x="9864" y="2336"/>
                  </a:cubicBezTo>
                  <a:lnTo>
                    <a:pt x="11002" y="4934"/>
                  </a:lnTo>
                  <a:lnTo>
                    <a:pt x="13321" y="3226"/>
                  </a:lnTo>
                  <a:cubicBezTo>
                    <a:pt x="13460" y="3125"/>
                    <a:pt x="13650" y="3141"/>
                    <a:pt x="13771" y="3261"/>
                  </a:cubicBezTo>
                  <a:cubicBezTo>
                    <a:pt x="13892" y="3382"/>
                    <a:pt x="13906" y="3572"/>
                    <a:pt x="13807" y="3710"/>
                  </a:cubicBezTo>
                  <a:lnTo>
                    <a:pt x="11780" y="6467"/>
                  </a:lnTo>
                  <a:cubicBezTo>
                    <a:pt x="11647" y="6647"/>
                    <a:pt x="11437" y="6745"/>
                    <a:pt x="11185" y="6745"/>
                  </a:cubicBezTo>
                  <a:cubicBezTo>
                    <a:pt x="11032" y="6745"/>
                    <a:pt x="10869" y="6709"/>
                    <a:pt x="10699" y="6638"/>
                  </a:cubicBezTo>
                  <a:lnTo>
                    <a:pt x="9770" y="7569"/>
                  </a:lnTo>
                  <a:cubicBezTo>
                    <a:pt x="9218" y="8119"/>
                    <a:pt x="8596" y="8593"/>
                    <a:pt x="7919" y="8976"/>
                  </a:cubicBezTo>
                  <a:cubicBezTo>
                    <a:pt x="7923" y="9004"/>
                    <a:pt x="7924" y="9032"/>
                    <a:pt x="7924" y="9060"/>
                  </a:cubicBezTo>
                  <a:cubicBezTo>
                    <a:pt x="7924" y="9311"/>
                    <a:pt x="7774" y="9524"/>
                    <a:pt x="7534" y="9619"/>
                  </a:cubicBezTo>
                  <a:lnTo>
                    <a:pt x="7534" y="12714"/>
                  </a:lnTo>
                  <a:cubicBezTo>
                    <a:pt x="7774" y="12807"/>
                    <a:pt x="7924" y="13020"/>
                    <a:pt x="7924" y="13271"/>
                  </a:cubicBezTo>
                  <a:cubicBezTo>
                    <a:pt x="7924" y="13579"/>
                    <a:pt x="7694" y="13839"/>
                    <a:pt x="7388" y="13876"/>
                  </a:cubicBezTo>
                  <a:cubicBezTo>
                    <a:pt x="7374" y="13879"/>
                    <a:pt x="7360" y="13881"/>
                    <a:pt x="7345" y="13879"/>
                  </a:cubicBezTo>
                  <a:close/>
                  <a:moveTo>
                    <a:pt x="4573" y="7050"/>
                  </a:moveTo>
                  <a:lnTo>
                    <a:pt x="5752" y="7050"/>
                  </a:lnTo>
                  <a:lnTo>
                    <a:pt x="6374" y="7671"/>
                  </a:lnTo>
                  <a:lnTo>
                    <a:pt x="6374" y="8522"/>
                  </a:lnTo>
                  <a:lnTo>
                    <a:pt x="6365" y="8525"/>
                  </a:lnTo>
                  <a:cubicBezTo>
                    <a:pt x="6149" y="8616"/>
                    <a:pt x="6010" y="8828"/>
                    <a:pt x="6010" y="9061"/>
                  </a:cubicBezTo>
                  <a:cubicBezTo>
                    <a:pt x="6010" y="9295"/>
                    <a:pt x="6149" y="9507"/>
                    <a:pt x="6365" y="9597"/>
                  </a:cubicBezTo>
                  <a:lnTo>
                    <a:pt x="6374" y="9600"/>
                  </a:lnTo>
                  <a:lnTo>
                    <a:pt x="6374" y="12731"/>
                  </a:lnTo>
                  <a:lnTo>
                    <a:pt x="6365" y="12735"/>
                  </a:lnTo>
                  <a:cubicBezTo>
                    <a:pt x="6122" y="12837"/>
                    <a:pt x="5979" y="13091"/>
                    <a:pt x="6015" y="13352"/>
                  </a:cubicBezTo>
                  <a:cubicBezTo>
                    <a:pt x="6053" y="13613"/>
                    <a:pt x="6260" y="13816"/>
                    <a:pt x="6522" y="13847"/>
                  </a:cubicBezTo>
                  <a:cubicBezTo>
                    <a:pt x="6535" y="13850"/>
                    <a:pt x="6548" y="13852"/>
                    <a:pt x="6563" y="13852"/>
                  </a:cubicBezTo>
                  <a:lnTo>
                    <a:pt x="7345" y="13852"/>
                  </a:lnTo>
                  <a:cubicBezTo>
                    <a:pt x="7358" y="13852"/>
                    <a:pt x="7371" y="13850"/>
                    <a:pt x="7384" y="13849"/>
                  </a:cubicBezTo>
                  <a:cubicBezTo>
                    <a:pt x="7676" y="13813"/>
                    <a:pt x="7898" y="13565"/>
                    <a:pt x="7898" y="13270"/>
                  </a:cubicBezTo>
                  <a:cubicBezTo>
                    <a:pt x="7898" y="13029"/>
                    <a:pt x="7751" y="12823"/>
                    <a:pt x="7517" y="12734"/>
                  </a:cubicBezTo>
                  <a:lnTo>
                    <a:pt x="7508" y="12731"/>
                  </a:lnTo>
                  <a:lnTo>
                    <a:pt x="7508" y="9599"/>
                  </a:lnTo>
                  <a:lnTo>
                    <a:pt x="7517" y="9596"/>
                  </a:lnTo>
                  <a:cubicBezTo>
                    <a:pt x="7751" y="9507"/>
                    <a:pt x="7898" y="9302"/>
                    <a:pt x="7898" y="9060"/>
                  </a:cubicBezTo>
                  <a:cubicBezTo>
                    <a:pt x="7898" y="9030"/>
                    <a:pt x="7895" y="8999"/>
                    <a:pt x="7891" y="8971"/>
                  </a:cubicBezTo>
                  <a:lnTo>
                    <a:pt x="7890" y="8960"/>
                  </a:lnTo>
                  <a:lnTo>
                    <a:pt x="7898" y="8956"/>
                  </a:lnTo>
                  <a:cubicBezTo>
                    <a:pt x="8575" y="8573"/>
                    <a:pt x="9199" y="8100"/>
                    <a:pt x="9751" y="7550"/>
                  </a:cubicBezTo>
                  <a:lnTo>
                    <a:pt x="10693" y="6606"/>
                  </a:lnTo>
                  <a:lnTo>
                    <a:pt x="10702" y="6611"/>
                  </a:lnTo>
                  <a:cubicBezTo>
                    <a:pt x="10871" y="6681"/>
                    <a:pt x="11033" y="6717"/>
                    <a:pt x="11185" y="6717"/>
                  </a:cubicBezTo>
                  <a:cubicBezTo>
                    <a:pt x="11431" y="6717"/>
                    <a:pt x="11630" y="6625"/>
                    <a:pt x="11758" y="6451"/>
                  </a:cubicBezTo>
                  <a:lnTo>
                    <a:pt x="13785" y="3695"/>
                  </a:lnTo>
                  <a:cubicBezTo>
                    <a:pt x="13879" y="3568"/>
                    <a:pt x="13866" y="3391"/>
                    <a:pt x="13754" y="3280"/>
                  </a:cubicBezTo>
                  <a:cubicBezTo>
                    <a:pt x="13641" y="3167"/>
                    <a:pt x="13465" y="3154"/>
                    <a:pt x="13339" y="3248"/>
                  </a:cubicBezTo>
                  <a:lnTo>
                    <a:pt x="10990" y="4974"/>
                  </a:lnTo>
                  <a:lnTo>
                    <a:pt x="9839" y="2346"/>
                  </a:lnTo>
                  <a:cubicBezTo>
                    <a:pt x="9776" y="2202"/>
                    <a:pt x="9616" y="2126"/>
                    <a:pt x="9463" y="2166"/>
                  </a:cubicBezTo>
                  <a:cubicBezTo>
                    <a:pt x="9310" y="2206"/>
                    <a:pt x="9211" y="2353"/>
                    <a:pt x="9228" y="2510"/>
                  </a:cubicBezTo>
                  <a:lnTo>
                    <a:pt x="9607" y="5910"/>
                  </a:lnTo>
                  <a:cubicBezTo>
                    <a:pt x="9639" y="6199"/>
                    <a:pt x="9859" y="6425"/>
                    <a:pt x="10209" y="6530"/>
                  </a:cubicBezTo>
                  <a:lnTo>
                    <a:pt x="10231" y="6536"/>
                  </a:lnTo>
                  <a:lnTo>
                    <a:pt x="9485" y="7282"/>
                  </a:lnTo>
                  <a:cubicBezTo>
                    <a:pt x="8959" y="7808"/>
                    <a:pt x="8364" y="8260"/>
                    <a:pt x="7717" y="8626"/>
                  </a:cubicBezTo>
                  <a:lnTo>
                    <a:pt x="7708" y="8631"/>
                  </a:lnTo>
                  <a:lnTo>
                    <a:pt x="7701" y="8625"/>
                  </a:lnTo>
                  <a:cubicBezTo>
                    <a:pt x="7655" y="8583"/>
                    <a:pt x="7602" y="8548"/>
                    <a:pt x="7544" y="8524"/>
                  </a:cubicBezTo>
                  <a:lnTo>
                    <a:pt x="7535" y="8521"/>
                  </a:lnTo>
                  <a:lnTo>
                    <a:pt x="7535" y="5390"/>
                  </a:lnTo>
                  <a:lnTo>
                    <a:pt x="7544" y="5386"/>
                  </a:lnTo>
                  <a:cubicBezTo>
                    <a:pt x="7759" y="5295"/>
                    <a:pt x="7898" y="5083"/>
                    <a:pt x="7898" y="4850"/>
                  </a:cubicBezTo>
                  <a:cubicBezTo>
                    <a:pt x="7898" y="4617"/>
                    <a:pt x="7759" y="4405"/>
                    <a:pt x="7544" y="4314"/>
                  </a:cubicBezTo>
                  <a:lnTo>
                    <a:pt x="7535" y="4310"/>
                  </a:lnTo>
                  <a:lnTo>
                    <a:pt x="7535" y="1179"/>
                  </a:lnTo>
                  <a:lnTo>
                    <a:pt x="7544" y="1176"/>
                  </a:lnTo>
                  <a:cubicBezTo>
                    <a:pt x="7799" y="1068"/>
                    <a:pt x="7943" y="796"/>
                    <a:pt x="7887" y="524"/>
                  </a:cubicBezTo>
                  <a:cubicBezTo>
                    <a:pt x="7832" y="251"/>
                    <a:pt x="7593" y="57"/>
                    <a:pt x="7316" y="58"/>
                  </a:cubicBezTo>
                  <a:lnTo>
                    <a:pt x="6606" y="58"/>
                  </a:lnTo>
                  <a:cubicBezTo>
                    <a:pt x="6308" y="58"/>
                    <a:pt x="6054" y="273"/>
                    <a:pt x="6015" y="558"/>
                  </a:cubicBezTo>
                  <a:cubicBezTo>
                    <a:pt x="5981" y="819"/>
                    <a:pt x="6123" y="1072"/>
                    <a:pt x="6365" y="1176"/>
                  </a:cubicBezTo>
                  <a:lnTo>
                    <a:pt x="6374" y="1179"/>
                  </a:lnTo>
                  <a:lnTo>
                    <a:pt x="6374" y="1799"/>
                  </a:lnTo>
                  <a:cubicBezTo>
                    <a:pt x="6371" y="1895"/>
                    <a:pt x="6442" y="1979"/>
                    <a:pt x="6538" y="1993"/>
                  </a:cubicBezTo>
                  <a:cubicBezTo>
                    <a:pt x="6652" y="2007"/>
                    <a:pt x="6752" y="1920"/>
                    <a:pt x="6752" y="1806"/>
                  </a:cubicBezTo>
                  <a:lnTo>
                    <a:pt x="6752" y="1218"/>
                  </a:lnTo>
                  <a:lnTo>
                    <a:pt x="7156" y="1218"/>
                  </a:lnTo>
                  <a:lnTo>
                    <a:pt x="7156" y="4269"/>
                  </a:lnTo>
                  <a:lnTo>
                    <a:pt x="6752" y="4269"/>
                  </a:lnTo>
                  <a:lnTo>
                    <a:pt x="6752" y="2562"/>
                  </a:lnTo>
                  <a:cubicBezTo>
                    <a:pt x="6753" y="2464"/>
                    <a:pt x="6682" y="2381"/>
                    <a:pt x="6586" y="2366"/>
                  </a:cubicBezTo>
                  <a:cubicBezTo>
                    <a:pt x="6533" y="2359"/>
                    <a:pt x="6478" y="2376"/>
                    <a:pt x="6437" y="2412"/>
                  </a:cubicBezTo>
                  <a:cubicBezTo>
                    <a:pt x="6397" y="2448"/>
                    <a:pt x="6374" y="2500"/>
                    <a:pt x="6374" y="2554"/>
                  </a:cubicBezTo>
                  <a:lnTo>
                    <a:pt x="6374" y="4311"/>
                  </a:lnTo>
                  <a:lnTo>
                    <a:pt x="6365" y="4316"/>
                  </a:lnTo>
                  <a:cubicBezTo>
                    <a:pt x="6149" y="4406"/>
                    <a:pt x="6010" y="4617"/>
                    <a:pt x="6010" y="4851"/>
                  </a:cubicBezTo>
                  <a:cubicBezTo>
                    <a:pt x="6010" y="5085"/>
                    <a:pt x="6149" y="5297"/>
                    <a:pt x="6365" y="5387"/>
                  </a:cubicBezTo>
                  <a:lnTo>
                    <a:pt x="6374" y="5390"/>
                  </a:lnTo>
                  <a:lnTo>
                    <a:pt x="6374" y="7136"/>
                  </a:lnTo>
                  <a:lnTo>
                    <a:pt x="3678" y="4441"/>
                  </a:lnTo>
                  <a:lnTo>
                    <a:pt x="3700" y="4434"/>
                  </a:lnTo>
                  <a:cubicBezTo>
                    <a:pt x="4050" y="4330"/>
                    <a:pt x="4271" y="4104"/>
                    <a:pt x="4302" y="3816"/>
                  </a:cubicBezTo>
                  <a:lnTo>
                    <a:pt x="4680" y="414"/>
                  </a:lnTo>
                  <a:cubicBezTo>
                    <a:pt x="4698" y="257"/>
                    <a:pt x="4598" y="110"/>
                    <a:pt x="4445" y="70"/>
                  </a:cubicBezTo>
                  <a:cubicBezTo>
                    <a:pt x="4292" y="29"/>
                    <a:pt x="4132" y="106"/>
                    <a:pt x="4069" y="251"/>
                  </a:cubicBezTo>
                  <a:lnTo>
                    <a:pt x="2918" y="2879"/>
                  </a:lnTo>
                  <a:lnTo>
                    <a:pt x="571" y="1152"/>
                  </a:lnTo>
                  <a:cubicBezTo>
                    <a:pt x="444" y="1058"/>
                    <a:pt x="267" y="1072"/>
                    <a:pt x="154" y="1183"/>
                  </a:cubicBezTo>
                  <a:cubicBezTo>
                    <a:pt x="43" y="1296"/>
                    <a:pt x="30" y="1472"/>
                    <a:pt x="123" y="1600"/>
                  </a:cubicBezTo>
                  <a:lnTo>
                    <a:pt x="2150" y="4354"/>
                  </a:lnTo>
                  <a:cubicBezTo>
                    <a:pt x="2278" y="4530"/>
                    <a:pt x="2477" y="4622"/>
                    <a:pt x="2723" y="4622"/>
                  </a:cubicBezTo>
                  <a:cubicBezTo>
                    <a:pt x="2874" y="4622"/>
                    <a:pt x="3039" y="4586"/>
                    <a:pt x="3207" y="4514"/>
                  </a:cubicBezTo>
                  <a:lnTo>
                    <a:pt x="3216" y="4511"/>
                  </a:lnTo>
                  <a:lnTo>
                    <a:pt x="5374" y="6671"/>
                  </a:lnTo>
                  <a:lnTo>
                    <a:pt x="4573" y="6671"/>
                  </a:lnTo>
                  <a:lnTo>
                    <a:pt x="4570" y="6662"/>
                  </a:lnTo>
                  <a:cubicBezTo>
                    <a:pt x="4389" y="6219"/>
                    <a:pt x="4059" y="5975"/>
                    <a:pt x="3709" y="6029"/>
                  </a:cubicBezTo>
                  <a:lnTo>
                    <a:pt x="327" y="6544"/>
                  </a:lnTo>
                  <a:cubicBezTo>
                    <a:pt x="172" y="6569"/>
                    <a:pt x="56" y="6703"/>
                    <a:pt x="56" y="6861"/>
                  </a:cubicBezTo>
                  <a:cubicBezTo>
                    <a:pt x="56" y="7018"/>
                    <a:pt x="172" y="7154"/>
                    <a:pt x="327" y="7177"/>
                  </a:cubicBezTo>
                  <a:lnTo>
                    <a:pt x="3709" y="7694"/>
                  </a:lnTo>
                  <a:cubicBezTo>
                    <a:pt x="3742" y="7698"/>
                    <a:pt x="3773" y="7701"/>
                    <a:pt x="3805" y="7701"/>
                  </a:cubicBezTo>
                  <a:cubicBezTo>
                    <a:pt x="4121" y="7701"/>
                    <a:pt x="4406" y="7461"/>
                    <a:pt x="4570" y="7059"/>
                  </a:cubicBezTo>
                  <a:close/>
                  <a:moveTo>
                    <a:pt x="7311" y="13474"/>
                  </a:moveTo>
                  <a:lnTo>
                    <a:pt x="6587" y="13474"/>
                  </a:lnTo>
                  <a:lnTo>
                    <a:pt x="6571" y="13474"/>
                  </a:lnTo>
                  <a:cubicBezTo>
                    <a:pt x="6462" y="13464"/>
                    <a:pt x="6381" y="13368"/>
                    <a:pt x="6390" y="13258"/>
                  </a:cubicBezTo>
                  <a:cubicBezTo>
                    <a:pt x="6400" y="13150"/>
                    <a:pt x="6491" y="13067"/>
                    <a:pt x="6600" y="13069"/>
                  </a:cubicBezTo>
                  <a:lnTo>
                    <a:pt x="7319" y="13069"/>
                  </a:lnTo>
                  <a:lnTo>
                    <a:pt x="7322" y="13069"/>
                  </a:lnTo>
                  <a:lnTo>
                    <a:pt x="7331" y="13069"/>
                  </a:lnTo>
                  <a:lnTo>
                    <a:pt x="7334" y="13069"/>
                  </a:lnTo>
                  <a:cubicBezTo>
                    <a:pt x="7436" y="13080"/>
                    <a:pt x="7515" y="13166"/>
                    <a:pt x="7515" y="13270"/>
                  </a:cubicBezTo>
                  <a:cubicBezTo>
                    <a:pt x="7515" y="13373"/>
                    <a:pt x="7437" y="13461"/>
                    <a:pt x="7334" y="13471"/>
                  </a:cubicBezTo>
                  <a:lnTo>
                    <a:pt x="7325" y="13471"/>
                  </a:lnTo>
                  <a:cubicBezTo>
                    <a:pt x="7321" y="13473"/>
                    <a:pt x="7315" y="13474"/>
                    <a:pt x="7311" y="13474"/>
                  </a:cubicBezTo>
                  <a:close/>
                  <a:moveTo>
                    <a:pt x="6600" y="13097"/>
                  </a:moveTo>
                  <a:cubicBezTo>
                    <a:pt x="6505" y="13094"/>
                    <a:pt x="6426" y="13166"/>
                    <a:pt x="6417" y="13261"/>
                  </a:cubicBezTo>
                  <a:cubicBezTo>
                    <a:pt x="6410" y="13355"/>
                    <a:pt x="6479" y="13437"/>
                    <a:pt x="6574" y="13447"/>
                  </a:cubicBezTo>
                  <a:lnTo>
                    <a:pt x="6582" y="13447"/>
                  </a:lnTo>
                  <a:lnTo>
                    <a:pt x="6584" y="13460"/>
                  </a:lnTo>
                  <a:lnTo>
                    <a:pt x="6584" y="13447"/>
                  </a:lnTo>
                  <a:lnTo>
                    <a:pt x="6592" y="13447"/>
                  </a:lnTo>
                  <a:lnTo>
                    <a:pt x="7311" y="13447"/>
                  </a:lnTo>
                  <a:cubicBezTo>
                    <a:pt x="7315" y="13447"/>
                    <a:pt x="7318" y="13447"/>
                    <a:pt x="7322" y="13447"/>
                  </a:cubicBezTo>
                  <a:lnTo>
                    <a:pt x="7329" y="13447"/>
                  </a:lnTo>
                  <a:lnTo>
                    <a:pt x="7332" y="13460"/>
                  </a:lnTo>
                  <a:lnTo>
                    <a:pt x="7331" y="13447"/>
                  </a:lnTo>
                  <a:cubicBezTo>
                    <a:pt x="7420" y="13437"/>
                    <a:pt x="7488" y="13362"/>
                    <a:pt x="7488" y="13273"/>
                  </a:cubicBezTo>
                  <a:cubicBezTo>
                    <a:pt x="7488" y="13183"/>
                    <a:pt x="7420" y="13107"/>
                    <a:pt x="7331" y="13098"/>
                  </a:cubicBezTo>
                  <a:lnTo>
                    <a:pt x="7329" y="13098"/>
                  </a:lnTo>
                  <a:lnTo>
                    <a:pt x="7319" y="13098"/>
                  </a:lnTo>
                  <a:lnTo>
                    <a:pt x="6600" y="13098"/>
                  </a:lnTo>
                  <a:close/>
                  <a:moveTo>
                    <a:pt x="7156" y="12692"/>
                  </a:moveTo>
                  <a:lnTo>
                    <a:pt x="6752" y="12692"/>
                  </a:lnTo>
                  <a:lnTo>
                    <a:pt x="6752" y="9642"/>
                  </a:lnTo>
                  <a:lnTo>
                    <a:pt x="7156" y="9642"/>
                  </a:lnTo>
                  <a:close/>
                  <a:moveTo>
                    <a:pt x="6779" y="12665"/>
                  </a:moveTo>
                  <a:lnTo>
                    <a:pt x="7129" y="12665"/>
                  </a:lnTo>
                  <a:lnTo>
                    <a:pt x="7129" y="9668"/>
                  </a:lnTo>
                  <a:lnTo>
                    <a:pt x="6779" y="9668"/>
                  </a:lnTo>
                  <a:close/>
                  <a:moveTo>
                    <a:pt x="7312" y="9263"/>
                  </a:moveTo>
                  <a:lnTo>
                    <a:pt x="6600" y="9263"/>
                  </a:lnTo>
                  <a:cubicBezTo>
                    <a:pt x="6495" y="9264"/>
                    <a:pt x="6406" y="9190"/>
                    <a:pt x="6391" y="9086"/>
                  </a:cubicBezTo>
                  <a:cubicBezTo>
                    <a:pt x="6375" y="8965"/>
                    <a:pt x="6471" y="8858"/>
                    <a:pt x="6592" y="8858"/>
                  </a:cubicBezTo>
                  <a:lnTo>
                    <a:pt x="7312" y="8858"/>
                  </a:lnTo>
                  <a:lnTo>
                    <a:pt x="7318" y="8858"/>
                  </a:lnTo>
                  <a:lnTo>
                    <a:pt x="7323" y="8858"/>
                  </a:lnTo>
                  <a:lnTo>
                    <a:pt x="7331" y="8858"/>
                  </a:lnTo>
                  <a:lnTo>
                    <a:pt x="7334" y="8858"/>
                  </a:lnTo>
                  <a:cubicBezTo>
                    <a:pt x="7437" y="8868"/>
                    <a:pt x="7515" y="8955"/>
                    <a:pt x="7515" y="9058"/>
                  </a:cubicBezTo>
                  <a:cubicBezTo>
                    <a:pt x="7515" y="9162"/>
                    <a:pt x="7437" y="9249"/>
                    <a:pt x="7335" y="9260"/>
                  </a:cubicBezTo>
                  <a:lnTo>
                    <a:pt x="7332" y="9260"/>
                  </a:lnTo>
                  <a:lnTo>
                    <a:pt x="7322" y="9260"/>
                  </a:lnTo>
                  <a:lnTo>
                    <a:pt x="7319" y="9260"/>
                  </a:lnTo>
                  <a:close/>
                  <a:moveTo>
                    <a:pt x="7329" y="9236"/>
                  </a:moveTo>
                  <a:lnTo>
                    <a:pt x="7332" y="9249"/>
                  </a:lnTo>
                  <a:lnTo>
                    <a:pt x="7331" y="9236"/>
                  </a:lnTo>
                  <a:cubicBezTo>
                    <a:pt x="7420" y="9226"/>
                    <a:pt x="7488" y="9151"/>
                    <a:pt x="7488" y="9060"/>
                  </a:cubicBezTo>
                  <a:cubicBezTo>
                    <a:pt x="7488" y="8971"/>
                    <a:pt x="7420" y="8896"/>
                    <a:pt x="7331" y="8886"/>
                  </a:cubicBezTo>
                  <a:lnTo>
                    <a:pt x="7329" y="8886"/>
                  </a:lnTo>
                  <a:lnTo>
                    <a:pt x="7319" y="8886"/>
                  </a:lnTo>
                  <a:lnTo>
                    <a:pt x="6592" y="8886"/>
                  </a:lnTo>
                  <a:cubicBezTo>
                    <a:pt x="6486" y="8887"/>
                    <a:pt x="6404" y="8979"/>
                    <a:pt x="6417" y="9084"/>
                  </a:cubicBezTo>
                  <a:cubicBezTo>
                    <a:pt x="6432" y="9174"/>
                    <a:pt x="6509" y="9240"/>
                    <a:pt x="6600" y="9239"/>
                  </a:cubicBezTo>
                  <a:lnTo>
                    <a:pt x="7321" y="9239"/>
                  </a:lnTo>
                  <a:close/>
                  <a:moveTo>
                    <a:pt x="7156" y="8481"/>
                  </a:moveTo>
                  <a:lnTo>
                    <a:pt x="6752" y="8481"/>
                  </a:lnTo>
                  <a:lnTo>
                    <a:pt x="6752" y="5431"/>
                  </a:lnTo>
                  <a:lnTo>
                    <a:pt x="7156" y="5431"/>
                  </a:lnTo>
                  <a:close/>
                  <a:moveTo>
                    <a:pt x="6777" y="8453"/>
                  </a:moveTo>
                  <a:lnTo>
                    <a:pt x="7129" y="8453"/>
                  </a:lnTo>
                  <a:lnTo>
                    <a:pt x="7129" y="5457"/>
                  </a:lnTo>
                  <a:lnTo>
                    <a:pt x="6779" y="5457"/>
                  </a:lnTo>
                  <a:close/>
                  <a:moveTo>
                    <a:pt x="3798" y="7318"/>
                  </a:moveTo>
                  <a:cubicBezTo>
                    <a:pt x="3786" y="7318"/>
                    <a:pt x="3773" y="7318"/>
                    <a:pt x="3762" y="7317"/>
                  </a:cubicBezTo>
                  <a:lnTo>
                    <a:pt x="757" y="6858"/>
                  </a:lnTo>
                  <a:lnTo>
                    <a:pt x="3762" y="6400"/>
                  </a:lnTo>
                  <a:cubicBezTo>
                    <a:pt x="3938" y="6373"/>
                    <a:pt x="4122" y="6547"/>
                    <a:pt x="4232" y="6845"/>
                  </a:cubicBezTo>
                  <a:lnTo>
                    <a:pt x="4233" y="6847"/>
                  </a:lnTo>
                  <a:lnTo>
                    <a:pt x="4233" y="6854"/>
                  </a:lnTo>
                  <a:lnTo>
                    <a:pt x="4233" y="6858"/>
                  </a:lnTo>
                  <a:lnTo>
                    <a:pt x="4233" y="6863"/>
                  </a:lnTo>
                  <a:lnTo>
                    <a:pt x="4233" y="6869"/>
                  </a:lnTo>
                  <a:lnTo>
                    <a:pt x="4232" y="6871"/>
                  </a:lnTo>
                  <a:cubicBezTo>
                    <a:pt x="4131" y="7149"/>
                    <a:pt x="3964" y="7319"/>
                    <a:pt x="3799" y="7319"/>
                  </a:cubicBezTo>
                  <a:close/>
                  <a:moveTo>
                    <a:pt x="937" y="6860"/>
                  </a:moveTo>
                  <a:lnTo>
                    <a:pt x="3768" y="7291"/>
                  </a:lnTo>
                  <a:cubicBezTo>
                    <a:pt x="3929" y="7315"/>
                    <a:pt x="4102" y="7148"/>
                    <a:pt x="4207" y="6866"/>
                  </a:cubicBezTo>
                  <a:lnTo>
                    <a:pt x="4207" y="6866"/>
                  </a:lnTo>
                  <a:lnTo>
                    <a:pt x="4207" y="6860"/>
                  </a:lnTo>
                  <a:lnTo>
                    <a:pt x="4207" y="6854"/>
                  </a:lnTo>
                  <a:lnTo>
                    <a:pt x="4207" y="6854"/>
                  </a:lnTo>
                  <a:cubicBezTo>
                    <a:pt x="4102" y="6570"/>
                    <a:pt x="3929" y="6403"/>
                    <a:pt x="3768" y="6429"/>
                  </a:cubicBezTo>
                  <a:close/>
                  <a:moveTo>
                    <a:pt x="11185" y="6340"/>
                  </a:moveTo>
                  <a:cubicBezTo>
                    <a:pt x="11072" y="6340"/>
                    <a:pt x="10940" y="6307"/>
                    <a:pt x="10800" y="6240"/>
                  </a:cubicBezTo>
                  <a:lnTo>
                    <a:pt x="10794" y="6239"/>
                  </a:lnTo>
                  <a:lnTo>
                    <a:pt x="10793" y="6235"/>
                  </a:lnTo>
                  <a:cubicBezTo>
                    <a:pt x="10656" y="5944"/>
                    <a:pt x="10662" y="5686"/>
                    <a:pt x="10807" y="5579"/>
                  </a:cubicBezTo>
                  <a:lnTo>
                    <a:pt x="13256" y="3778"/>
                  </a:lnTo>
                  <a:lnTo>
                    <a:pt x="11456" y="6227"/>
                  </a:lnTo>
                  <a:cubicBezTo>
                    <a:pt x="11398" y="6302"/>
                    <a:pt x="11303" y="6340"/>
                    <a:pt x="11183" y="6340"/>
                  </a:cubicBezTo>
                  <a:close/>
                  <a:moveTo>
                    <a:pt x="10816" y="6219"/>
                  </a:moveTo>
                  <a:cubicBezTo>
                    <a:pt x="11092" y="6347"/>
                    <a:pt x="11335" y="6344"/>
                    <a:pt x="11432" y="6210"/>
                  </a:cubicBezTo>
                  <a:lnTo>
                    <a:pt x="11432" y="6210"/>
                  </a:lnTo>
                  <a:lnTo>
                    <a:pt x="13130" y="3903"/>
                  </a:lnTo>
                  <a:lnTo>
                    <a:pt x="10823" y="5601"/>
                  </a:lnTo>
                  <a:cubicBezTo>
                    <a:pt x="10689" y="5699"/>
                    <a:pt x="10686" y="5941"/>
                    <a:pt x="10814" y="6219"/>
                  </a:cubicBezTo>
                  <a:close/>
                  <a:moveTo>
                    <a:pt x="10368" y="6181"/>
                  </a:moveTo>
                  <a:lnTo>
                    <a:pt x="10345" y="6174"/>
                  </a:lnTo>
                  <a:cubicBezTo>
                    <a:pt x="10129" y="6118"/>
                    <a:pt x="9998" y="6006"/>
                    <a:pt x="9982" y="5869"/>
                  </a:cubicBezTo>
                  <a:lnTo>
                    <a:pt x="9646" y="2846"/>
                  </a:lnTo>
                  <a:lnTo>
                    <a:pt x="10679" y="5203"/>
                  </a:lnTo>
                  <a:lnTo>
                    <a:pt x="10582" y="5275"/>
                  </a:lnTo>
                  <a:cubicBezTo>
                    <a:pt x="10335" y="5457"/>
                    <a:pt x="10254" y="5779"/>
                    <a:pt x="10361" y="6158"/>
                  </a:cubicBezTo>
                  <a:close/>
                  <a:moveTo>
                    <a:pt x="9692" y="3019"/>
                  </a:moveTo>
                  <a:lnTo>
                    <a:pt x="10008" y="5864"/>
                  </a:lnTo>
                  <a:cubicBezTo>
                    <a:pt x="10022" y="5987"/>
                    <a:pt x="10139" y="6086"/>
                    <a:pt x="10329" y="6142"/>
                  </a:cubicBezTo>
                  <a:cubicBezTo>
                    <a:pt x="10229" y="5766"/>
                    <a:pt x="10317" y="5435"/>
                    <a:pt x="10567" y="5252"/>
                  </a:cubicBezTo>
                  <a:lnTo>
                    <a:pt x="10644" y="5194"/>
                  </a:lnTo>
                  <a:close/>
                  <a:moveTo>
                    <a:pt x="7313" y="5052"/>
                  </a:moveTo>
                  <a:lnTo>
                    <a:pt x="6600" y="5052"/>
                  </a:lnTo>
                  <a:cubicBezTo>
                    <a:pt x="6495" y="5055"/>
                    <a:pt x="6406" y="4978"/>
                    <a:pt x="6391" y="4875"/>
                  </a:cubicBezTo>
                  <a:cubicBezTo>
                    <a:pt x="6375" y="4754"/>
                    <a:pt x="6471" y="4647"/>
                    <a:pt x="6592" y="4647"/>
                  </a:cubicBezTo>
                  <a:lnTo>
                    <a:pt x="7321" y="4647"/>
                  </a:lnTo>
                  <a:lnTo>
                    <a:pt x="7331" y="4647"/>
                  </a:lnTo>
                  <a:lnTo>
                    <a:pt x="7334" y="4647"/>
                  </a:lnTo>
                  <a:cubicBezTo>
                    <a:pt x="7436" y="4658"/>
                    <a:pt x="7515" y="4745"/>
                    <a:pt x="7515" y="4849"/>
                  </a:cubicBezTo>
                  <a:cubicBezTo>
                    <a:pt x="7515" y="4952"/>
                    <a:pt x="7436" y="5039"/>
                    <a:pt x="7334" y="5050"/>
                  </a:cubicBezTo>
                  <a:lnTo>
                    <a:pt x="7329" y="5050"/>
                  </a:lnTo>
                  <a:cubicBezTo>
                    <a:pt x="7326" y="5050"/>
                    <a:pt x="7323" y="5050"/>
                    <a:pt x="7321" y="5050"/>
                  </a:cubicBezTo>
                  <a:lnTo>
                    <a:pt x="7312" y="5050"/>
                  </a:lnTo>
                  <a:close/>
                  <a:moveTo>
                    <a:pt x="6593" y="4674"/>
                  </a:moveTo>
                  <a:cubicBezTo>
                    <a:pt x="6486" y="4674"/>
                    <a:pt x="6406" y="4766"/>
                    <a:pt x="6419" y="4872"/>
                  </a:cubicBezTo>
                  <a:cubicBezTo>
                    <a:pt x="6432" y="4961"/>
                    <a:pt x="6509" y="5026"/>
                    <a:pt x="6600" y="5024"/>
                  </a:cubicBezTo>
                  <a:lnTo>
                    <a:pt x="7321" y="5024"/>
                  </a:lnTo>
                  <a:lnTo>
                    <a:pt x="7331" y="5024"/>
                  </a:lnTo>
                  <a:lnTo>
                    <a:pt x="7332" y="5024"/>
                  </a:lnTo>
                  <a:cubicBezTo>
                    <a:pt x="7421" y="5016"/>
                    <a:pt x="7489" y="4939"/>
                    <a:pt x="7489" y="4850"/>
                  </a:cubicBezTo>
                  <a:cubicBezTo>
                    <a:pt x="7489" y="4761"/>
                    <a:pt x="7421" y="4686"/>
                    <a:pt x="7332" y="4676"/>
                  </a:cubicBezTo>
                  <a:lnTo>
                    <a:pt x="7331" y="4676"/>
                  </a:lnTo>
                  <a:cubicBezTo>
                    <a:pt x="7326" y="4676"/>
                    <a:pt x="7323" y="4676"/>
                    <a:pt x="7321" y="4676"/>
                  </a:cubicBezTo>
                  <a:lnTo>
                    <a:pt x="6592" y="4676"/>
                  </a:lnTo>
                  <a:close/>
                  <a:moveTo>
                    <a:pt x="2722" y="4243"/>
                  </a:moveTo>
                  <a:cubicBezTo>
                    <a:pt x="2602" y="4243"/>
                    <a:pt x="2506" y="4206"/>
                    <a:pt x="2451" y="4130"/>
                  </a:cubicBezTo>
                  <a:lnTo>
                    <a:pt x="650" y="1680"/>
                  </a:lnTo>
                  <a:lnTo>
                    <a:pt x="3099" y="3481"/>
                  </a:lnTo>
                  <a:cubicBezTo>
                    <a:pt x="3245" y="3589"/>
                    <a:pt x="3251" y="3846"/>
                    <a:pt x="3114" y="4137"/>
                  </a:cubicBezTo>
                  <a:lnTo>
                    <a:pt x="3112" y="4141"/>
                  </a:lnTo>
                  <a:lnTo>
                    <a:pt x="3108" y="4144"/>
                  </a:lnTo>
                  <a:cubicBezTo>
                    <a:pt x="2965" y="4210"/>
                    <a:pt x="2833" y="4243"/>
                    <a:pt x="2722" y="4243"/>
                  </a:cubicBezTo>
                  <a:close/>
                  <a:moveTo>
                    <a:pt x="777" y="1807"/>
                  </a:moveTo>
                  <a:lnTo>
                    <a:pt x="2473" y="4114"/>
                  </a:lnTo>
                  <a:cubicBezTo>
                    <a:pt x="2572" y="4248"/>
                    <a:pt x="2814" y="4251"/>
                    <a:pt x="3091" y="4122"/>
                  </a:cubicBezTo>
                  <a:cubicBezTo>
                    <a:pt x="3220" y="3844"/>
                    <a:pt x="3216" y="3602"/>
                    <a:pt x="3083" y="3504"/>
                  </a:cubicBezTo>
                  <a:close/>
                  <a:moveTo>
                    <a:pt x="3537" y="4085"/>
                  </a:moveTo>
                  <a:lnTo>
                    <a:pt x="3544" y="4062"/>
                  </a:lnTo>
                  <a:cubicBezTo>
                    <a:pt x="3651" y="3683"/>
                    <a:pt x="3570" y="3359"/>
                    <a:pt x="3323" y="3177"/>
                  </a:cubicBezTo>
                  <a:lnTo>
                    <a:pt x="3226" y="3107"/>
                  </a:lnTo>
                  <a:lnTo>
                    <a:pt x="4259" y="750"/>
                  </a:lnTo>
                  <a:lnTo>
                    <a:pt x="3923" y="3772"/>
                  </a:lnTo>
                  <a:cubicBezTo>
                    <a:pt x="3907" y="3911"/>
                    <a:pt x="3775" y="4022"/>
                    <a:pt x="3560" y="4078"/>
                  </a:cubicBezTo>
                  <a:close/>
                  <a:moveTo>
                    <a:pt x="3259" y="3098"/>
                  </a:moveTo>
                  <a:lnTo>
                    <a:pt x="3338" y="3156"/>
                  </a:lnTo>
                  <a:cubicBezTo>
                    <a:pt x="3586" y="3339"/>
                    <a:pt x="3674" y="3670"/>
                    <a:pt x="3576" y="4046"/>
                  </a:cubicBezTo>
                  <a:cubicBezTo>
                    <a:pt x="3766" y="3991"/>
                    <a:pt x="3882" y="3891"/>
                    <a:pt x="3896" y="3769"/>
                  </a:cubicBezTo>
                  <a:lnTo>
                    <a:pt x="4213" y="924"/>
                  </a:lnTo>
                  <a:close/>
                  <a:moveTo>
                    <a:pt x="7312" y="840"/>
                  </a:moveTo>
                  <a:lnTo>
                    <a:pt x="6600" y="840"/>
                  </a:lnTo>
                  <a:cubicBezTo>
                    <a:pt x="6495" y="843"/>
                    <a:pt x="6406" y="767"/>
                    <a:pt x="6391" y="663"/>
                  </a:cubicBezTo>
                  <a:cubicBezTo>
                    <a:pt x="6375" y="542"/>
                    <a:pt x="6471" y="436"/>
                    <a:pt x="6592" y="436"/>
                  </a:cubicBezTo>
                  <a:lnTo>
                    <a:pt x="7305" y="436"/>
                  </a:lnTo>
                  <a:cubicBezTo>
                    <a:pt x="7413" y="434"/>
                    <a:pt x="7505" y="516"/>
                    <a:pt x="7515" y="624"/>
                  </a:cubicBezTo>
                  <a:cubicBezTo>
                    <a:pt x="7522" y="732"/>
                    <a:pt x="7443" y="828"/>
                    <a:pt x="7335" y="839"/>
                  </a:cubicBezTo>
                  <a:lnTo>
                    <a:pt x="7325" y="839"/>
                  </a:lnTo>
                  <a:cubicBezTo>
                    <a:pt x="7321" y="840"/>
                    <a:pt x="7316" y="840"/>
                    <a:pt x="7311" y="840"/>
                  </a:cubicBezTo>
                  <a:close/>
                  <a:moveTo>
                    <a:pt x="7329" y="813"/>
                  </a:moveTo>
                  <a:lnTo>
                    <a:pt x="7332" y="826"/>
                  </a:lnTo>
                  <a:lnTo>
                    <a:pt x="7331" y="813"/>
                  </a:lnTo>
                  <a:cubicBezTo>
                    <a:pt x="7424" y="803"/>
                    <a:pt x="7493" y="721"/>
                    <a:pt x="7488" y="626"/>
                  </a:cubicBezTo>
                  <a:cubicBezTo>
                    <a:pt x="7479" y="532"/>
                    <a:pt x="7398" y="462"/>
                    <a:pt x="7305" y="463"/>
                  </a:cubicBezTo>
                  <a:lnTo>
                    <a:pt x="6592" y="463"/>
                  </a:lnTo>
                  <a:cubicBezTo>
                    <a:pt x="6486" y="463"/>
                    <a:pt x="6404" y="555"/>
                    <a:pt x="6417" y="660"/>
                  </a:cubicBezTo>
                  <a:cubicBezTo>
                    <a:pt x="6432" y="751"/>
                    <a:pt x="6509" y="816"/>
                    <a:pt x="6600" y="815"/>
                  </a:cubicBezTo>
                  <a:lnTo>
                    <a:pt x="7311" y="815"/>
                  </a:lnTo>
                  <a:lnTo>
                    <a:pt x="7322" y="815"/>
                  </a:lnTo>
                  <a:lnTo>
                    <a:pt x="7331" y="8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96"/>
            <p:cNvSpPr/>
            <p:nvPr/>
          </p:nvSpPr>
          <p:spPr>
            <a:xfrm>
              <a:off x="793917" y="3281069"/>
              <a:ext cx="227045" cy="165970"/>
            </a:xfrm>
            <a:custGeom>
              <a:avLst/>
              <a:gdLst/>
              <a:ahLst/>
              <a:cxnLst/>
              <a:rect l="l" t="t" r="r" b="b"/>
              <a:pathLst>
                <a:path w="8420" h="6155" extrusionOk="0">
                  <a:moveTo>
                    <a:pt x="1614" y="1"/>
                  </a:moveTo>
                  <a:cubicBezTo>
                    <a:pt x="1567" y="1"/>
                    <a:pt x="1520" y="25"/>
                    <a:pt x="1496" y="79"/>
                  </a:cubicBezTo>
                  <a:lnTo>
                    <a:pt x="123" y="3212"/>
                  </a:lnTo>
                  <a:cubicBezTo>
                    <a:pt x="1" y="3492"/>
                    <a:pt x="194" y="3825"/>
                    <a:pt x="564" y="4058"/>
                  </a:cubicBezTo>
                  <a:cubicBezTo>
                    <a:pt x="1002" y="4042"/>
                    <a:pt x="1335" y="3851"/>
                    <a:pt x="1370" y="3547"/>
                  </a:cubicBezTo>
                  <a:lnTo>
                    <a:pt x="1747" y="146"/>
                  </a:lnTo>
                  <a:cubicBezTo>
                    <a:pt x="1758" y="57"/>
                    <a:pt x="1686" y="1"/>
                    <a:pt x="1614" y="1"/>
                  </a:cubicBezTo>
                  <a:close/>
                  <a:moveTo>
                    <a:pt x="6807" y="2097"/>
                  </a:moveTo>
                  <a:cubicBezTo>
                    <a:pt x="6735" y="2097"/>
                    <a:pt x="6664" y="2153"/>
                    <a:pt x="6674" y="2243"/>
                  </a:cubicBezTo>
                  <a:lnTo>
                    <a:pt x="7053" y="5643"/>
                  </a:lnTo>
                  <a:cubicBezTo>
                    <a:pt x="7087" y="5945"/>
                    <a:pt x="7419" y="6138"/>
                    <a:pt x="7857" y="6154"/>
                  </a:cubicBezTo>
                  <a:cubicBezTo>
                    <a:pt x="8228" y="5921"/>
                    <a:pt x="8419" y="5588"/>
                    <a:pt x="8297" y="5310"/>
                  </a:cubicBezTo>
                  <a:lnTo>
                    <a:pt x="6925" y="2176"/>
                  </a:lnTo>
                  <a:cubicBezTo>
                    <a:pt x="6901" y="2121"/>
                    <a:pt x="6854" y="2097"/>
                    <a:pt x="6807" y="20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96"/>
            <p:cNvSpPr/>
            <p:nvPr/>
          </p:nvSpPr>
          <p:spPr>
            <a:xfrm>
              <a:off x="793647" y="3278858"/>
              <a:ext cx="227612" cy="168558"/>
            </a:xfrm>
            <a:custGeom>
              <a:avLst/>
              <a:gdLst/>
              <a:ahLst/>
              <a:cxnLst/>
              <a:rect l="l" t="t" r="r" b="b"/>
              <a:pathLst>
                <a:path w="8441" h="6251" extrusionOk="0">
                  <a:moveTo>
                    <a:pt x="7870" y="6251"/>
                  </a:moveTo>
                  <a:lnTo>
                    <a:pt x="7866" y="6251"/>
                  </a:lnTo>
                  <a:cubicBezTo>
                    <a:pt x="7402" y="6233"/>
                    <a:pt x="7082" y="6027"/>
                    <a:pt x="7048" y="5726"/>
                  </a:cubicBezTo>
                  <a:lnTo>
                    <a:pt x="6670" y="2326"/>
                  </a:lnTo>
                  <a:cubicBezTo>
                    <a:pt x="6648" y="2160"/>
                    <a:pt x="6882" y="2097"/>
                    <a:pt x="6945" y="2253"/>
                  </a:cubicBezTo>
                  <a:lnTo>
                    <a:pt x="8320" y="5386"/>
                  </a:lnTo>
                  <a:cubicBezTo>
                    <a:pt x="8441" y="5663"/>
                    <a:pt x="8266" y="6001"/>
                    <a:pt x="7873" y="6249"/>
                  </a:cubicBezTo>
                  <a:close/>
                  <a:moveTo>
                    <a:pt x="6816" y="2192"/>
                  </a:moveTo>
                  <a:cubicBezTo>
                    <a:pt x="6805" y="2192"/>
                    <a:pt x="6794" y="2194"/>
                    <a:pt x="6784" y="2196"/>
                  </a:cubicBezTo>
                  <a:cubicBezTo>
                    <a:pt x="6726" y="2211"/>
                    <a:pt x="6690" y="2266"/>
                    <a:pt x="6697" y="2323"/>
                  </a:cubicBezTo>
                  <a:lnTo>
                    <a:pt x="7075" y="5723"/>
                  </a:lnTo>
                  <a:cubicBezTo>
                    <a:pt x="7107" y="6009"/>
                    <a:pt x="7416" y="6205"/>
                    <a:pt x="7863" y="6223"/>
                  </a:cubicBezTo>
                  <a:cubicBezTo>
                    <a:pt x="8240" y="5984"/>
                    <a:pt x="8410" y="5660"/>
                    <a:pt x="8295" y="5396"/>
                  </a:cubicBezTo>
                  <a:lnTo>
                    <a:pt x="6922" y="2263"/>
                  </a:lnTo>
                  <a:cubicBezTo>
                    <a:pt x="6905" y="2220"/>
                    <a:pt x="6863" y="2192"/>
                    <a:pt x="6817" y="2192"/>
                  </a:cubicBezTo>
                  <a:close/>
                  <a:moveTo>
                    <a:pt x="571" y="4154"/>
                  </a:moveTo>
                  <a:lnTo>
                    <a:pt x="568" y="4152"/>
                  </a:lnTo>
                  <a:cubicBezTo>
                    <a:pt x="177" y="3905"/>
                    <a:pt x="1" y="3567"/>
                    <a:pt x="122" y="3290"/>
                  </a:cubicBezTo>
                  <a:lnTo>
                    <a:pt x="1495" y="156"/>
                  </a:lnTo>
                  <a:cubicBezTo>
                    <a:pt x="1560" y="1"/>
                    <a:pt x="1793" y="63"/>
                    <a:pt x="1770" y="230"/>
                  </a:cubicBezTo>
                  <a:lnTo>
                    <a:pt x="1393" y="3630"/>
                  </a:lnTo>
                  <a:cubicBezTo>
                    <a:pt x="1359" y="3931"/>
                    <a:pt x="1038" y="4136"/>
                    <a:pt x="574" y="4154"/>
                  </a:cubicBezTo>
                  <a:close/>
                  <a:moveTo>
                    <a:pt x="1625" y="96"/>
                  </a:moveTo>
                  <a:cubicBezTo>
                    <a:pt x="1578" y="96"/>
                    <a:pt x="1537" y="123"/>
                    <a:pt x="1519" y="166"/>
                  </a:cubicBezTo>
                  <a:lnTo>
                    <a:pt x="146" y="3300"/>
                  </a:lnTo>
                  <a:cubicBezTo>
                    <a:pt x="31" y="3564"/>
                    <a:pt x="201" y="3888"/>
                    <a:pt x="579" y="4127"/>
                  </a:cubicBezTo>
                  <a:cubicBezTo>
                    <a:pt x="1025" y="4108"/>
                    <a:pt x="1335" y="3912"/>
                    <a:pt x="1367" y="3627"/>
                  </a:cubicBezTo>
                  <a:lnTo>
                    <a:pt x="1744" y="227"/>
                  </a:lnTo>
                  <a:cubicBezTo>
                    <a:pt x="1753" y="169"/>
                    <a:pt x="1715" y="115"/>
                    <a:pt x="1658" y="102"/>
                  </a:cubicBezTo>
                  <a:cubicBezTo>
                    <a:pt x="1648" y="97"/>
                    <a:pt x="1636" y="96"/>
                    <a:pt x="1625" y="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96"/>
            <p:cNvSpPr/>
            <p:nvPr/>
          </p:nvSpPr>
          <p:spPr>
            <a:xfrm>
              <a:off x="725426" y="3308816"/>
              <a:ext cx="364054" cy="168100"/>
            </a:xfrm>
            <a:custGeom>
              <a:avLst/>
              <a:gdLst/>
              <a:ahLst/>
              <a:cxnLst/>
              <a:rect l="l" t="t" r="r" b="b"/>
              <a:pathLst>
                <a:path w="13501" h="6234" extrusionOk="0">
                  <a:moveTo>
                    <a:pt x="176" y="1"/>
                  </a:moveTo>
                  <a:cubicBezTo>
                    <a:pt x="80" y="1"/>
                    <a:pt x="1" y="115"/>
                    <a:pt x="70" y="211"/>
                  </a:cubicBezTo>
                  <a:lnTo>
                    <a:pt x="2097" y="2967"/>
                  </a:lnTo>
                  <a:cubicBezTo>
                    <a:pt x="2192" y="3096"/>
                    <a:pt x="2342" y="3157"/>
                    <a:pt x="2519" y="3157"/>
                  </a:cubicBezTo>
                  <a:cubicBezTo>
                    <a:pt x="2680" y="3157"/>
                    <a:pt x="2864" y="3106"/>
                    <a:pt x="3050" y="3007"/>
                  </a:cubicBezTo>
                  <a:cubicBezTo>
                    <a:pt x="3254" y="2620"/>
                    <a:pt x="3254" y="2235"/>
                    <a:pt x="3009" y="2055"/>
                  </a:cubicBezTo>
                  <a:lnTo>
                    <a:pt x="254" y="28"/>
                  </a:lnTo>
                  <a:cubicBezTo>
                    <a:pt x="229" y="9"/>
                    <a:pt x="202" y="1"/>
                    <a:pt x="176" y="1"/>
                  </a:cubicBezTo>
                  <a:close/>
                  <a:moveTo>
                    <a:pt x="13326" y="2097"/>
                  </a:moveTo>
                  <a:cubicBezTo>
                    <a:pt x="13301" y="2097"/>
                    <a:pt x="13274" y="2105"/>
                    <a:pt x="13249" y="2124"/>
                  </a:cubicBezTo>
                  <a:lnTo>
                    <a:pt x="10492" y="4151"/>
                  </a:lnTo>
                  <a:cubicBezTo>
                    <a:pt x="10247" y="4331"/>
                    <a:pt x="10247" y="4718"/>
                    <a:pt x="10452" y="5105"/>
                  </a:cubicBezTo>
                  <a:cubicBezTo>
                    <a:pt x="10637" y="5202"/>
                    <a:pt x="10822" y="5253"/>
                    <a:pt x="10983" y="5253"/>
                  </a:cubicBezTo>
                  <a:cubicBezTo>
                    <a:pt x="11160" y="5253"/>
                    <a:pt x="11310" y="5192"/>
                    <a:pt x="11404" y="5063"/>
                  </a:cubicBezTo>
                  <a:lnTo>
                    <a:pt x="13432" y="2309"/>
                  </a:lnTo>
                  <a:cubicBezTo>
                    <a:pt x="13501" y="2212"/>
                    <a:pt x="13422" y="2097"/>
                    <a:pt x="13326" y="2097"/>
                  </a:cubicBezTo>
                  <a:close/>
                  <a:moveTo>
                    <a:pt x="3600" y="4934"/>
                  </a:moveTo>
                  <a:cubicBezTo>
                    <a:pt x="3578" y="4934"/>
                    <a:pt x="3556" y="4936"/>
                    <a:pt x="3534" y="4939"/>
                  </a:cubicBezTo>
                  <a:lnTo>
                    <a:pt x="152" y="5455"/>
                  </a:lnTo>
                  <a:cubicBezTo>
                    <a:pt x="4" y="5477"/>
                    <a:pt x="4" y="5691"/>
                    <a:pt x="152" y="5713"/>
                  </a:cubicBezTo>
                  <a:lnTo>
                    <a:pt x="3534" y="6229"/>
                  </a:lnTo>
                  <a:cubicBezTo>
                    <a:pt x="3556" y="6232"/>
                    <a:pt x="3578" y="6234"/>
                    <a:pt x="3600" y="6234"/>
                  </a:cubicBezTo>
                  <a:cubicBezTo>
                    <a:pt x="3874" y="6234"/>
                    <a:pt x="4116" y="5972"/>
                    <a:pt x="4235" y="5585"/>
                  </a:cubicBezTo>
                  <a:cubicBezTo>
                    <a:pt x="4116" y="5197"/>
                    <a:pt x="3874" y="4934"/>
                    <a:pt x="3600" y="49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96"/>
            <p:cNvSpPr/>
            <p:nvPr/>
          </p:nvSpPr>
          <p:spPr>
            <a:xfrm>
              <a:off x="724320" y="3306497"/>
              <a:ext cx="366400" cy="171120"/>
            </a:xfrm>
            <a:custGeom>
              <a:avLst/>
              <a:gdLst/>
              <a:ahLst/>
              <a:cxnLst/>
              <a:rect l="l" t="t" r="r" b="b"/>
              <a:pathLst>
                <a:path w="13588" h="6346" extrusionOk="0">
                  <a:moveTo>
                    <a:pt x="3641" y="6334"/>
                  </a:moveTo>
                  <a:cubicBezTo>
                    <a:pt x="3618" y="6334"/>
                    <a:pt x="3595" y="6332"/>
                    <a:pt x="3572" y="6328"/>
                  </a:cubicBezTo>
                  <a:lnTo>
                    <a:pt x="192" y="5814"/>
                  </a:lnTo>
                  <a:cubicBezTo>
                    <a:pt x="23" y="5792"/>
                    <a:pt x="23" y="5548"/>
                    <a:pt x="192" y="5527"/>
                  </a:cubicBezTo>
                  <a:lnTo>
                    <a:pt x="3572" y="5012"/>
                  </a:lnTo>
                  <a:lnTo>
                    <a:pt x="3575" y="5025"/>
                  </a:lnTo>
                  <a:lnTo>
                    <a:pt x="3572" y="5012"/>
                  </a:lnTo>
                  <a:cubicBezTo>
                    <a:pt x="3871" y="4966"/>
                    <a:pt x="4152" y="5223"/>
                    <a:pt x="4289" y="5667"/>
                  </a:cubicBezTo>
                  <a:lnTo>
                    <a:pt x="4291" y="5669"/>
                  </a:lnTo>
                  <a:lnTo>
                    <a:pt x="4289" y="5674"/>
                  </a:lnTo>
                  <a:cubicBezTo>
                    <a:pt x="4162" y="6083"/>
                    <a:pt x="3913" y="6334"/>
                    <a:pt x="3641" y="6334"/>
                  </a:cubicBezTo>
                  <a:close/>
                  <a:moveTo>
                    <a:pt x="3641" y="5034"/>
                  </a:moveTo>
                  <a:cubicBezTo>
                    <a:pt x="3619" y="5034"/>
                    <a:pt x="3598" y="5036"/>
                    <a:pt x="3576" y="5038"/>
                  </a:cubicBezTo>
                  <a:lnTo>
                    <a:pt x="195" y="5554"/>
                  </a:lnTo>
                  <a:cubicBezTo>
                    <a:pt x="61" y="5574"/>
                    <a:pt x="61" y="5766"/>
                    <a:pt x="195" y="5786"/>
                  </a:cubicBezTo>
                  <a:lnTo>
                    <a:pt x="3576" y="6302"/>
                  </a:lnTo>
                  <a:cubicBezTo>
                    <a:pt x="3860" y="6345"/>
                    <a:pt x="4129" y="6097"/>
                    <a:pt x="4263" y="5671"/>
                  </a:cubicBezTo>
                  <a:cubicBezTo>
                    <a:pt x="4139" y="5276"/>
                    <a:pt x="3900" y="5034"/>
                    <a:pt x="3641" y="5034"/>
                  </a:cubicBezTo>
                  <a:close/>
                  <a:moveTo>
                    <a:pt x="11025" y="5352"/>
                  </a:moveTo>
                  <a:cubicBezTo>
                    <a:pt x="10863" y="5352"/>
                    <a:pt x="10679" y="5303"/>
                    <a:pt x="10487" y="5203"/>
                  </a:cubicBezTo>
                  <a:lnTo>
                    <a:pt x="10484" y="5200"/>
                  </a:lnTo>
                  <a:lnTo>
                    <a:pt x="10482" y="5197"/>
                  </a:lnTo>
                  <a:cubicBezTo>
                    <a:pt x="10265" y="4786"/>
                    <a:pt x="10284" y="4406"/>
                    <a:pt x="10526" y="4227"/>
                  </a:cubicBezTo>
                  <a:lnTo>
                    <a:pt x="13282" y="2200"/>
                  </a:lnTo>
                  <a:cubicBezTo>
                    <a:pt x="13416" y="2096"/>
                    <a:pt x="13588" y="2268"/>
                    <a:pt x="13484" y="2402"/>
                  </a:cubicBezTo>
                  <a:lnTo>
                    <a:pt x="11457" y="5157"/>
                  </a:lnTo>
                  <a:cubicBezTo>
                    <a:pt x="11360" y="5288"/>
                    <a:pt x="11208" y="5352"/>
                    <a:pt x="11023" y="5352"/>
                  </a:cubicBezTo>
                  <a:close/>
                  <a:moveTo>
                    <a:pt x="10503" y="5181"/>
                  </a:moveTo>
                  <a:cubicBezTo>
                    <a:pt x="10899" y="5388"/>
                    <a:pt x="11265" y="5373"/>
                    <a:pt x="11435" y="5142"/>
                  </a:cubicBezTo>
                  <a:lnTo>
                    <a:pt x="13462" y="2386"/>
                  </a:lnTo>
                  <a:cubicBezTo>
                    <a:pt x="13542" y="2278"/>
                    <a:pt x="13406" y="2143"/>
                    <a:pt x="13298" y="2222"/>
                  </a:cubicBezTo>
                  <a:lnTo>
                    <a:pt x="10542" y="4249"/>
                  </a:lnTo>
                  <a:cubicBezTo>
                    <a:pt x="10310" y="4419"/>
                    <a:pt x="10296" y="4785"/>
                    <a:pt x="10503" y="5181"/>
                  </a:cubicBezTo>
                  <a:close/>
                  <a:moveTo>
                    <a:pt x="2562" y="3256"/>
                  </a:moveTo>
                  <a:cubicBezTo>
                    <a:pt x="2377" y="3256"/>
                    <a:pt x="2225" y="3191"/>
                    <a:pt x="2130" y="3060"/>
                  </a:cubicBezTo>
                  <a:lnTo>
                    <a:pt x="102" y="306"/>
                  </a:lnTo>
                  <a:cubicBezTo>
                    <a:pt x="0" y="172"/>
                    <a:pt x="172" y="0"/>
                    <a:pt x="304" y="104"/>
                  </a:cubicBezTo>
                  <a:lnTo>
                    <a:pt x="3060" y="2131"/>
                  </a:lnTo>
                  <a:cubicBezTo>
                    <a:pt x="3304" y="2310"/>
                    <a:pt x="3321" y="2690"/>
                    <a:pt x="3105" y="3101"/>
                  </a:cubicBezTo>
                  <a:lnTo>
                    <a:pt x="3103" y="3105"/>
                  </a:lnTo>
                  <a:lnTo>
                    <a:pt x="3099" y="3106"/>
                  </a:lnTo>
                  <a:cubicBezTo>
                    <a:pt x="2906" y="3207"/>
                    <a:pt x="2722" y="3256"/>
                    <a:pt x="2560" y="3256"/>
                  </a:cubicBezTo>
                  <a:close/>
                  <a:moveTo>
                    <a:pt x="218" y="101"/>
                  </a:moveTo>
                  <a:cubicBezTo>
                    <a:pt x="186" y="101"/>
                    <a:pt x="156" y="114"/>
                    <a:pt x="134" y="137"/>
                  </a:cubicBezTo>
                  <a:cubicBezTo>
                    <a:pt x="92" y="177"/>
                    <a:pt x="87" y="244"/>
                    <a:pt x="123" y="290"/>
                  </a:cubicBezTo>
                  <a:lnTo>
                    <a:pt x="2150" y="3044"/>
                  </a:lnTo>
                  <a:cubicBezTo>
                    <a:pt x="2320" y="3276"/>
                    <a:pt x="2684" y="3291"/>
                    <a:pt x="3080" y="3083"/>
                  </a:cubicBezTo>
                  <a:cubicBezTo>
                    <a:pt x="3288" y="2687"/>
                    <a:pt x="3273" y="2323"/>
                    <a:pt x="3042" y="2153"/>
                  </a:cubicBezTo>
                  <a:lnTo>
                    <a:pt x="287" y="125"/>
                  </a:lnTo>
                  <a:cubicBezTo>
                    <a:pt x="267" y="110"/>
                    <a:pt x="242" y="101"/>
                    <a:pt x="218" y="1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96"/>
            <p:cNvSpPr/>
            <p:nvPr/>
          </p:nvSpPr>
          <p:spPr>
            <a:xfrm>
              <a:off x="896572" y="3281420"/>
              <a:ext cx="21168" cy="361843"/>
            </a:xfrm>
            <a:custGeom>
              <a:avLst/>
              <a:gdLst/>
              <a:ahLst/>
              <a:cxnLst/>
              <a:rect l="l" t="t" r="r" b="b"/>
              <a:pathLst>
                <a:path w="785" h="13419" extrusionOk="0">
                  <a:moveTo>
                    <a:pt x="0" y="1"/>
                  </a:moveTo>
                  <a:lnTo>
                    <a:pt x="0" y="13418"/>
                  </a:lnTo>
                  <a:lnTo>
                    <a:pt x="784" y="13418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96"/>
            <p:cNvSpPr/>
            <p:nvPr/>
          </p:nvSpPr>
          <p:spPr>
            <a:xfrm>
              <a:off x="896222" y="3281069"/>
              <a:ext cx="21869" cy="362544"/>
            </a:xfrm>
            <a:custGeom>
              <a:avLst/>
              <a:gdLst/>
              <a:ahLst/>
              <a:cxnLst/>
              <a:rect l="l" t="t" r="r" b="b"/>
              <a:pathLst>
                <a:path w="811" h="13445" extrusionOk="0">
                  <a:moveTo>
                    <a:pt x="810" y="13444"/>
                  </a:moveTo>
                  <a:lnTo>
                    <a:pt x="0" y="13444"/>
                  </a:lnTo>
                  <a:lnTo>
                    <a:pt x="0" y="1"/>
                  </a:lnTo>
                  <a:lnTo>
                    <a:pt x="810" y="1"/>
                  </a:lnTo>
                  <a:close/>
                  <a:moveTo>
                    <a:pt x="28" y="13417"/>
                  </a:moveTo>
                  <a:lnTo>
                    <a:pt x="784" y="13417"/>
                  </a:lnTo>
                  <a:lnTo>
                    <a:pt x="784" y="28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96"/>
            <p:cNvSpPr/>
            <p:nvPr/>
          </p:nvSpPr>
          <p:spPr>
            <a:xfrm>
              <a:off x="886865" y="3281420"/>
              <a:ext cx="41203" cy="361115"/>
            </a:xfrm>
            <a:custGeom>
              <a:avLst/>
              <a:gdLst/>
              <a:ahLst/>
              <a:cxnLst/>
              <a:rect l="l" t="t" r="r" b="b"/>
              <a:pathLst>
                <a:path w="1528" h="13392" extrusionOk="0">
                  <a:moveTo>
                    <a:pt x="415" y="1"/>
                  </a:moveTo>
                  <a:cubicBezTo>
                    <a:pt x="203" y="1"/>
                    <a:pt x="20" y="164"/>
                    <a:pt x="12" y="375"/>
                  </a:cubicBezTo>
                  <a:cubicBezTo>
                    <a:pt x="0" y="597"/>
                    <a:pt x="179" y="785"/>
                    <a:pt x="402" y="785"/>
                  </a:cubicBezTo>
                  <a:lnTo>
                    <a:pt x="1127" y="785"/>
                  </a:lnTo>
                  <a:cubicBezTo>
                    <a:pt x="1349" y="785"/>
                    <a:pt x="1527" y="597"/>
                    <a:pt x="1517" y="375"/>
                  </a:cubicBezTo>
                  <a:cubicBezTo>
                    <a:pt x="1507" y="164"/>
                    <a:pt x="1326" y="1"/>
                    <a:pt x="1114" y="1"/>
                  </a:cubicBezTo>
                  <a:close/>
                  <a:moveTo>
                    <a:pt x="402" y="4212"/>
                  </a:moveTo>
                  <a:cubicBezTo>
                    <a:pt x="186" y="4212"/>
                    <a:pt x="10" y="4386"/>
                    <a:pt x="10" y="4603"/>
                  </a:cubicBezTo>
                  <a:cubicBezTo>
                    <a:pt x="10" y="4820"/>
                    <a:pt x="186" y="4994"/>
                    <a:pt x="402" y="4994"/>
                  </a:cubicBezTo>
                  <a:lnTo>
                    <a:pt x="1127" y="4994"/>
                  </a:lnTo>
                  <a:cubicBezTo>
                    <a:pt x="1343" y="4994"/>
                    <a:pt x="1517" y="4820"/>
                    <a:pt x="1517" y="4603"/>
                  </a:cubicBezTo>
                  <a:cubicBezTo>
                    <a:pt x="1517" y="4388"/>
                    <a:pt x="1342" y="4212"/>
                    <a:pt x="1125" y="4212"/>
                  </a:cubicBezTo>
                  <a:close/>
                  <a:moveTo>
                    <a:pt x="415" y="8396"/>
                  </a:moveTo>
                  <a:cubicBezTo>
                    <a:pt x="203" y="8396"/>
                    <a:pt x="20" y="8559"/>
                    <a:pt x="12" y="8771"/>
                  </a:cubicBezTo>
                  <a:cubicBezTo>
                    <a:pt x="0" y="8992"/>
                    <a:pt x="177" y="9178"/>
                    <a:pt x="400" y="9178"/>
                  </a:cubicBezTo>
                  <a:cubicBezTo>
                    <a:pt x="400" y="9178"/>
                    <a:pt x="401" y="9178"/>
                    <a:pt x="402" y="9178"/>
                  </a:cubicBezTo>
                  <a:lnTo>
                    <a:pt x="1114" y="9178"/>
                  </a:lnTo>
                  <a:cubicBezTo>
                    <a:pt x="1326" y="9178"/>
                    <a:pt x="1507" y="9017"/>
                    <a:pt x="1517" y="8805"/>
                  </a:cubicBezTo>
                  <a:cubicBezTo>
                    <a:pt x="1526" y="8583"/>
                    <a:pt x="1349" y="8397"/>
                    <a:pt x="1125" y="8397"/>
                  </a:cubicBezTo>
                  <a:lnTo>
                    <a:pt x="1127" y="8396"/>
                  </a:lnTo>
                  <a:close/>
                  <a:moveTo>
                    <a:pt x="415" y="12607"/>
                  </a:moveTo>
                  <a:cubicBezTo>
                    <a:pt x="203" y="12607"/>
                    <a:pt x="20" y="12770"/>
                    <a:pt x="12" y="12982"/>
                  </a:cubicBezTo>
                  <a:cubicBezTo>
                    <a:pt x="0" y="13204"/>
                    <a:pt x="179" y="13391"/>
                    <a:pt x="402" y="13391"/>
                  </a:cubicBezTo>
                  <a:lnTo>
                    <a:pt x="1114" y="13391"/>
                  </a:lnTo>
                  <a:cubicBezTo>
                    <a:pt x="1326" y="13391"/>
                    <a:pt x="1507" y="13228"/>
                    <a:pt x="1517" y="13016"/>
                  </a:cubicBezTo>
                  <a:cubicBezTo>
                    <a:pt x="1526" y="12795"/>
                    <a:pt x="1349" y="12609"/>
                    <a:pt x="1125" y="12609"/>
                  </a:cubicBezTo>
                  <a:lnTo>
                    <a:pt x="1127" y="126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96"/>
            <p:cNvSpPr/>
            <p:nvPr/>
          </p:nvSpPr>
          <p:spPr>
            <a:xfrm>
              <a:off x="886515" y="3281069"/>
              <a:ext cx="41931" cy="361843"/>
            </a:xfrm>
            <a:custGeom>
              <a:avLst/>
              <a:gdLst/>
              <a:ahLst/>
              <a:cxnLst/>
              <a:rect l="l" t="t" r="r" b="b"/>
              <a:pathLst>
                <a:path w="1555" h="13419" extrusionOk="0">
                  <a:moveTo>
                    <a:pt x="1127" y="13418"/>
                  </a:moveTo>
                  <a:lnTo>
                    <a:pt x="415" y="13418"/>
                  </a:lnTo>
                  <a:cubicBezTo>
                    <a:pt x="185" y="13417"/>
                    <a:pt x="0" y="13225"/>
                    <a:pt x="10" y="12995"/>
                  </a:cubicBezTo>
                  <a:cubicBezTo>
                    <a:pt x="20" y="12779"/>
                    <a:pt x="203" y="12607"/>
                    <a:pt x="427" y="12607"/>
                  </a:cubicBezTo>
                  <a:lnTo>
                    <a:pt x="1138" y="12607"/>
                  </a:lnTo>
                  <a:cubicBezTo>
                    <a:pt x="1370" y="12607"/>
                    <a:pt x="1553" y="12800"/>
                    <a:pt x="1543" y="13031"/>
                  </a:cubicBezTo>
                  <a:cubicBezTo>
                    <a:pt x="1533" y="13248"/>
                    <a:pt x="1350" y="13418"/>
                    <a:pt x="1127" y="13418"/>
                  </a:cubicBezTo>
                  <a:close/>
                  <a:moveTo>
                    <a:pt x="428" y="12635"/>
                  </a:moveTo>
                  <a:cubicBezTo>
                    <a:pt x="221" y="12635"/>
                    <a:pt x="46" y="12798"/>
                    <a:pt x="38" y="12995"/>
                  </a:cubicBezTo>
                  <a:cubicBezTo>
                    <a:pt x="28" y="13211"/>
                    <a:pt x="200" y="13391"/>
                    <a:pt x="415" y="13390"/>
                  </a:cubicBezTo>
                  <a:lnTo>
                    <a:pt x="1127" y="13390"/>
                  </a:lnTo>
                  <a:cubicBezTo>
                    <a:pt x="1333" y="13390"/>
                    <a:pt x="1509" y="13228"/>
                    <a:pt x="1517" y="13029"/>
                  </a:cubicBezTo>
                  <a:cubicBezTo>
                    <a:pt x="1527" y="12815"/>
                    <a:pt x="1355" y="12635"/>
                    <a:pt x="1138" y="12635"/>
                  </a:cubicBezTo>
                  <a:close/>
                  <a:moveTo>
                    <a:pt x="1127" y="9206"/>
                  </a:moveTo>
                  <a:lnTo>
                    <a:pt x="415" y="9206"/>
                  </a:lnTo>
                  <a:cubicBezTo>
                    <a:pt x="185" y="9206"/>
                    <a:pt x="0" y="9014"/>
                    <a:pt x="10" y="8784"/>
                  </a:cubicBezTo>
                  <a:cubicBezTo>
                    <a:pt x="20" y="8568"/>
                    <a:pt x="203" y="8396"/>
                    <a:pt x="427" y="8396"/>
                  </a:cubicBezTo>
                  <a:lnTo>
                    <a:pt x="1138" y="8396"/>
                  </a:lnTo>
                  <a:cubicBezTo>
                    <a:pt x="1370" y="8396"/>
                    <a:pt x="1555" y="8589"/>
                    <a:pt x="1545" y="8820"/>
                  </a:cubicBezTo>
                  <a:cubicBezTo>
                    <a:pt x="1533" y="9037"/>
                    <a:pt x="1350" y="9206"/>
                    <a:pt x="1127" y="9206"/>
                  </a:cubicBezTo>
                  <a:close/>
                  <a:moveTo>
                    <a:pt x="428" y="8423"/>
                  </a:moveTo>
                  <a:cubicBezTo>
                    <a:pt x="221" y="8423"/>
                    <a:pt x="46" y="8586"/>
                    <a:pt x="38" y="8784"/>
                  </a:cubicBezTo>
                  <a:cubicBezTo>
                    <a:pt x="28" y="8998"/>
                    <a:pt x="200" y="9178"/>
                    <a:pt x="415" y="9178"/>
                  </a:cubicBezTo>
                  <a:lnTo>
                    <a:pt x="1127" y="9178"/>
                  </a:lnTo>
                  <a:cubicBezTo>
                    <a:pt x="1333" y="9178"/>
                    <a:pt x="1509" y="9017"/>
                    <a:pt x="1517" y="8818"/>
                  </a:cubicBezTo>
                  <a:cubicBezTo>
                    <a:pt x="1527" y="8604"/>
                    <a:pt x="1355" y="8423"/>
                    <a:pt x="1138" y="8423"/>
                  </a:cubicBezTo>
                  <a:close/>
                  <a:moveTo>
                    <a:pt x="1138" y="5022"/>
                  </a:moveTo>
                  <a:lnTo>
                    <a:pt x="415" y="5022"/>
                  </a:lnTo>
                  <a:cubicBezTo>
                    <a:pt x="192" y="5022"/>
                    <a:pt x="10" y="4840"/>
                    <a:pt x="10" y="4617"/>
                  </a:cubicBezTo>
                  <a:cubicBezTo>
                    <a:pt x="10" y="4392"/>
                    <a:pt x="192" y="4212"/>
                    <a:pt x="415" y="4212"/>
                  </a:cubicBezTo>
                  <a:lnTo>
                    <a:pt x="1138" y="4212"/>
                  </a:lnTo>
                  <a:cubicBezTo>
                    <a:pt x="1363" y="4212"/>
                    <a:pt x="1545" y="4392"/>
                    <a:pt x="1545" y="4617"/>
                  </a:cubicBezTo>
                  <a:cubicBezTo>
                    <a:pt x="1545" y="4840"/>
                    <a:pt x="1363" y="5022"/>
                    <a:pt x="1138" y="5022"/>
                  </a:cubicBezTo>
                  <a:close/>
                  <a:moveTo>
                    <a:pt x="415" y="4240"/>
                  </a:moveTo>
                  <a:cubicBezTo>
                    <a:pt x="206" y="4240"/>
                    <a:pt x="36" y="4408"/>
                    <a:pt x="36" y="4617"/>
                  </a:cubicBezTo>
                  <a:cubicBezTo>
                    <a:pt x="36" y="4826"/>
                    <a:pt x="206" y="4996"/>
                    <a:pt x="415" y="4996"/>
                  </a:cubicBezTo>
                  <a:lnTo>
                    <a:pt x="1138" y="4996"/>
                  </a:lnTo>
                  <a:cubicBezTo>
                    <a:pt x="1347" y="4996"/>
                    <a:pt x="1517" y="4826"/>
                    <a:pt x="1517" y="4617"/>
                  </a:cubicBezTo>
                  <a:cubicBezTo>
                    <a:pt x="1517" y="4408"/>
                    <a:pt x="1347" y="4240"/>
                    <a:pt x="1138" y="4240"/>
                  </a:cubicBezTo>
                  <a:close/>
                  <a:moveTo>
                    <a:pt x="1138" y="811"/>
                  </a:moveTo>
                  <a:lnTo>
                    <a:pt x="415" y="811"/>
                  </a:lnTo>
                  <a:cubicBezTo>
                    <a:pt x="185" y="811"/>
                    <a:pt x="0" y="618"/>
                    <a:pt x="10" y="388"/>
                  </a:cubicBezTo>
                  <a:cubicBezTo>
                    <a:pt x="20" y="172"/>
                    <a:pt x="203" y="1"/>
                    <a:pt x="427" y="1"/>
                  </a:cubicBezTo>
                  <a:lnTo>
                    <a:pt x="1127" y="1"/>
                  </a:lnTo>
                  <a:cubicBezTo>
                    <a:pt x="1350" y="1"/>
                    <a:pt x="1533" y="171"/>
                    <a:pt x="1543" y="388"/>
                  </a:cubicBezTo>
                  <a:cubicBezTo>
                    <a:pt x="1553" y="619"/>
                    <a:pt x="1370" y="811"/>
                    <a:pt x="1138" y="811"/>
                  </a:cubicBezTo>
                  <a:close/>
                  <a:moveTo>
                    <a:pt x="428" y="28"/>
                  </a:moveTo>
                  <a:cubicBezTo>
                    <a:pt x="221" y="28"/>
                    <a:pt x="46" y="190"/>
                    <a:pt x="38" y="388"/>
                  </a:cubicBezTo>
                  <a:cubicBezTo>
                    <a:pt x="28" y="603"/>
                    <a:pt x="200" y="783"/>
                    <a:pt x="417" y="783"/>
                  </a:cubicBezTo>
                  <a:lnTo>
                    <a:pt x="1140" y="783"/>
                  </a:lnTo>
                  <a:cubicBezTo>
                    <a:pt x="1356" y="783"/>
                    <a:pt x="1527" y="603"/>
                    <a:pt x="1519" y="388"/>
                  </a:cubicBezTo>
                  <a:cubicBezTo>
                    <a:pt x="1509" y="188"/>
                    <a:pt x="1334" y="28"/>
                    <a:pt x="112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96"/>
            <p:cNvSpPr/>
            <p:nvPr/>
          </p:nvSpPr>
          <p:spPr>
            <a:xfrm>
              <a:off x="720383" y="3275595"/>
              <a:ext cx="374301" cy="372764"/>
            </a:xfrm>
            <a:custGeom>
              <a:avLst/>
              <a:gdLst/>
              <a:ahLst/>
              <a:cxnLst/>
              <a:rect l="l" t="t" r="r" b="b"/>
              <a:pathLst>
                <a:path w="13881" h="13824" extrusionOk="0">
                  <a:moveTo>
                    <a:pt x="7294" y="407"/>
                  </a:moveTo>
                  <a:cubicBezTo>
                    <a:pt x="7393" y="407"/>
                    <a:pt x="7478" y="483"/>
                    <a:pt x="7487" y="583"/>
                  </a:cubicBezTo>
                  <a:cubicBezTo>
                    <a:pt x="7494" y="684"/>
                    <a:pt x="7419" y="772"/>
                    <a:pt x="7318" y="783"/>
                  </a:cubicBezTo>
                  <a:lnTo>
                    <a:pt x="7311" y="783"/>
                  </a:lnTo>
                  <a:cubicBezTo>
                    <a:pt x="7307" y="785"/>
                    <a:pt x="7301" y="785"/>
                    <a:pt x="7297" y="785"/>
                  </a:cubicBezTo>
                  <a:lnTo>
                    <a:pt x="6586" y="785"/>
                  </a:lnTo>
                  <a:cubicBezTo>
                    <a:pt x="6585" y="785"/>
                    <a:pt x="6584" y="785"/>
                    <a:pt x="6583" y="785"/>
                  </a:cubicBezTo>
                  <a:cubicBezTo>
                    <a:pt x="6487" y="785"/>
                    <a:pt x="6405" y="714"/>
                    <a:pt x="6390" y="619"/>
                  </a:cubicBezTo>
                  <a:cubicBezTo>
                    <a:pt x="6376" y="506"/>
                    <a:pt x="6464" y="407"/>
                    <a:pt x="6578" y="407"/>
                  </a:cubicBezTo>
                  <a:lnTo>
                    <a:pt x="7291" y="407"/>
                  </a:lnTo>
                  <a:cubicBezTo>
                    <a:pt x="7292" y="407"/>
                    <a:pt x="7293" y="407"/>
                    <a:pt x="7294" y="407"/>
                  </a:cubicBezTo>
                  <a:close/>
                  <a:moveTo>
                    <a:pt x="4222" y="793"/>
                  </a:moveTo>
                  <a:lnTo>
                    <a:pt x="3895" y="3728"/>
                  </a:lnTo>
                  <a:cubicBezTo>
                    <a:pt x="3881" y="3862"/>
                    <a:pt x="3747" y="3969"/>
                    <a:pt x="3542" y="4022"/>
                  </a:cubicBezTo>
                  <a:cubicBezTo>
                    <a:pt x="3649" y="3646"/>
                    <a:pt x="3571" y="3312"/>
                    <a:pt x="3316" y="3124"/>
                  </a:cubicBezTo>
                  <a:lnTo>
                    <a:pt x="3228" y="3059"/>
                  </a:lnTo>
                  <a:lnTo>
                    <a:pt x="4222" y="793"/>
                  </a:lnTo>
                  <a:close/>
                  <a:moveTo>
                    <a:pt x="699" y="1702"/>
                  </a:moveTo>
                  <a:lnTo>
                    <a:pt x="3077" y="3451"/>
                  </a:lnTo>
                  <a:cubicBezTo>
                    <a:pt x="3218" y="3554"/>
                    <a:pt x="3219" y="3806"/>
                    <a:pt x="3087" y="4090"/>
                  </a:cubicBezTo>
                  <a:cubicBezTo>
                    <a:pt x="2948" y="4154"/>
                    <a:pt x="2817" y="4187"/>
                    <a:pt x="2707" y="4187"/>
                  </a:cubicBezTo>
                  <a:cubicBezTo>
                    <a:pt x="2592" y="4187"/>
                    <a:pt x="2500" y="4151"/>
                    <a:pt x="2447" y="4079"/>
                  </a:cubicBezTo>
                  <a:lnTo>
                    <a:pt x="699" y="1702"/>
                  </a:lnTo>
                  <a:close/>
                  <a:moveTo>
                    <a:pt x="7318" y="4617"/>
                  </a:moveTo>
                  <a:cubicBezTo>
                    <a:pt x="7415" y="4627"/>
                    <a:pt x="7487" y="4709"/>
                    <a:pt x="7487" y="4806"/>
                  </a:cubicBezTo>
                  <a:cubicBezTo>
                    <a:pt x="7487" y="4902"/>
                    <a:pt x="7415" y="4983"/>
                    <a:pt x="7318" y="4993"/>
                  </a:cubicBezTo>
                  <a:lnTo>
                    <a:pt x="7318" y="4996"/>
                  </a:lnTo>
                  <a:lnTo>
                    <a:pt x="6586" y="4996"/>
                  </a:lnTo>
                  <a:cubicBezTo>
                    <a:pt x="6585" y="4996"/>
                    <a:pt x="6584" y="4996"/>
                    <a:pt x="6583" y="4996"/>
                  </a:cubicBezTo>
                  <a:cubicBezTo>
                    <a:pt x="6487" y="4996"/>
                    <a:pt x="6405" y="4926"/>
                    <a:pt x="6390" y="4830"/>
                  </a:cubicBezTo>
                  <a:cubicBezTo>
                    <a:pt x="6376" y="4716"/>
                    <a:pt x="6464" y="4617"/>
                    <a:pt x="6578" y="4617"/>
                  </a:cubicBezTo>
                  <a:close/>
                  <a:moveTo>
                    <a:pt x="9655" y="2891"/>
                  </a:moveTo>
                  <a:lnTo>
                    <a:pt x="10648" y="5157"/>
                  </a:lnTo>
                  <a:lnTo>
                    <a:pt x="10560" y="5221"/>
                  </a:lnTo>
                  <a:cubicBezTo>
                    <a:pt x="10306" y="5408"/>
                    <a:pt x="10227" y="5744"/>
                    <a:pt x="10334" y="6120"/>
                  </a:cubicBezTo>
                  <a:cubicBezTo>
                    <a:pt x="10129" y="6065"/>
                    <a:pt x="9995" y="5958"/>
                    <a:pt x="9981" y="5824"/>
                  </a:cubicBezTo>
                  <a:lnTo>
                    <a:pt x="9655" y="2891"/>
                  </a:lnTo>
                  <a:close/>
                  <a:moveTo>
                    <a:pt x="13178" y="3797"/>
                  </a:moveTo>
                  <a:lnTo>
                    <a:pt x="11429" y="6176"/>
                  </a:lnTo>
                  <a:cubicBezTo>
                    <a:pt x="11376" y="6248"/>
                    <a:pt x="11284" y="6283"/>
                    <a:pt x="11169" y="6283"/>
                  </a:cubicBezTo>
                  <a:cubicBezTo>
                    <a:pt x="11060" y="6283"/>
                    <a:pt x="10929" y="6251"/>
                    <a:pt x="10790" y="6186"/>
                  </a:cubicBezTo>
                  <a:cubicBezTo>
                    <a:pt x="10656" y="5902"/>
                    <a:pt x="10659" y="5650"/>
                    <a:pt x="10800" y="5546"/>
                  </a:cubicBezTo>
                  <a:lnTo>
                    <a:pt x="13178" y="3797"/>
                  </a:lnTo>
                  <a:close/>
                  <a:moveTo>
                    <a:pt x="3785" y="6369"/>
                  </a:moveTo>
                  <a:cubicBezTo>
                    <a:pt x="3945" y="6369"/>
                    <a:pt x="4107" y="6538"/>
                    <a:pt x="4206" y="6807"/>
                  </a:cubicBezTo>
                  <a:lnTo>
                    <a:pt x="4206" y="6815"/>
                  </a:lnTo>
                  <a:cubicBezTo>
                    <a:pt x="4206" y="6818"/>
                    <a:pt x="4206" y="6823"/>
                    <a:pt x="4206" y="6824"/>
                  </a:cubicBezTo>
                  <a:cubicBezTo>
                    <a:pt x="4107" y="7095"/>
                    <a:pt x="3945" y="7263"/>
                    <a:pt x="3785" y="7263"/>
                  </a:cubicBezTo>
                  <a:cubicBezTo>
                    <a:pt x="3774" y="7263"/>
                    <a:pt x="3762" y="7262"/>
                    <a:pt x="3751" y="7261"/>
                  </a:cubicBezTo>
                  <a:lnTo>
                    <a:pt x="833" y="6815"/>
                  </a:lnTo>
                  <a:lnTo>
                    <a:pt x="3751" y="6372"/>
                  </a:lnTo>
                  <a:cubicBezTo>
                    <a:pt x="3762" y="6370"/>
                    <a:pt x="3774" y="6369"/>
                    <a:pt x="3785" y="6369"/>
                  </a:cubicBezTo>
                  <a:close/>
                  <a:moveTo>
                    <a:pt x="7129" y="5401"/>
                  </a:moveTo>
                  <a:lnTo>
                    <a:pt x="7129" y="8425"/>
                  </a:lnTo>
                  <a:lnTo>
                    <a:pt x="6750" y="8425"/>
                  </a:lnTo>
                  <a:lnTo>
                    <a:pt x="6750" y="5401"/>
                  </a:lnTo>
                  <a:close/>
                  <a:moveTo>
                    <a:pt x="7318" y="8828"/>
                  </a:moveTo>
                  <a:cubicBezTo>
                    <a:pt x="7415" y="8838"/>
                    <a:pt x="7488" y="8919"/>
                    <a:pt x="7488" y="9015"/>
                  </a:cubicBezTo>
                  <a:cubicBezTo>
                    <a:pt x="7488" y="9112"/>
                    <a:pt x="7415" y="9194"/>
                    <a:pt x="7318" y="9204"/>
                  </a:cubicBezTo>
                  <a:lnTo>
                    <a:pt x="7318" y="9206"/>
                  </a:lnTo>
                  <a:lnTo>
                    <a:pt x="6586" y="9206"/>
                  </a:lnTo>
                  <a:cubicBezTo>
                    <a:pt x="6585" y="9206"/>
                    <a:pt x="6584" y="9206"/>
                    <a:pt x="6583" y="9206"/>
                  </a:cubicBezTo>
                  <a:cubicBezTo>
                    <a:pt x="6487" y="9206"/>
                    <a:pt x="6405" y="9135"/>
                    <a:pt x="6390" y="9040"/>
                  </a:cubicBezTo>
                  <a:cubicBezTo>
                    <a:pt x="6376" y="8928"/>
                    <a:pt x="6464" y="8828"/>
                    <a:pt x="6578" y="8828"/>
                  </a:cubicBezTo>
                  <a:close/>
                  <a:moveTo>
                    <a:pt x="7129" y="9612"/>
                  </a:moveTo>
                  <a:lnTo>
                    <a:pt x="7129" y="12635"/>
                  </a:lnTo>
                  <a:lnTo>
                    <a:pt x="6750" y="12635"/>
                  </a:lnTo>
                  <a:lnTo>
                    <a:pt x="6750" y="9612"/>
                  </a:lnTo>
                  <a:close/>
                  <a:moveTo>
                    <a:pt x="6583" y="13041"/>
                  </a:moveTo>
                  <a:cubicBezTo>
                    <a:pt x="6584" y="13041"/>
                    <a:pt x="6585" y="13041"/>
                    <a:pt x="6586" y="13041"/>
                  </a:cubicBezTo>
                  <a:lnTo>
                    <a:pt x="7318" y="13041"/>
                  </a:lnTo>
                  <a:cubicBezTo>
                    <a:pt x="7415" y="13051"/>
                    <a:pt x="7487" y="13133"/>
                    <a:pt x="7487" y="13230"/>
                  </a:cubicBezTo>
                  <a:cubicBezTo>
                    <a:pt x="7487" y="13326"/>
                    <a:pt x="7415" y="13407"/>
                    <a:pt x="7318" y="13417"/>
                  </a:cubicBezTo>
                  <a:lnTo>
                    <a:pt x="7312" y="13417"/>
                  </a:lnTo>
                  <a:cubicBezTo>
                    <a:pt x="7307" y="13418"/>
                    <a:pt x="7302" y="13418"/>
                    <a:pt x="7297" y="13418"/>
                  </a:cubicBezTo>
                  <a:lnTo>
                    <a:pt x="6559" y="13418"/>
                  </a:lnTo>
                  <a:cubicBezTo>
                    <a:pt x="6458" y="13408"/>
                    <a:pt x="6383" y="13319"/>
                    <a:pt x="6389" y="13218"/>
                  </a:cubicBezTo>
                  <a:cubicBezTo>
                    <a:pt x="6399" y="13117"/>
                    <a:pt x="6482" y="13041"/>
                    <a:pt x="6583" y="13041"/>
                  </a:cubicBezTo>
                  <a:close/>
                  <a:moveTo>
                    <a:pt x="6592" y="1"/>
                  </a:moveTo>
                  <a:cubicBezTo>
                    <a:pt x="6292" y="1"/>
                    <a:pt x="6029" y="217"/>
                    <a:pt x="5988" y="514"/>
                  </a:cubicBezTo>
                  <a:cubicBezTo>
                    <a:pt x="5951" y="782"/>
                    <a:pt x="6098" y="1040"/>
                    <a:pt x="6346" y="1145"/>
                  </a:cubicBezTo>
                  <a:lnTo>
                    <a:pt x="6346" y="1756"/>
                  </a:lnTo>
                  <a:cubicBezTo>
                    <a:pt x="6344" y="1859"/>
                    <a:pt x="6421" y="1949"/>
                    <a:pt x="6523" y="1964"/>
                  </a:cubicBezTo>
                  <a:cubicBezTo>
                    <a:pt x="6531" y="1965"/>
                    <a:pt x="6539" y="1966"/>
                    <a:pt x="6547" y="1966"/>
                  </a:cubicBezTo>
                  <a:cubicBezTo>
                    <a:pt x="6658" y="1966"/>
                    <a:pt x="6750" y="1877"/>
                    <a:pt x="6750" y="1763"/>
                  </a:cubicBezTo>
                  <a:lnTo>
                    <a:pt x="6750" y="1189"/>
                  </a:lnTo>
                  <a:lnTo>
                    <a:pt x="7129" y="1189"/>
                  </a:lnTo>
                  <a:lnTo>
                    <a:pt x="7129" y="4212"/>
                  </a:lnTo>
                  <a:lnTo>
                    <a:pt x="6750" y="4212"/>
                  </a:lnTo>
                  <a:lnTo>
                    <a:pt x="6750" y="2519"/>
                  </a:lnTo>
                  <a:cubicBezTo>
                    <a:pt x="6752" y="2414"/>
                    <a:pt x="6677" y="2326"/>
                    <a:pt x="6573" y="2310"/>
                  </a:cubicBezTo>
                  <a:cubicBezTo>
                    <a:pt x="6564" y="2309"/>
                    <a:pt x="6556" y="2309"/>
                    <a:pt x="6547" y="2309"/>
                  </a:cubicBezTo>
                  <a:cubicBezTo>
                    <a:pt x="6437" y="2309"/>
                    <a:pt x="6346" y="2398"/>
                    <a:pt x="6346" y="2511"/>
                  </a:cubicBezTo>
                  <a:lnTo>
                    <a:pt x="6346" y="4260"/>
                  </a:lnTo>
                  <a:cubicBezTo>
                    <a:pt x="6125" y="4353"/>
                    <a:pt x="5983" y="4569"/>
                    <a:pt x="5983" y="4808"/>
                  </a:cubicBezTo>
                  <a:cubicBezTo>
                    <a:pt x="5983" y="5048"/>
                    <a:pt x="6125" y="5264"/>
                    <a:pt x="6346" y="5357"/>
                  </a:cubicBezTo>
                  <a:lnTo>
                    <a:pt x="6346" y="7062"/>
                  </a:lnTo>
                  <a:lnTo>
                    <a:pt x="3689" y="4405"/>
                  </a:lnTo>
                  <a:cubicBezTo>
                    <a:pt x="4039" y="4300"/>
                    <a:pt x="4268" y="4072"/>
                    <a:pt x="4301" y="3774"/>
                  </a:cubicBezTo>
                  <a:lnTo>
                    <a:pt x="4680" y="374"/>
                  </a:lnTo>
                  <a:cubicBezTo>
                    <a:pt x="4697" y="210"/>
                    <a:pt x="4594" y="57"/>
                    <a:pt x="4434" y="15"/>
                  </a:cubicBezTo>
                  <a:cubicBezTo>
                    <a:pt x="4405" y="7"/>
                    <a:pt x="4376" y="4"/>
                    <a:pt x="4347" y="4"/>
                  </a:cubicBezTo>
                  <a:cubicBezTo>
                    <a:pt x="4218" y="4"/>
                    <a:pt x="4096" y="80"/>
                    <a:pt x="4042" y="202"/>
                  </a:cubicBezTo>
                  <a:lnTo>
                    <a:pt x="2898" y="2816"/>
                  </a:lnTo>
                  <a:lnTo>
                    <a:pt x="564" y="1099"/>
                  </a:lnTo>
                  <a:cubicBezTo>
                    <a:pt x="505" y="1055"/>
                    <a:pt x="436" y="1034"/>
                    <a:pt x="367" y="1034"/>
                  </a:cubicBezTo>
                  <a:cubicBezTo>
                    <a:pt x="281" y="1034"/>
                    <a:pt x="196" y="1067"/>
                    <a:pt x="132" y="1132"/>
                  </a:cubicBezTo>
                  <a:cubicBezTo>
                    <a:pt x="15" y="1248"/>
                    <a:pt x="1" y="1433"/>
                    <a:pt x="99" y="1565"/>
                  </a:cubicBezTo>
                  <a:lnTo>
                    <a:pt x="2126" y="4320"/>
                  </a:lnTo>
                  <a:cubicBezTo>
                    <a:pt x="2258" y="4500"/>
                    <a:pt x="2466" y="4594"/>
                    <a:pt x="2709" y="4594"/>
                  </a:cubicBezTo>
                  <a:cubicBezTo>
                    <a:pt x="2860" y="4594"/>
                    <a:pt x="3028" y="4558"/>
                    <a:pt x="3198" y="4486"/>
                  </a:cubicBezTo>
                  <a:lnTo>
                    <a:pt x="5328" y="6615"/>
                  </a:lnTo>
                  <a:lnTo>
                    <a:pt x="4569" y="6615"/>
                  </a:lnTo>
                  <a:cubicBezTo>
                    <a:pt x="4403" y="6208"/>
                    <a:pt x="4113" y="5965"/>
                    <a:pt x="3791" y="5965"/>
                  </a:cubicBezTo>
                  <a:cubicBezTo>
                    <a:pt x="3759" y="5965"/>
                    <a:pt x="3726" y="5968"/>
                    <a:pt x="3693" y="5973"/>
                  </a:cubicBezTo>
                  <a:lnTo>
                    <a:pt x="312" y="6488"/>
                  </a:lnTo>
                  <a:cubicBezTo>
                    <a:pt x="149" y="6513"/>
                    <a:pt x="29" y="6653"/>
                    <a:pt x="29" y="6818"/>
                  </a:cubicBezTo>
                  <a:cubicBezTo>
                    <a:pt x="29" y="6983"/>
                    <a:pt x="149" y="7122"/>
                    <a:pt x="312" y="7147"/>
                  </a:cubicBezTo>
                  <a:lnTo>
                    <a:pt x="3693" y="7663"/>
                  </a:lnTo>
                  <a:cubicBezTo>
                    <a:pt x="3726" y="7668"/>
                    <a:pt x="3758" y="7670"/>
                    <a:pt x="3791" y="7670"/>
                  </a:cubicBezTo>
                  <a:cubicBezTo>
                    <a:pt x="4112" y="7670"/>
                    <a:pt x="4402" y="7428"/>
                    <a:pt x="4569" y="7020"/>
                  </a:cubicBezTo>
                  <a:lnTo>
                    <a:pt x="5732" y="7020"/>
                  </a:lnTo>
                  <a:lnTo>
                    <a:pt x="6346" y="7634"/>
                  </a:lnTo>
                  <a:lnTo>
                    <a:pt x="6346" y="8471"/>
                  </a:lnTo>
                  <a:cubicBezTo>
                    <a:pt x="6125" y="8563"/>
                    <a:pt x="5983" y="8779"/>
                    <a:pt x="5983" y="9018"/>
                  </a:cubicBezTo>
                  <a:cubicBezTo>
                    <a:pt x="5983" y="9257"/>
                    <a:pt x="6125" y="9474"/>
                    <a:pt x="6346" y="9567"/>
                  </a:cubicBezTo>
                  <a:lnTo>
                    <a:pt x="6346" y="12679"/>
                  </a:lnTo>
                  <a:cubicBezTo>
                    <a:pt x="6098" y="12784"/>
                    <a:pt x="5951" y="13044"/>
                    <a:pt x="5988" y="13310"/>
                  </a:cubicBezTo>
                  <a:cubicBezTo>
                    <a:pt x="6026" y="13578"/>
                    <a:pt x="6239" y="13786"/>
                    <a:pt x="6506" y="13819"/>
                  </a:cubicBezTo>
                  <a:cubicBezTo>
                    <a:pt x="6520" y="13822"/>
                    <a:pt x="6534" y="13823"/>
                    <a:pt x="6549" y="13823"/>
                  </a:cubicBezTo>
                  <a:lnTo>
                    <a:pt x="7331" y="13823"/>
                  </a:lnTo>
                  <a:cubicBezTo>
                    <a:pt x="7346" y="13823"/>
                    <a:pt x="7360" y="13822"/>
                    <a:pt x="7373" y="13819"/>
                  </a:cubicBezTo>
                  <a:cubicBezTo>
                    <a:pt x="7673" y="13783"/>
                    <a:pt x="7897" y="13529"/>
                    <a:pt x="7897" y="13228"/>
                  </a:cubicBezTo>
                  <a:cubicBezTo>
                    <a:pt x="7897" y="12982"/>
                    <a:pt x="7747" y="12770"/>
                    <a:pt x="7507" y="12679"/>
                  </a:cubicBezTo>
                  <a:lnTo>
                    <a:pt x="7507" y="9566"/>
                  </a:lnTo>
                  <a:cubicBezTo>
                    <a:pt x="7747" y="9476"/>
                    <a:pt x="7897" y="9263"/>
                    <a:pt x="7897" y="9017"/>
                  </a:cubicBezTo>
                  <a:cubicBezTo>
                    <a:pt x="7897" y="8987"/>
                    <a:pt x="7894" y="8956"/>
                    <a:pt x="7890" y="8926"/>
                  </a:cubicBezTo>
                  <a:cubicBezTo>
                    <a:pt x="8570" y="8543"/>
                    <a:pt x="9194" y="8067"/>
                    <a:pt x="9746" y="7516"/>
                  </a:cubicBezTo>
                  <a:lnTo>
                    <a:pt x="10682" y="6579"/>
                  </a:lnTo>
                  <a:cubicBezTo>
                    <a:pt x="10854" y="6651"/>
                    <a:pt x="11019" y="6687"/>
                    <a:pt x="11171" y="6687"/>
                  </a:cubicBezTo>
                  <a:cubicBezTo>
                    <a:pt x="11416" y="6687"/>
                    <a:pt x="11622" y="6596"/>
                    <a:pt x="11756" y="6415"/>
                  </a:cubicBezTo>
                  <a:lnTo>
                    <a:pt x="13783" y="3660"/>
                  </a:lnTo>
                  <a:cubicBezTo>
                    <a:pt x="13881" y="3528"/>
                    <a:pt x="13866" y="3342"/>
                    <a:pt x="13750" y="3227"/>
                  </a:cubicBezTo>
                  <a:cubicBezTo>
                    <a:pt x="13685" y="3161"/>
                    <a:pt x="13600" y="3128"/>
                    <a:pt x="13514" y="3128"/>
                  </a:cubicBezTo>
                  <a:cubicBezTo>
                    <a:pt x="13445" y="3128"/>
                    <a:pt x="13375" y="3150"/>
                    <a:pt x="13316" y="3193"/>
                  </a:cubicBezTo>
                  <a:lnTo>
                    <a:pt x="10983" y="4911"/>
                  </a:lnTo>
                  <a:lnTo>
                    <a:pt x="9838" y="2297"/>
                  </a:lnTo>
                  <a:cubicBezTo>
                    <a:pt x="9784" y="2173"/>
                    <a:pt x="9662" y="2097"/>
                    <a:pt x="9532" y="2097"/>
                  </a:cubicBezTo>
                  <a:cubicBezTo>
                    <a:pt x="9504" y="2097"/>
                    <a:pt x="9475" y="2101"/>
                    <a:pt x="9446" y="2109"/>
                  </a:cubicBezTo>
                  <a:cubicBezTo>
                    <a:pt x="9288" y="2152"/>
                    <a:pt x="9182" y="2304"/>
                    <a:pt x="9201" y="2469"/>
                  </a:cubicBezTo>
                  <a:lnTo>
                    <a:pt x="9580" y="5869"/>
                  </a:lnTo>
                  <a:cubicBezTo>
                    <a:pt x="9613" y="6167"/>
                    <a:pt x="9842" y="6395"/>
                    <a:pt x="10192" y="6498"/>
                  </a:cubicBezTo>
                  <a:lnTo>
                    <a:pt x="9462" y="7229"/>
                  </a:lnTo>
                  <a:cubicBezTo>
                    <a:pt x="8936" y="7755"/>
                    <a:pt x="8344" y="8206"/>
                    <a:pt x="7697" y="8570"/>
                  </a:cubicBezTo>
                  <a:cubicBezTo>
                    <a:pt x="7650" y="8528"/>
                    <a:pt x="7595" y="8494"/>
                    <a:pt x="7536" y="8468"/>
                  </a:cubicBezTo>
                  <a:lnTo>
                    <a:pt x="7536" y="5356"/>
                  </a:lnTo>
                  <a:cubicBezTo>
                    <a:pt x="7756" y="5262"/>
                    <a:pt x="7899" y="5046"/>
                    <a:pt x="7899" y="4807"/>
                  </a:cubicBezTo>
                  <a:cubicBezTo>
                    <a:pt x="7899" y="4568"/>
                    <a:pt x="7756" y="4352"/>
                    <a:pt x="7536" y="4258"/>
                  </a:cubicBezTo>
                  <a:lnTo>
                    <a:pt x="7536" y="1145"/>
                  </a:lnTo>
                  <a:cubicBezTo>
                    <a:pt x="7796" y="1035"/>
                    <a:pt x="7943" y="756"/>
                    <a:pt x="7887" y="479"/>
                  </a:cubicBezTo>
                  <a:cubicBezTo>
                    <a:pt x="7831" y="201"/>
                    <a:pt x="7586" y="1"/>
                    <a:pt x="7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96"/>
          <p:cNvGrpSpPr/>
          <p:nvPr/>
        </p:nvGrpSpPr>
        <p:grpSpPr>
          <a:xfrm>
            <a:off x="720073" y="3872641"/>
            <a:ext cx="377025" cy="372953"/>
            <a:chOff x="720140" y="3875890"/>
            <a:chExt cx="377025" cy="372953"/>
          </a:xfrm>
        </p:grpSpPr>
        <p:sp>
          <p:nvSpPr>
            <p:cNvPr id="1633" name="Google Shape;1633;p96"/>
            <p:cNvSpPr/>
            <p:nvPr/>
          </p:nvSpPr>
          <p:spPr>
            <a:xfrm>
              <a:off x="951338" y="3986851"/>
              <a:ext cx="65498" cy="64096"/>
            </a:xfrm>
            <a:custGeom>
              <a:avLst/>
              <a:gdLst/>
              <a:ahLst/>
              <a:cxnLst/>
              <a:rect l="l" t="t" r="r" b="b"/>
              <a:pathLst>
                <a:path w="2429" h="2377" extrusionOk="0">
                  <a:moveTo>
                    <a:pt x="1215" y="0"/>
                  </a:moveTo>
                  <a:cubicBezTo>
                    <a:pt x="1148" y="0"/>
                    <a:pt x="1081" y="26"/>
                    <a:pt x="1030" y="77"/>
                  </a:cubicBezTo>
                  <a:lnTo>
                    <a:pt x="103" y="1004"/>
                  </a:lnTo>
                  <a:cubicBezTo>
                    <a:pt x="1" y="1106"/>
                    <a:pt x="1" y="1271"/>
                    <a:pt x="103" y="1374"/>
                  </a:cubicBezTo>
                  <a:lnTo>
                    <a:pt x="1030" y="2300"/>
                  </a:lnTo>
                  <a:cubicBezTo>
                    <a:pt x="1081" y="2351"/>
                    <a:pt x="1148" y="2377"/>
                    <a:pt x="1215" y="2377"/>
                  </a:cubicBezTo>
                  <a:cubicBezTo>
                    <a:pt x="1282" y="2377"/>
                    <a:pt x="1349" y="2351"/>
                    <a:pt x="1400" y="2300"/>
                  </a:cubicBezTo>
                  <a:lnTo>
                    <a:pt x="2326" y="1374"/>
                  </a:lnTo>
                  <a:cubicBezTo>
                    <a:pt x="2428" y="1271"/>
                    <a:pt x="2428" y="1106"/>
                    <a:pt x="2326" y="1004"/>
                  </a:cubicBezTo>
                  <a:lnTo>
                    <a:pt x="1400" y="77"/>
                  </a:lnTo>
                  <a:cubicBezTo>
                    <a:pt x="1349" y="26"/>
                    <a:pt x="1282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96"/>
            <p:cNvSpPr/>
            <p:nvPr/>
          </p:nvSpPr>
          <p:spPr>
            <a:xfrm>
              <a:off x="855882" y="3881337"/>
              <a:ext cx="33059" cy="28313"/>
            </a:xfrm>
            <a:custGeom>
              <a:avLst/>
              <a:gdLst/>
              <a:ahLst/>
              <a:cxnLst/>
              <a:rect l="l" t="t" r="r" b="b"/>
              <a:pathLst>
                <a:path w="1226" h="1050" extrusionOk="0">
                  <a:moveTo>
                    <a:pt x="698" y="0"/>
                  </a:moveTo>
                  <a:cubicBezTo>
                    <a:pt x="569" y="0"/>
                    <a:pt x="438" y="48"/>
                    <a:pt x="331" y="155"/>
                  </a:cubicBezTo>
                  <a:cubicBezTo>
                    <a:pt x="1" y="485"/>
                    <a:pt x="236" y="1050"/>
                    <a:pt x="703" y="1050"/>
                  </a:cubicBezTo>
                  <a:cubicBezTo>
                    <a:pt x="992" y="1050"/>
                    <a:pt x="1226" y="815"/>
                    <a:pt x="1226" y="525"/>
                  </a:cubicBezTo>
                  <a:cubicBezTo>
                    <a:pt x="1226" y="209"/>
                    <a:pt x="968" y="0"/>
                    <a:pt x="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96"/>
            <p:cNvSpPr/>
            <p:nvPr/>
          </p:nvSpPr>
          <p:spPr>
            <a:xfrm>
              <a:off x="755303" y="4072627"/>
              <a:ext cx="304030" cy="126736"/>
            </a:xfrm>
            <a:custGeom>
              <a:avLst/>
              <a:gdLst/>
              <a:ahLst/>
              <a:cxnLst/>
              <a:rect l="l" t="t" r="r" b="b"/>
              <a:pathLst>
                <a:path w="11275" h="4700" extrusionOk="0">
                  <a:moveTo>
                    <a:pt x="393" y="1"/>
                  </a:moveTo>
                  <a:cubicBezTo>
                    <a:pt x="177" y="1"/>
                    <a:pt x="1" y="177"/>
                    <a:pt x="1" y="393"/>
                  </a:cubicBezTo>
                  <a:cubicBezTo>
                    <a:pt x="1" y="609"/>
                    <a:pt x="177" y="785"/>
                    <a:pt x="393" y="785"/>
                  </a:cubicBezTo>
                  <a:lnTo>
                    <a:pt x="651" y="785"/>
                  </a:lnTo>
                  <a:lnTo>
                    <a:pt x="2774" y="3351"/>
                  </a:lnTo>
                  <a:cubicBezTo>
                    <a:pt x="3480" y="4205"/>
                    <a:pt x="4531" y="4699"/>
                    <a:pt x="5638" y="4699"/>
                  </a:cubicBezTo>
                  <a:cubicBezTo>
                    <a:pt x="6746" y="4698"/>
                    <a:pt x="7795" y="4204"/>
                    <a:pt x="8501" y="3351"/>
                  </a:cubicBezTo>
                  <a:lnTo>
                    <a:pt x="10625" y="785"/>
                  </a:lnTo>
                  <a:lnTo>
                    <a:pt x="10883" y="785"/>
                  </a:lnTo>
                  <a:cubicBezTo>
                    <a:pt x="11099" y="785"/>
                    <a:pt x="11275" y="609"/>
                    <a:pt x="11275" y="393"/>
                  </a:cubicBezTo>
                  <a:cubicBezTo>
                    <a:pt x="11275" y="177"/>
                    <a:pt x="11099" y="1"/>
                    <a:pt x="10883" y="1"/>
                  </a:cubicBezTo>
                  <a:close/>
                </a:path>
              </a:pathLst>
            </a:custGeom>
            <a:solidFill>
              <a:srgbClr val="B2B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96"/>
            <p:cNvSpPr/>
            <p:nvPr/>
          </p:nvSpPr>
          <p:spPr>
            <a:xfrm>
              <a:off x="772237" y="4093767"/>
              <a:ext cx="270135" cy="105999"/>
            </a:xfrm>
            <a:custGeom>
              <a:avLst/>
              <a:gdLst/>
              <a:ahLst/>
              <a:cxnLst/>
              <a:rect l="l" t="t" r="r" b="b"/>
              <a:pathLst>
                <a:path w="10018" h="3931" extrusionOk="0">
                  <a:moveTo>
                    <a:pt x="1" y="1"/>
                  </a:moveTo>
                  <a:lnTo>
                    <a:pt x="2133" y="2577"/>
                  </a:lnTo>
                  <a:cubicBezTo>
                    <a:pt x="2842" y="3434"/>
                    <a:pt x="3897" y="3931"/>
                    <a:pt x="5009" y="3931"/>
                  </a:cubicBezTo>
                  <a:cubicBezTo>
                    <a:pt x="6123" y="3931"/>
                    <a:pt x="7177" y="3434"/>
                    <a:pt x="7886" y="2577"/>
                  </a:cubicBezTo>
                  <a:lnTo>
                    <a:pt x="10017" y="1"/>
                  </a:lnTo>
                  <a:close/>
                </a:path>
              </a:pathLst>
            </a:custGeom>
            <a:solidFill>
              <a:srgbClr val="736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96"/>
            <p:cNvSpPr/>
            <p:nvPr/>
          </p:nvSpPr>
          <p:spPr>
            <a:xfrm>
              <a:off x="894982" y="4093767"/>
              <a:ext cx="147391" cy="105999"/>
            </a:xfrm>
            <a:custGeom>
              <a:avLst/>
              <a:gdLst/>
              <a:ahLst/>
              <a:cxnLst/>
              <a:rect l="l" t="t" r="r" b="b"/>
              <a:pathLst>
                <a:path w="5466" h="3931" extrusionOk="0">
                  <a:moveTo>
                    <a:pt x="4552" y="1"/>
                  </a:moveTo>
                  <a:lnTo>
                    <a:pt x="2419" y="2577"/>
                  </a:lnTo>
                  <a:cubicBezTo>
                    <a:pt x="1811" y="3311"/>
                    <a:pt x="947" y="3785"/>
                    <a:pt x="0" y="3902"/>
                  </a:cubicBezTo>
                  <a:cubicBezTo>
                    <a:pt x="152" y="3921"/>
                    <a:pt x="304" y="3931"/>
                    <a:pt x="457" y="3931"/>
                  </a:cubicBezTo>
                  <a:cubicBezTo>
                    <a:pt x="1571" y="3931"/>
                    <a:pt x="2625" y="3434"/>
                    <a:pt x="3334" y="2577"/>
                  </a:cubicBezTo>
                  <a:lnTo>
                    <a:pt x="5465" y="1"/>
                  </a:lnTo>
                  <a:close/>
                </a:path>
              </a:pathLst>
            </a:custGeom>
            <a:solidFill>
              <a:srgbClr val="625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96"/>
            <p:cNvSpPr/>
            <p:nvPr/>
          </p:nvSpPr>
          <p:spPr>
            <a:xfrm>
              <a:off x="782672" y="3976685"/>
              <a:ext cx="71215" cy="67197"/>
            </a:xfrm>
            <a:custGeom>
              <a:avLst/>
              <a:gdLst/>
              <a:ahLst/>
              <a:cxnLst/>
              <a:rect l="l" t="t" r="r" b="b"/>
              <a:pathLst>
                <a:path w="2641" h="2492" extrusionOk="0">
                  <a:moveTo>
                    <a:pt x="635" y="1"/>
                  </a:moveTo>
                  <a:cubicBezTo>
                    <a:pt x="609" y="1"/>
                    <a:pt x="583" y="11"/>
                    <a:pt x="562" y="31"/>
                  </a:cubicBezTo>
                  <a:cubicBezTo>
                    <a:pt x="0" y="594"/>
                    <a:pt x="0" y="1506"/>
                    <a:pt x="562" y="2069"/>
                  </a:cubicBezTo>
                  <a:cubicBezTo>
                    <a:pt x="844" y="2351"/>
                    <a:pt x="1212" y="2492"/>
                    <a:pt x="1581" y="2492"/>
                  </a:cubicBezTo>
                  <a:cubicBezTo>
                    <a:pt x="1950" y="2492"/>
                    <a:pt x="2319" y="2351"/>
                    <a:pt x="2601" y="2069"/>
                  </a:cubicBezTo>
                  <a:cubicBezTo>
                    <a:pt x="2641" y="2027"/>
                    <a:pt x="2641" y="1963"/>
                    <a:pt x="2599" y="1921"/>
                  </a:cubicBezTo>
                  <a:lnTo>
                    <a:pt x="710" y="32"/>
                  </a:lnTo>
                  <a:cubicBezTo>
                    <a:pt x="690" y="11"/>
                    <a:pt x="663" y="1"/>
                    <a:pt x="6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96"/>
            <p:cNvSpPr/>
            <p:nvPr/>
          </p:nvSpPr>
          <p:spPr>
            <a:xfrm>
              <a:off x="805377" y="3990788"/>
              <a:ext cx="34192" cy="32412"/>
            </a:xfrm>
            <a:custGeom>
              <a:avLst/>
              <a:gdLst/>
              <a:ahLst/>
              <a:cxnLst/>
              <a:rect l="l" t="t" r="r" b="b"/>
              <a:pathLst>
                <a:path w="1268" h="1202" extrusionOk="0">
                  <a:moveTo>
                    <a:pt x="360" y="0"/>
                  </a:moveTo>
                  <a:cubicBezTo>
                    <a:pt x="322" y="23"/>
                    <a:pt x="288" y="52"/>
                    <a:pt x="257" y="82"/>
                  </a:cubicBezTo>
                  <a:cubicBezTo>
                    <a:pt x="1" y="339"/>
                    <a:pt x="1" y="754"/>
                    <a:pt x="257" y="1009"/>
                  </a:cubicBezTo>
                  <a:cubicBezTo>
                    <a:pt x="385" y="1137"/>
                    <a:pt x="553" y="1201"/>
                    <a:pt x="721" y="1201"/>
                  </a:cubicBezTo>
                  <a:cubicBezTo>
                    <a:pt x="888" y="1201"/>
                    <a:pt x="1056" y="1138"/>
                    <a:pt x="1184" y="1010"/>
                  </a:cubicBezTo>
                  <a:cubicBezTo>
                    <a:pt x="1215" y="979"/>
                    <a:pt x="1243" y="944"/>
                    <a:pt x="1267" y="908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96"/>
            <p:cNvSpPr/>
            <p:nvPr/>
          </p:nvSpPr>
          <p:spPr>
            <a:xfrm>
              <a:off x="899215" y="3888402"/>
              <a:ext cx="71242" cy="67197"/>
            </a:xfrm>
            <a:custGeom>
              <a:avLst/>
              <a:gdLst/>
              <a:ahLst/>
              <a:cxnLst/>
              <a:rect l="l" t="t" r="r" b="b"/>
              <a:pathLst>
                <a:path w="2642" h="2492" extrusionOk="0">
                  <a:moveTo>
                    <a:pt x="2005" y="1"/>
                  </a:moveTo>
                  <a:cubicBezTo>
                    <a:pt x="1978" y="1"/>
                    <a:pt x="1951" y="11"/>
                    <a:pt x="1931" y="31"/>
                  </a:cubicBezTo>
                  <a:lnTo>
                    <a:pt x="42" y="1921"/>
                  </a:lnTo>
                  <a:cubicBezTo>
                    <a:pt x="2" y="1962"/>
                    <a:pt x="0" y="2028"/>
                    <a:pt x="41" y="2070"/>
                  </a:cubicBezTo>
                  <a:cubicBezTo>
                    <a:pt x="322" y="2351"/>
                    <a:pt x="691" y="2491"/>
                    <a:pt x="1059" y="2491"/>
                  </a:cubicBezTo>
                  <a:cubicBezTo>
                    <a:pt x="1428" y="2491"/>
                    <a:pt x="1797" y="2350"/>
                    <a:pt x="2079" y="2068"/>
                  </a:cubicBezTo>
                  <a:cubicBezTo>
                    <a:pt x="2641" y="1506"/>
                    <a:pt x="2641" y="593"/>
                    <a:pt x="2079" y="31"/>
                  </a:cubicBezTo>
                  <a:cubicBezTo>
                    <a:pt x="2058" y="11"/>
                    <a:pt x="2031" y="1"/>
                    <a:pt x="20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96"/>
            <p:cNvSpPr/>
            <p:nvPr/>
          </p:nvSpPr>
          <p:spPr>
            <a:xfrm>
              <a:off x="913533" y="3902478"/>
              <a:ext cx="35162" cy="32439"/>
            </a:xfrm>
            <a:custGeom>
              <a:avLst/>
              <a:gdLst/>
              <a:ahLst/>
              <a:cxnLst/>
              <a:rect l="l" t="t" r="r" b="b"/>
              <a:pathLst>
                <a:path w="1304" h="1203" extrusionOk="0">
                  <a:moveTo>
                    <a:pt x="910" y="0"/>
                  </a:moveTo>
                  <a:lnTo>
                    <a:pt x="1" y="908"/>
                  </a:lnTo>
                  <a:cubicBezTo>
                    <a:pt x="25" y="946"/>
                    <a:pt x="54" y="979"/>
                    <a:pt x="85" y="1010"/>
                  </a:cubicBezTo>
                  <a:cubicBezTo>
                    <a:pt x="213" y="1139"/>
                    <a:pt x="381" y="1203"/>
                    <a:pt x="548" y="1203"/>
                  </a:cubicBezTo>
                  <a:cubicBezTo>
                    <a:pt x="716" y="1203"/>
                    <a:pt x="883" y="1139"/>
                    <a:pt x="1011" y="1010"/>
                  </a:cubicBezTo>
                  <a:cubicBezTo>
                    <a:pt x="1303" y="718"/>
                    <a:pt x="1254" y="230"/>
                    <a:pt x="910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96"/>
            <p:cNvSpPr/>
            <p:nvPr/>
          </p:nvSpPr>
          <p:spPr>
            <a:xfrm>
              <a:off x="769406" y="4207290"/>
              <a:ext cx="275933" cy="35729"/>
            </a:xfrm>
            <a:custGeom>
              <a:avLst/>
              <a:gdLst/>
              <a:ahLst/>
              <a:cxnLst/>
              <a:rect l="l" t="t" r="r" b="b"/>
              <a:pathLst>
                <a:path w="10233" h="1325" extrusionOk="0">
                  <a:moveTo>
                    <a:pt x="130" y="0"/>
                  </a:moveTo>
                  <a:cubicBezTo>
                    <a:pt x="58" y="0"/>
                    <a:pt x="1" y="60"/>
                    <a:pt x="1" y="132"/>
                  </a:cubicBezTo>
                  <a:lnTo>
                    <a:pt x="1" y="1193"/>
                  </a:lnTo>
                  <a:cubicBezTo>
                    <a:pt x="1" y="1265"/>
                    <a:pt x="58" y="1323"/>
                    <a:pt x="130" y="1325"/>
                  </a:cubicBezTo>
                  <a:lnTo>
                    <a:pt x="2299" y="1325"/>
                  </a:lnTo>
                  <a:cubicBezTo>
                    <a:pt x="2371" y="1325"/>
                    <a:pt x="2428" y="1265"/>
                    <a:pt x="2430" y="1193"/>
                  </a:cubicBezTo>
                  <a:lnTo>
                    <a:pt x="2430" y="134"/>
                  </a:lnTo>
                  <a:cubicBezTo>
                    <a:pt x="2430" y="61"/>
                    <a:pt x="2372" y="2"/>
                    <a:pt x="2299" y="0"/>
                  </a:cubicBezTo>
                  <a:close/>
                  <a:moveTo>
                    <a:pt x="7934" y="2"/>
                  </a:moveTo>
                  <a:cubicBezTo>
                    <a:pt x="7860" y="2"/>
                    <a:pt x="7802" y="60"/>
                    <a:pt x="7802" y="133"/>
                  </a:cubicBezTo>
                  <a:lnTo>
                    <a:pt x="7802" y="1193"/>
                  </a:lnTo>
                  <a:cubicBezTo>
                    <a:pt x="7802" y="1265"/>
                    <a:pt x="7860" y="1325"/>
                    <a:pt x="7934" y="1325"/>
                  </a:cubicBezTo>
                  <a:lnTo>
                    <a:pt x="10102" y="1325"/>
                  </a:lnTo>
                  <a:cubicBezTo>
                    <a:pt x="10174" y="1325"/>
                    <a:pt x="10232" y="1265"/>
                    <a:pt x="10232" y="1193"/>
                  </a:cubicBezTo>
                  <a:lnTo>
                    <a:pt x="10232" y="133"/>
                  </a:lnTo>
                  <a:cubicBezTo>
                    <a:pt x="10233" y="61"/>
                    <a:pt x="10174" y="2"/>
                    <a:pt x="10102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96"/>
            <p:cNvSpPr/>
            <p:nvPr/>
          </p:nvSpPr>
          <p:spPr>
            <a:xfrm>
              <a:off x="726396" y="4023362"/>
              <a:ext cx="362922" cy="198570"/>
            </a:xfrm>
            <a:custGeom>
              <a:avLst/>
              <a:gdLst/>
              <a:ahLst/>
              <a:cxnLst/>
              <a:rect l="l" t="t" r="r" b="b"/>
              <a:pathLst>
                <a:path w="13459" h="7364" extrusionOk="0">
                  <a:moveTo>
                    <a:pt x="529" y="0"/>
                  </a:moveTo>
                  <a:cubicBezTo>
                    <a:pt x="259" y="0"/>
                    <a:pt x="1" y="210"/>
                    <a:pt x="1" y="525"/>
                  </a:cubicBezTo>
                  <a:cubicBezTo>
                    <a:pt x="1" y="815"/>
                    <a:pt x="236" y="1050"/>
                    <a:pt x="525" y="1050"/>
                  </a:cubicBezTo>
                  <a:cubicBezTo>
                    <a:pt x="737" y="1050"/>
                    <a:pt x="929" y="922"/>
                    <a:pt x="1009" y="726"/>
                  </a:cubicBezTo>
                  <a:cubicBezTo>
                    <a:pt x="1090" y="530"/>
                    <a:pt x="1045" y="305"/>
                    <a:pt x="896" y="155"/>
                  </a:cubicBezTo>
                  <a:cubicBezTo>
                    <a:pt x="789" y="48"/>
                    <a:pt x="658" y="0"/>
                    <a:pt x="529" y="0"/>
                  </a:cubicBezTo>
                  <a:close/>
                  <a:moveTo>
                    <a:pt x="12898" y="0"/>
                  </a:moveTo>
                  <a:cubicBezTo>
                    <a:pt x="12628" y="0"/>
                    <a:pt x="12370" y="210"/>
                    <a:pt x="12370" y="525"/>
                  </a:cubicBezTo>
                  <a:cubicBezTo>
                    <a:pt x="12370" y="815"/>
                    <a:pt x="12605" y="1050"/>
                    <a:pt x="12894" y="1050"/>
                  </a:cubicBezTo>
                  <a:cubicBezTo>
                    <a:pt x="13106" y="1050"/>
                    <a:pt x="13298" y="922"/>
                    <a:pt x="13378" y="726"/>
                  </a:cubicBezTo>
                  <a:cubicBezTo>
                    <a:pt x="13459" y="530"/>
                    <a:pt x="13414" y="305"/>
                    <a:pt x="13264" y="155"/>
                  </a:cubicBezTo>
                  <a:cubicBezTo>
                    <a:pt x="13158" y="48"/>
                    <a:pt x="13026" y="0"/>
                    <a:pt x="12898" y="0"/>
                  </a:cubicBezTo>
                  <a:close/>
                  <a:moveTo>
                    <a:pt x="135" y="6039"/>
                  </a:moveTo>
                  <a:cubicBezTo>
                    <a:pt x="61" y="6039"/>
                    <a:pt x="4" y="6098"/>
                    <a:pt x="4" y="6170"/>
                  </a:cubicBezTo>
                  <a:lnTo>
                    <a:pt x="4" y="7232"/>
                  </a:lnTo>
                  <a:cubicBezTo>
                    <a:pt x="4" y="7304"/>
                    <a:pt x="61" y="7363"/>
                    <a:pt x="135" y="7363"/>
                  </a:cubicBezTo>
                  <a:lnTo>
                    <a:pt x="13289" y="7363"/>
                  </a:lnTo>
                  <a:cubicBezTo>
                    <a:pt x="13361" y="7363"/>
                    <a:pt x="13420" y="7304"/>
                    <a:pt x="13420" y="7232"/>
                  </a:cubicBezTo>
                  <a:lnTo>
                    <a:pt x="13420" y="6172"/>
                  </a:lnTo>
                  <a:cubicBezTo>
                    <a:pt x="13420" y="6100"/>
                    <a:pt x="13361" y="6041"/>
                    <a:pt x="13289" y="60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96"/>
            <p:cNvSpPr/>
            <p:nvPr/>
          </p:nvSpPr>
          <p:spPr>
            <a:xfrm>
              <a:off x="1063621" y="4186203"/>
              <a:ext cx="24646" cy="35729"/>
            </a:xfrm>
            <a:custGeom>
              <a:avLst/>
              <a:gdLst/>
              <a:ahLst/>
              <a:cxnLst/>
              <a:rect l="l" t="t" r="r" b="b"/>
              <a:pathLst>
                <a:path w="914" h="1325" extrusionOk="0">
                  <a:moveTo>
                    <a:pt x="1" y="0"/>
                  </a:moveTo>
                  <a:cubicBezTo>
                    <a:pt x="73" y="2"/>
                    <a:pt x="132" y="61"/>
                    <a:pt x="132" y="133"/>
                  </a:cubicBezTo>
                  <a:lnTo>
                    <a:pt x="132" y="1192"/>
                  </a:lnTo>
                  <a:cubicBezTo>
                    <a:pt x="132" y="1264"/>
                    <a:pt x="73" y="1323"/>
                    <a:pt x="1" y="1324"/>
                  </a:cubicBezTo>
                  <a:lnTo>
                    <a:pt x="783" y="1324"/>
                  </a:lnTo>
                  <a:cubicBezTo>
                    <a:pt x="855" y="1324"/>
                    <a:pt x="914" y="1265"/>
                    <a:pt x="914" y="1193"/>
                  </a:cubicBezTo>
                  <a:lnTo>
                    <a:pt x="914" y="133"/>
                  </a:lnTo>
                  <a:cubicBezTo>
                    <a:pt x="914" y="61"/>
                    <a:pt x="856" y="2"/>
                    <a:pt x="783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96"/>
            <p:cNvSpPr/>
            <p:nvPr/>
          </p:nvSpPr>
          <p:spPr>
            <a:xfrm>
              <a:off x="720140" y="3875890"/>
              <a:ext cx="377025" cy="372953"/>
            </a:xfrm>
            <a:custGeom>
              <a:avLst/>
              <a:gdLst/>
              <a:ahLst/>
              <a:cxnLst/>
              <a:rect l="l" t="t" r="r" b="b"/>
              <a:pathLst>
                <a:path w="13982" h="13831" extrusionOk="0">
                  <a:moveTo>
                    <a:pt x="5737" y="406"/>
                  </a:moveTo>
                  <a:cubicBezTo>
                    <a:pt x="6023" y="406"/>
                    <a:pt x="6167" y="752"/>
                    <a:pt x="5964" y="955"/>
                  </a:cubicBezTo>
                  <a:cubicBezTo>
                    <a:pt x="5899" y="1020"/>
                    <a:pt x="5818" y="1049"/>
                    <a:pt x="5739" y="1049"/>
                  </a:cubicBezTo>
                  <a:cubicBezTo>
                    <a:pt x="5574" y="1049"/>
                    <a:pt x="5415" y="921"/>
                    <a:pt x="5415" y="727"/>
                  </a:cubicBezTo>
                  <a:cubicBezTo>
                    <a:pt x="5415" y="550"/>
                    <a:pt x="5559" y="406"/>
                    <a:pt x="5737" y="406"/>
                  </a:cubicBezTo>
                  <a:close/>
                  <a:moveTo>
                    <a:pt x="5737" y="0"/>
                  </a:moveTo>
                  <a:cubicBezTo>
                    <a:pt x="5643" y="0"/>
                    <a:pt x="5549" y="19"/>
                    <a:pt x="5458" y="56"/>
                  </a:cubicBezTo>
                  <a:cubicBezTo>
                    <a:pt x="5188" y="168"/>
                    <a:pt x="5010" y="433"/>
                    <a:pt x="5010" y="727"/>
                  </a:cubicBezTo>
                  <a:cubicBezTo>
                    <a:pt x="5010" y="1128"/>
                    <a:pt x="5336" y="1452"/>
                    <a:pt x="5737" y="1453"/>
                  </a:cubicBezTo>
                  <a:cubicBezTo>
                    <a:pt x="6030" y="1453"/>
                    <a:pt x="6296" y="1276"/>
                    <a:pt x="6408" y="1005"/>
                  </a:cubicBezTo>
                  <a:cubicBezTo>
                    <a:pt x="6520" y="733"/>
                    <a:pt x="6458" y="420"/>
                    <a:pt x="6251" y="213"/>
                  </a:cubicBezTo>
                  <a:cubicBezTo>
                    <a:pt x="6112" y="74"/>
                    <a:pt x="5926" y="0"/>
                    <a:pt x="5737" y="0"/>
                  </a:cubicBezTo>
                  <a:close/>
                  <a:moveTo>
                    <a:pt x="8088" y="1266"/>
                  </a:moveTo>
                  <a:cubicBezTo>
                    <a:pt x="8144" y="1344"/>
                    <a:pt x="8173" y="1437"/>
                    <a:pt x="8173" y="1534"/>
                  </a:cubicBezTo>
                  <a:lnTo>
                    <a:pt x="8174" y="1531"/>
                  </a:lnTo>
                  <a:lnTo>
                    <a:pt x="8174" y="1531"/>
                  </a:lnTo>
                  <a:cubicBezTo>
                    <a:pt x="8174" y="1799"/>
                    <a:pt x="7955" y="1986"/>
                    <a:pt x="7720" y="1986"/>
                  </a:cubicBezTo>
                  <a:cubicBezTo>
                    <a:pt x="7631" y="1986"/>
                    <a:pt x="7539" y="1959"/>
                    <a:pt x="7457" y="1898"/>
                  </a:cubicBezTo>
                  <a:lnTo>
                    <a:pt x="8088" y="1266"/>
                  </a:lnTo>
                  <a:close/>
                  <a:moveTo>
                    <a:pt x="8645" y="708"/>
                  </a:moveTo>
                  <a:lnTo>
                    <a:pt x="8645" y="708"/>
                  </a:lnTo>
                  <a:cubicBezTo>
                    <a:pt x="9068" y="1201"/>
                    <a:pt x="9039" y="1933"/>
                    <a:pt x="8581" y="2391"/>
                  </a:cubicBezTo>
                  <a:cubicBezTo>
                    <a:pt x="8340" y="2632"/>
                    <a:pt x="8023" y="2754"/>
                    <a:pt x="7705" y="2754"/>
                  </a:cubicBezTo>
                  <a:cubicBezTo>
                    <a:pt x="7419" y="2754"/>
                    <a:pt x="7132" y="2655"/>
                    <a:pt x="6899" y="2456"/>
                  </a:cubicBezTo>
                  <a:lnTo>
                    <a:pt x="7169" y="2187"/>
                  </a:lnTo>
                  <a:cubicBezTo>
                    <a:pt x="7329" y="2322"/>
                    <a:pt x="7526" y="2389"/>
                    <a:pt x="7722" y="2389"/>
                  </a:cubicBezTo>
                  <a:cubicBezTo>
                    <a:pt x="7942" y="2389"/>
                    <a:pt x="8161" y="2304"/>
                    <a:pt x="8327" y="2138"/>
                  </a:cubicBezTo>
                  <a:cubicBezTo>
                    <a:pt x="8643" y="1822"/>
                    <a:pt x="8664" y="1318"/>
                    <a:pt x="8376" y="978"/>
                  </a:cubicBezTo>
                  <a:lnTo>
                    <a:pt x="8645" y="708"/>
                  </a:lnTo>
                  <a:close/>
                  <a:moveTo>
                    <a:pt x="8648" y="262"/>
                  </a:moveTo>
                  <a:cubicBezTo>
                    <a:pt x="8570" y="262"/>
                    <a:pt x="8491" y="291"/>
                    <a:pt x="8431" y="351"/>
                  </a:cubicBezTo>
                  <a:lnTo>
                    <a:pt x="7941" y="841"/>
                  </a:lnTo>
                  <a:lnTo>
                    <a:pt x="7030" y="1751"/>
                  </a:lnTo>
                  <a:lnTo>
                    <a:pt x="7029" y="1753"/>
                  </a:lnTo>
                  <a:lnTo>
                    <a:pt x="6539" y="2243"/>
                  </a:lnTo>
                  <a:cubicBezTo>
                    <a:pt x="6419" y="2362"/>
                    <a:pt x="6419" y="2555"/>
                    <a:pt x="6538" y="2675"/>
                  </a:cubicBezTo>
                  <a:lnTo>
                    <a:pt x="6539" y="2674"/>
                  </a:lnTo>
                  <a:cubicBezTo>
                    <a:pt x="6539" y="2675"/>
                    <a:pt x="6540" y="2675"/>
                    <a:pt x="6540" y="2675"/>
                  </a:cubicBezTo>
                  <a:cubicBezTo>
                    <a:pt x="6863" y="3002"/>
                    <a:pt x="7288" y="3166"/>
                    <a:pt x="7713" y="3166"/>
                  </a:cubicBezTo>
                  <a:cubicBezTo>
                    <a:pt x="8133" y="3166"/>
                    <a:pt x="8554" y="3006"/>
                    <a:pt x="8874" y="2685"/>
                  </a:cubicBezTo>
                  <a:cubicBezTo>
                    <a:pt x="9521" y="2040"/>
                    <a:pt x="9517" y="991"/>
                    <a:pt x="8866" y="351"/>
                  </a:cubicBezTo>
                  <a:lnTo>
                    <a:pt x="8863" y="348"/>
                  </a:lnTo>
                  <a:cubicBezTo>
                    <a:pt x="8803" y="290"/>
                    <a:pt x="8726" y="262"/>
                    <a:pt x="8648" y="262"/>
                  </a:cubicBezTo>
                  <a:close/>
                  <a:moveTo>
                    <a:pt x="3893" y="1037"/>
                  </a:moveTo>
                  <a:cubicBezTo>
                    <a:pt x="3884" y="1037"/>
                    <a:pt x="3876" y="1037"/>
                    <a:pt x="3868" y="1038"/>
                  </a:cubicBezTo>
                  <a:cubicBezTo>
                    <a:pt x="3766" y="1054"/>
                    <a:pt x="3691" y="1144"/>
                    <a:pt x="3692" y="1247"/>
                  </a:cubicBezTo>
                  <a:lnTo>
                    <a:pt x="3692" y="1764"/>
                  </a:lnTo>
                  <a:cubicBezTo>
                    <a:pt x="3692" y="1818"/>
                    <a:pt x="3712" y="1870"/>
                    <a:pt x="3751" y="1907"/>
                  </a:cubicBezTo>
                  <a:lnTo>
                    <a:pt x="3930" y="2086"/>
                  </a:lnTo>
                  <a:lnTo>
                    <a:pt x="3645" y="2086"/>
                  </a:lnTo>
                  <a:cubicBezTo>
                    <a:pt x="3644" y="2086"/>
                    <a:pt x="3643" y="2086"/>
                    <a:pt x="3642" y="2086"/>
                  </a:cubicBezTo>
                  <a:cubicBezTo>
                    <a:pt x="3539" y="2086"/>
                    <a:pt x="3451" y="2160"/>
                    <a:pt x="3436" y="2263"/>
                  </a:cubicBezTo>
                  <a:lnTo>
                    <a:pt x="3434" y="2264"/>
                  </a:lnTo>
                  <a:cubicBezTo>
                    <a:pt x="3420" y="2385"/>
                    <a:pt x="3514" y="2491"/>
                    <a:pt x="3635" y="2491"/>
                  </a:cubicBezTo>
                  <a:cubicBezTo>
                    <a:pt x="3636" y="2491"/>
                    <a:pt x="3637" y="2491"/>
                    <a:pt x="3637" y="2491"/>
                  </a:cubicBezTo>
                  <a:lnTo>
                    <a:pt x="4339" y="2491"/>
                  </a:lnTo>
                  <a:lnTo>
                    <a:pt x="5329" y="3480"/>
                  </a:lnTo>
                  <a:cubicBezTo>
                    <a:pt x="5368" y="3520"/>
                    <a:pt x="5420" y="3540"/>
                    <a:pt x="5472" y="3540"/>
                  </a:cubicBezTo>
                  <a:cubicBezTo>
                    <a:pt x="5524" y="3540"/>
                    <a:pt x="5575" y="3520"/>
                    <a:pt x="5614" y="3480"/>
                  </a:cubicBezTo>
                  <a:cubicBezTo>
                    <a:pt x="5693" y="3401"/>
                    <a:pt x="5693" y="3273"/>
                    <a:pt x="5614" y="3194"/>
                  </a:cubicBezTo>
                  <a:lnTo>
                    <a:pt x="5150" y="2728"/>
                  </a:lnTo>
                  <a:lnTo>
                    <a:pt x="5150" y="2027"/>
                  </a:lnTo>
                  <a:cubicBezTo>
                    <a:pt x="5150" y="1913"/>
                    <a:pt x="5058" y="1824"/>
                    <a:pt x="4947" y="1824"/>
                  </a:cubicBezTo>
                  <a:cubicBezTo>
                    <a:pt x="4939" y="1824"/>
                    <a:pt x="4931" y="1824"/>
                    <a:pt x="4923" y="1825"/>
                  </a:cubicBezTo>
                  <a:cubicBezTo>
                    <a:pt x="4819" y="1841"/>
                    <a:pt x="4744" y="1930"/>
                    <a:pt x="4745" y="2034"/>
                  </a:cubicBezTo>
                  <a:lnTo>
                    <a:pt x="4745" y="2336"/>
                  </a:lnTo>
                  <a:lnTo>
                    <a:pt x="4565" y="2156"/>
                  </a:lnTo>
                  <a:lnTo>
                    <a:pt x="4097" y="1688"/>
                  </a:lnTo>
                  <a:lnTo>
                    <a:pt x="4097" y="1240"/>
                  </a:lnTo>
                  <a:cubicBezTo>
                    <a:pt x="4097" y="1126"/>
                    <a:pt x="4003" y="1037"/>
                    <a:pt x="3893" y="1037"/>
                  </a:cubicBezTo>
                  <a:close/>
                  <a:moveTo>
                    <a:pt x="10967" y="1577"/>
                  </a:moveTo>
                  <a:cubicBezTo>
                    <a:pt x="10958" y="1577"/>
                    <a:pt x="10950" y="1578"/>
                    <a:pt x="10942" y="1579"/>
                  </a:cubicBezTo>
                  <a:cubicBezTo>
                    <a:pt x="10838" y="1594"/>
                    <a:pt x="10763" y="1684"/>
                    <a:pt x="10765" y="1788"/>
                  </a:cubicBezTo>
                  <a:lnTo>
                    <a:pt x="10765" y="2220"/>
                  </a:lnTo>
                  <a:lnTo>
                    <a:pt x="10299" y="2685"/>
                  </a:lnTo>
                  <a:lnTo>
                    <a:pt x="9781" y="3204"/>
                  </a:lnTo>
                  <a:cubicBezTo>
                    <a:pt x="9713" y="3271"/>
                    <a:pt x="9699" y="3394"/>
                    <a:pt x="9755" y="3470"/>
                  </a:cubicBezTo>
                  <a:cubicBezTo>
                    <a:pt x="9795" y="3526"/>
                    <a:pt x="9857" y="3555"/>
                    <a:pt x="9920" y="3555"/>
                  </a:cubicBezTo>
                  <a:cubicBezTo>
                    <a:pt x="9971" y="3555"/>
                    <a:pt x="10022" y="3536"/>
                    <a:pt x="10062" y="3496"/>
                  </a:cubicBezTo>
                  <a:lnTo>
                    <a:pt x="10527" y="3031"/>
                  </a:lnTo>
                  <a:lnTo>
                    <a:pt x="11229" y="3031"/>
                  </a:lnTo>
                  <a:cubicBezTo>
                    <a:pt x="11351" y="3031"/>
                    <a:pt x="11445" y="2924"/>
                    <a:pt x="11430" y="2803"/>
                  </a:cubicBezTo>
                  <a:cubicBezTo>
                    <a:pt x="11415" y="2700"/>
                    <a:pt x="11327" y="2626"/>
                    <a:pt x="11224" y="2626"/>
                  </a:cubicBezTo>
                  <a:cubicBezTo>
                    <a:pt x="11223" y="2626"/>
                    <a:pt x="11222" y="2626"/>
                    <a:pt x="11221" y="2626"/>
                  </a:cubicBezTo>
                  <a:lnTo>
                    <a:pt x="10932" y="2626"/>
                  </a:lnTo>
                  <a:lnTo>
                    <a:pt x="11111" y="2447"/>
                  </a:lnTo>
                  <a:cubicBezTo>
                    <a:pt x="11148" y="2410"/>
                    <a:pt x="11170" y="2358"/>
                    <a:pt x="11170" y="2305"/>
                  </a:cubicBezTo>
                  <a:lnTo>
                    <a:pt x="11170" y="1780"/>
                  </a:lnTo>
                  <a:cubicBezTo>
                    <a:pt x="11170" y="1666"/>
                    <a:pt x="11077" y="1577"/>
                    <a:pt x="10967" y="1577"/>
                  </a:cubicBezTo>
                  <a:close/>
                  <a:moveTo>
                    <a:pt x="3518" y="4541"/>
                  </a:moveTo>
                  <a:lnTo>
                    <a:pt x="4149" y="5173"/>
                  </a:lnTo>
                  <a:cubicBezTo>
                    <a:pt x="4069" y="5231"/>
                    <a:pt x="3976" y="5260"/>
                    <a:pt x="3884" y="5260"/>
                  </a:cubicBezTo>
                  <a:cubicBezTo>
                    <a:pt x="3767" y="5260"/>
                    <a:pt x="3651" y="5215"/>
                    <a:pt x="3564" y="5127"/>
                  </a:cubicBezTo>
                  <a:cubicBezTo>
                    <a:pt x="3405" y="4970"/>
                    <a:pt x="3387" y="4721"/>
                    <a:pt x="3518" y="4541"/>
                  </a:cubicBezTo>
                  <a:close/>
                  <a:moveTo>
                    <a:pt x="2959" y="3983"/>
                  </a:moveTo>
                  <a:lnTo>
                    <a:pt x="3228" y="4253"/>
                  </a:lnTo>
                  <a:cubicBezTo>
                    <a:pt x="2940" y="4593"/>
                    <a:pt x="2962" y="5097"/>
                    <a:pt x="3276" y="5412"/>
                  </a:cubicBezTo>
                  <a:cubicBezTo>
                    <a:pt x="3442" y="5579"/>
                    <a:pt x="3662" y="5663"/>
                    <a:pt x="3882" y="5663"/>
                  </a:cubicBezTo>
                  <a:cubicBezTo>
                    <a:pt x="4079" y="5663"/>
                    <a:pt x="4277" y="5596"/>
                    <a:pt x="4437" y="5460"/>
                  </a:cubicBezTo>
                  <a:lnTo>
                    <a:pt x="4706" y="5731"/>
                  </a:lnTo>
                  <a:cubicBezTo>
                    <a:pt x="4473" y="5930"/>
                    <a:pt x="4186" y="6029"/>
                    <a:pt x="3900" y="6029"/>
                  </a:cubicBezTo>
                  <a:cubicBezTo>
                    <a:pt x="3582" y="6029"/>
                    <a:pt x="3265" y="5907"/>
                    <a:pt x="3024" y="5666"/>
                  </a:cubicBezTo>
                  <a:cubicBezTo>
                    <a:pt x="2565" y="5208"/>
                    <a:pt x="2538" y="4476"/>
                    <a:pt x="2959" y="3983"/>
                  </a:cubicBezTo>
                  <a:close/>
                  <a:moveTo>
                    <a:pt x="9789" y="4317"/>
                  </a:moveTo>
                  <a:cubicBezTo>
                    <a:pt x="9804" y="4317"/>
                    <a:pt x="9820" y="4323"/>
                    <a:pt x="9831" y="4335"/>
                  </a:cubicBezTo>
                  <a:lnTo>
                    <a:pt x="10758" y="5261"/>
                  </a:lnTo>
                  <a:cubicBezTo>
                    <a:pt x="10782" y="5284"/>
                    <a:pt x="10782" y="5322"/>
                    <a:pt x="10758" y="5346"/>
                  </a:cubicBezTo>
                  <a:lnTo>
                    <a:pt x="9831" y="6273"/>
                  </a:lnTo>
                  <a:cubicBezTo>
                    <a:pt x="9820" y="6284"/>
                    <a:pt x="9804" y="6290"/>
                    <a:pt x="9789" y="6290"/>
                  </a:cubicBezTo>
                  <a:cubicBezTo>
                    <a:pt x="9774" y="6290"/>
                    <a:pt x="9759" y="6284"/>
                    <a:pt x="9748" y="6273"/>
                  </a:cubicBezTo>
                  <a:lnTo>
                    <a:pt x="8821" y="5346"/>
                  </a:lnTo>
                  <a:cubicBezTo>
                    <a:pt x="8798" y="5322"/>
                    <a:pt x="8798" y="5284"/>
                    <a:pt x="8821" y="5261"/>
                  </a:cubicBezTo>
                  <a:lnTo>
                    <a:pt x="9748" y="4335"/>
                  </a:lnTo>
                  <a:cubicBezTo>
                    <a:pt x="9759" y="4323"/>
                    <a:pt x="9774" y="4317"/>
                    <a:pt x="9789" y="4317"/>
                  </a:cubicBezTo>
                  <a:close/>
                  <a:moveTo>
                    <a:pt x="13128" y="5672"/>
                  </a:moveTo>
                  <a:cubicBezTo>
                    <a:pt x="13413" y="5672"/>
                    <a:pt x="13557" y="6018"/>
                    <a:pt x="13354" y="6221"/>
                  </a:cubicBezTo>
                  <a:cubicBezTo>
                    <a:pt x="13289" y="6286"/>
                    <a:pt x="13208" y="6316"/>
                    <a:pt x="13129" y="6316"/>
                  </a:cubicBezTo>
                  <a:cubicBezTo>
                    <a:pt x="12964" y="6316"/>
                    <a:pt x="12805" y="6187"/>
                    <a:pt x="12805" y="5993"/>
                  </a:cubicBezTo>
                  <a:cubicBezTo>
                    <a:pt x="12806" y="5816"/>
                    <a:pt x="12949" y="5673"/>
                    <a:pt x="13126" y="5673"/>
                  </a:cubicBezTo>
                  <a:lnTo>
                    <a:pt x="13128" y="5672"/>
                  </a:lnTo>
                  <a:close/>
                  <a:moveTo>
                    <a:pt x="760" y="5671"/>
                  </a:moveTo>
                  <a:cubicBezTo>
                    <a:pt x="839" y="5671"/>
                    <a:pt x="920" y="5701"/>
                    <a:pt x="985" y="5767"/>
                  </a:cubicBezTo>
                  <a:cubicBezTo>
                    <a:pt x="1188" y="5970"/>
                    <a:pt x="1044" y="6316"/>
                    <a:pt x="757" y="6316"/>
                  </a:cubicBezTo>
                  <a:cubicBezTo>
                    <a:pt x="580" y="6314"/>
                    <a:pt x="436" y="6172"/>
                    <a:pt x="436" y="5994"/>
                  </a:cubicBezTo>
                  <a:lnTo>
                    <a:pt x="436" y="5993"/>
                  </a:lnTo>
                  <a:cubicBezTo>
                    <a:pt x="436" y="5799"/>
                    <a:pt x="595" y="5671"/>
                    <a:pt x="760" y="5671"/>
                  </a:cubicBezTo>
                  <a:close/>
                  <a:moveTo>
                    <a:pt x="2956" y="3537"/>
                  </a:moveTo>
                  <a:cubicBezTo>
                    <a:pt x="2878" y="3537"/>
                    <a:pt x="2800" y="3566"/>
                    <a:pt x="2740" y="3626"/>
                  </a:cubicBezTo>
                  <a:cubicBezTo>
                    <a:pt x="2740" y="3626"/>
                    <a:pt x="2740" y="3626"/>
                    <a:pt x="2738" y="3627"/>
                  </a:cubicBezTo>
                  <a:cubicBezTo>
                    <a:pt x="2269" y="4097"/>
                    <a:pt x="2127" y="4804"/>
                    <a:pt x="2382" y="5418"/>
                  </a:cubicBezTo>
                  <a:cubicBezTo>
                    <a:pt x="2636" y="6032"/>
                    <a:pt x="3235" y="6432"/>
                    <a:pt x="3901" y="6432"/>
                  </a:cubicBezTo>
                  <a:lnTo>
                    <a:pt x="3902" y="6431"/>
                  </a:lnTo>
                  <a:cubicBezTo>
                    <a:pt x="3904" y="6431"/>
                    <a:pt x="3906" y="6431"/>
                    <a:pt x="3908" y="6431"/>
                  </a:cubicBezTo>
                  <a:cubicBezTo>
                    <a:pt x="4341" y="6431"/>
                    <a:pt x="4758" y="6257"/>
                    <a:pt x="5065" y="5950"/>
                  </a:cubicBezTo>
                  <a:lnTo>
                    <a:pt x="5067" y="5948"/>
                  </a:lnTo>
                  <a:cubicBezTo>
                    <a:pt x="5185" y="5829"/>
                    <a:pt x="5183" y="5634"/>
                    <a:pt x="5064" y="5516"/>
                  </a:cubicBezTo>
                  <a:lnTo>
                    <a:pt x="4574" y="5026"/>
                  </a:lnTo>
                  <a:lnTo>
                    <a:pt x="3663" y="4119"/>
                  </a:lnTo>
                  <a:lnTo>
                    <a:pt x="3663" y="4117"/>
                  </a:lnTo>
                  <a:lnTo>
                    <a:pt x="3173" y="3627"/>
                  </a:lnTo>
                  <a:cubicBezTo>
                    <a:pt x="3113" y="3567"/>
                    <a:pt x="3035" y="3537"/>
                    <a:pt x="2956" y="3537"/>
                  </a:cubicBezTo>
                  <a:close/>
                  <a:moveTo>
                    <a:pt x="9789" y="3912"/>
                  </a:moveTo>
                  <a:cubicBezTo>
                    <a:pt x="9671" y="3912"/>
                    <a:pt x="9552" y="3957"/>
                    <a:pt x="9461" y="4048"/>
                  </a:cubicBezTo>
                  <a:lnTo>
                    <a:pt x="8534" y="4974"/>
                  </a:lnTo>
                  <a:cubicBezTo>
                    <a:pt x="8447" y="5062"/>
                    <a:pt x="8398" y="5180"/>
                    <a:pt x="8399" y="5303"/>
                  </a:cubicBezTo>
                  <a:cubicBezTo>
                    <a:pt x="8398" y="5427"/>
                    <a:pt x="8447" y="5545"/>
                    <a:pt x="8534" y="5631"/>
                  </a:cubicBezTo>
                  <a:lnTo>
                    <a:pt x="9461" y="6559"/>
                  </a:lnTo>
                  <a:cubicBezTo>
                    <a:pt x="9552" y="6649"/>
                    <a:pt x="9671" y="6694"/>
                    <a:pt x="9789" y="6694"/>
                  </a:cubicBezTo>
                  <a:cubicBezTo>
                    <a:pt x="9908" y="6694"/>
                    <a:pt x="10027" y="6649"/>
                    <a:pt x="10118" y="6559"/>
                  </a:cubicBezTo>
                  <a:lnTo>
                    <a:pt x="11044" y="5631"/>
                  </a:lnTo>
                  <a:cubicBezTo>
                    <a:pt x="11226" y="5450"/>
                    <a:pt x="11226" y="5156"/>
                    <a:pt x="11044" y="4974"/>
                  </a:cubicBezTo>
                  <a:lnTo>
                    <a:pt x="10118" y="4048"/>
                  </a:lnTo>
                  <a:cubicBezTo>
                    <a:pt x="10027" y="3957"/>
                    <a:pt x="9908" y="3912"/>
                    <a:pt x="9789" y="3912"/>
                  </a:cubicBezTo>
                  <a:close/>
                  <a:moveTo>
                    <a:pt x="12208" y="7513"/>
                  </a:moveTo>
                  <a:cubicBezTo>
                    <a:pt x="12302" y="7513"/>
                    <a:pt x="12383" y="7584"/>
                    <a:pt x="12399" y="7677"/>
                  </a:cubicBezTo>
                  <a:cubicBezTo>
                    <a:pt x="12412" y="7791"/>
                    <a:pt x="12324" y="7890"/>
                    <a:pt x="12208" y="7890"/>
                  </a:cubicBezTo>
                  <a:lnTo>
                    <a:pt x="1674" y="7890"/>
                  </a:lnTo>
                  <a:cubicBezTo>
                    <a:pt x="1560" y="7890"/>
                    <a:pt x="1472" y="7791"/>
                    <a:pt x="1485" y="7677"/>
                  </a:cubicBezTo>
                  <a:cubicBezTo>
                    <a:pt x="1499" y="7583"/>
                    <a:pt x="1583" y="7513"/>
                    <a:pt x="1678" y="7513"/>
                  </a:cubicBezTo>
                  <a:cubicBezTo>
                    <a:pt x="1679" y="7513"/>
                    <a:pt x="1680" y="7513"/>
                    <a:pt x="1681" y="7513"/>
                  </a:cubicBezTo>
                  <a:lnTo>
                    <a:pt x="12203" y="7513"/>
                  </a:lnTo>
                  <a:cubicBezTo>
                    <a:pt x="12204" y="7513"/>
                    <a:pt x="12206" y="7513"/>
                    <a:pt x="12208" y="7513"/>
                  </a:cubicBezTo>
                  <a:close/>
                  <a:moveTo>
                    <a:pt x="11512" y="8295"/>
                  </a:moveTo>
                  <a:lnTo>
                    <a:pt x="9658" y="10537"/>
                  </a:lnTo>
                  <a:cubicBezTo>
                    <a:pt x="9396" y="10854"/>
                    <a:pt x="9098" y="11121"/>
                    <a:pt x="8797" y="11306"/>
                  </a:cubicBezTo>
                  <a:cubicBezTo>
                    <a:pt x="8791" y="11311"/>
                    <a:pt x="8785" y="11315"/>
                    <a:pt x="8779" y="11319"/>
                  </a:cubicBezTo>
                  <a:lnTo>
                    <a:pt x="5106" y="11319"/>
                  </a:lnTo>
                  <a:lnTo>
                    <a:pt x="5104" y="11317"/>
                  </a:lnTo>
                  <a:cubicBezTo>
                    <a:pt x="4796" y="11128"/>
                    <a:pt x="4492" y="10858"/>
                    <a:pt x="4227" y="10537"/>
                  </a:cubicBezTo>
                  <a:lnTo>
                    <a:pt x="2371" y="8295"/>
                  </a:lnTo>
                  <a:close/>
                  <a:moveTo>
                    <a:pt x="4068" y="13047"/>
                  </a:moveTo>
                  <a:lnTo>
                    <a:pt x="4070" y="13424"/>
                  </a:lnTo>
                  <a:lnTo>
                    <a:pt x="2044" y="13424"/>
                  </a:lnTo>
                  <a:lnTo>
                    <a:pt x="2044" y="13047"/>
                  </a:lnTo>
                  <a:close/>
                  <a:moveTo>
                    <a:pt x="11842" y="13047"/>
                  </a:moveTo>
                  <a:lnTo>
                    <a:pt x="11844" y="13424"/>
                  </a:lnTo>
                  <a:lnTo>
                    <a:pt x="9818" y="13424"/>
                  </a:lnTo>
                  <a:lnTo>
                    <a:pt x="9818" y="13047"/>
                  </a:lnTo>
                  <a:close/>
                  <a:moveTo>
                    <a:pt x="6759" y="3207"/>
                  </a:moveTo>
                  <a:cubicBezTo>
                    <a:pt x="6758" y="3207"/>
                    <a:pt x="6757" y="3207"/>
                    <a:pt x="6757" y="3207"/>
                  </a:cubicBezTo>
                  <a:cubicBezTo>
                    <a:pt x="6646" y="3207"/>
                    <a:pt x="6553" y="3296"/>
                    <a:pt x="6552" y="3408"/>
                  </a:cubicBezTo>
                  <a:lnTo>
                    <a:pt x="6552" y="7108"/>
                  </a:lnTo>
                  <a:lnTo>
                    <a:pt x="6173" y="7108"/>
                  </a:lnTo>
                  <a:lnTo>
                    <a:pt x="6173" y="4993"/>
                  </a:lnTo>
                  <a:cubicBezTo>
                    <a:pt x="6175" y="4718"/>
                    <a:pt x="6019" y="4466"/>
                    <a:pt x="5773" y="4345"/>
                  </a:cubicBezTo>
                  <a:cubicBezTo>
                    <a:pt x="5671" y="4294"/>
                    <a:pt x="5559" y="4269"/>
                    <a:pt x="5448" y="4269"/>
                  </a:cubicBezTo>
                  <a:cubicBezTo>
                    <a:pt x="5339" y="4269"/>
                    <a:pt x="5230" y="4293"/>
                    <a:pt x="5130" y="4341"/>
                  </a:cubicBezTo>
                  <a:cubicBezTo>
                    <a:pt x="5041" y="4382"/>
                    <a:pt x="4993" y="4483"/>
                    <a:pt x="5018" y="4580"/>
                  </a:cubicBezTo>
                  <a:cubicBezTo>
                    <a:pt x="5043" y="4670"/>
                    <a:pt x="5125" y="4727"/>
                    <a:pt x="5212" y="4727"/>
                  </a:cubicBezTo>
                  <a:cubicBezTo>
                    <a:pt x="5242" y="4727"/>
                    <a:pt x="5273" y="4720"/>
                    <a:pt x="5303" y="4705"/>
                  </a:cubicBezTo>
                  <a:cubicBezTo>
                    <a:pt x="5349" y="4682"/>
                    <a:pt x="5397" y="4672"/>
                    <a:pt x="5445" y="4672"/>
                  </a:cubicBezTo>
                  <a:cubicBezTo>
                    <a:pt x="5565" y="4672"/>
                    <a:pt x="5680" y="4738"/>
                    <a:pt x="5735" y="4853"/>
                  </a:cubicBezTo>
                  <a:cubicBezTo>
                    <a:pt x="5758" y="4900"/>
                    <a:pt x="5770" y="4950"/>
                    <a:pt x="5768" y="5002"/>
                  </a:cubicBezTo>
                  <a:lnTo>
                    <a:pt x="5768" y="7107"/>
                  </a:lnTo>
                  <a:lnTo>
                    <a:pt x="1740" y="7107"/>
                  </a:lnTo>
                  <a:lnTo>
                    <a:pt x="1313" y="6468"/>
                  </a:lnTo>
                  <a:cubicBezTo>
                    <a:pt x="1527" y="6216"/>
                    <a:pt x="1543" y="5850"/>
                    <a:pt x="1351" y="5581"/>
                  </a:cubicBezTo>
                  <a:cubicBezTo>
                    <a:pt x="1212" y="5384"/>
                    <a:pt x="988" y="5274"/>
                    <a:pt x="757" y="5274"/>
                  </a:cubicBezTo>
                  <a:cubicBezTo>
                    <a:pt x="671" y="5274"/>
                    <a:pt x="584" y="5289"/>
                    <a:pt x="501" y="5320"/>
                  </a:cubicBezTo>
                  <a:cubicBezTo>
                    <a:pt x="193" y="5438"/>
                    <a:pt x="1" y="5748"/>
                    <a:pt x="36" y="6078"/>
                  </a:cubicBezTo>
                  <a:cubicBezTo>
                    <a:pt x="70" y="6407"/>
                    <a:pt x="324" y="6670"/>
                    <a:pt x="651" y="6719"/>
                  </a:cubicBezTo>
                  <a:cubicBezTo>
                    <a:pt x="686" y="6724"/>
                    <a:pt x="722" y="6727"/>
                    <a:pt x="757" y="6727"/>
                  </a:cubicBezTo>
                  <a:cubicBezTo>
                    <a:pt x="831" y="6727"/>
                    <a:pt x="905" y="6716"/>
                    <a:pt x="976" y="6693"/>
                  </a:cubicBezTo>
                  <a:lnTo>
                    <a:pt x="1328" y="7219"/>
                  </a:lnTo>
                  <a:cubicBezTo>
                    <a:pt x="1158" y="7340"/>
                    <a:pt x="1066" y="7542"/>
                    <a:pt x="1082" y="7749"/>
                  </a:cubicBezTo>
                  <a:cubicBezTo>
                    <a:pt x="1105" y="8050"/>
                    <a:pt x="1384" y="8295"/>
                    <a:pt x="1687" y="8295"/>
                  </a:cubicBezTo>
                  <a:lnTo>
                    <a:pt x="1851" y="8295"/>
                  </a:lnTo>
                  <a:lnTo>
                    <a:pt x="3918" y="10795"/>
                  </a:lnTo>
                  <a:cubicBezTo>
                    <a:pt x="4074" y="10984"/>
                    <a:pt x="4244" y="11158"/>
                    <a:pt x="4428" y="11318"/>
                  </a:cubicBezTo>
                  <a:lnTo>
                    <a:pt x="378" y="11318"/>
                  </a:lnTo>
                  <a:cubicBezTo>
                    <a:pt x="194" y="11318"/>
                    <a:pt x="46" y="11468"/>
                    <a:pt x="46" y="11652"/>
                  </a:cubicBezTo>
                  <a:lnTo>
                    <a:pt x="46" y="12713"/>
                  </a:lnTo>
                  <a:cubicBezTo>
                    <a:pt x="46" y="12897"/>
                    <a:pt x="195" y="13047"/>
                    <a:pt x="378" y="13047"/>
                  </a:cubicBezTo>
                  <a:lnTo>
                    <a:pt x="1638" y="13047"/>
                  </a:lnTo>
                  <a:lnTo>
                    <a:pt x="1638" y="13496"/>
                  </a:lnTo>
                  <a:cubicBezTo>
                    <a:pt x="1638" y="13681"/>
                    <a:pt x="1787" y="13829"/>
                    <a:pt x="1972" y="13831"/>
                  </a:cubicBezTo>
                  <a:lnTo>
                    <a:pt x="4139" y="13831"/>
                  </a:lnTo>
                  <a:cubicBezTo>
                    <a:pt x="4323" y="13831"/>
                    <a:pt x="4473" y="13681"/>
                    <a:pt x="4473" y="13496"/>
                  </a:cubicBezTo>
                  <a:lnTo>
                    <a:pt x="4473" y="13047"/>
                  </a:lnTo>
                  <a:lnTo>
                    <a:pt x="9413" y="13047"/>
                  </a:lnTo>
                  <a:lnTo>
                    <a:pt x="9413" y="13496"/>
                  </a:lnTo>
                  <a:cubicBezTo>
                    <a:pt x="9413" y="13681"/>
                    <a:pt x="9563" y="13831"/>
                    <a:pt x="9746" y="13831"/>
                  </a:cubicBezTo>
                  <a:lnTo>
                    <a:pt x="11914" y="13831"/>
                  </a:lnTo>
                  <a:cubicBezTo>
                    <a:pt x="12099" y="13831"/>
                    <a:pt x="12247" y="13681"/>
                    <a:pt x="12247" y="13496"/>
                  </a:cubicBezTo>
                  <a:lnTo>
                    <a:pt x="12247" y="13047"/>
                  </a:lnTo>
                  <a:lnTo>
                    <a:pt x="13506" y="13047"/>
                  </a:lnTo>
                  <a:cubicBezTo>
                    <a:pt x="13691" y="13047"/>
                    <a:pt x="13841" y="12897"/>
                    <a:pt x="13841" y="12713"/>
                  </a:cubicBezTo>
                  <a:lnTo>
                    <a:pt x="13841" y="11652"/>
                  </a:lnTo>
                  <a:cubicBezTo>
                    <a:pt x="13839" y="11468"/>
                    <a:pt x="13691" y="11319"/>
                    <a:pt x="13506" y="11319"/>
                  </a:cubicBezTo>
                  <a:lnTo>
                    <a:pt x="12056" y="11319"/>
                  </a:lnTo>
                  <a:cubicBezTo>
                    <a:pt x="12055" y="11319"/>
                    <a:pt x="12054" y="11319"/>
                    <a:pt x="12053" y="11319"/>
                  </a:cubicBezTo>
                  <a:cubicBezTo>
                    <a:pt x="11950" y="11319"/>
                    <a:pt x="11862" y="11394"/>
                    <a:pt x="11847" y="11497"/>
                  </a:cubicBezTo>
                  <a:cubicBezTo>
                    <a:pt x="11832" y="11618"/>
                    <a:pt x="11926" y="11724"/>
                    <a:pt x="12048" y="11724"/>
                  </a:cubicBezTo>
                  <a:lnTo>
                    <a:pt x="13434" y="11724"/>
                  </a:lnTo>
                  <a:lnTo>
                    <a:pt x="13434" y="12642"/>
                  </a:lnTo>
                  <a:lnTo>
                    <a:pt x="423" y="12642"/>
                  </a:lnTo>
                  <a:lnTo>
                    <a:pt x="423" y="11724"/>
                  </a:lnTo>
                  <a:lnTo>
                    <a:pt x="11211" y="11724"/>
                  </a:lnTo>
                  <a:cubicBezTo>
                    <a:pt x="11212" y="11724"/>
                    <a:pt x="11213" y="11724"/>
                    <a:pt x="11214" y="11724"/>
                  </a:cubicBezTo>
                  <a:cubicBezTo>
                    <a:pt x="11317" y="11724"/>
                    <a:pt x="11405" y="11648"/>
                    <a:pt x="11420" y="11547"/>
                  </a:cubicBezTo>
                  <a:cubicBezTo>
                    <a:pt x="11435" y="11426"/>
                    <a:pt x="11341" y="11319"/>
                    <a:pt x="11219" y="11319"/>
                  </a:cubicBezTo>
                  <a:lnTo>
                    <a:pt x="9465" y="11319"/>
                  </a:lnTo>
                  <a:cubicBezTo>
                    <a:pt x="9650" y="11160"/>
                    <a:pt x="9820" y="10984"/>
                    <a:pt x="9975" y="10795"/>
                  </a:cubicBezTo>
                  <a:lnTo>
                    <a:pt x="12043" y="8297"/>
                  </a:lnTo>
                  <a:lnTo>
                    <a:pt x="12193" y="8297"/>
                  </a:lnTo>
                  <a:cubicBezTo>
                    <a:pt x="12436" y="8297"/>
                    <a:pt x="12703" y="8108"/>
                    <a:pt x="12773" y="7876"/>
                  </a:cubicBezTo>
                  <a:cubicBezTo>
                    <a:pt x="12858" y="7608"/>
                    <a:pt x="12750" y="7317"/>
                    <a:pt x="12511" y="7172"/>
                  </a:cubicBezTo>
                  <a:lnTo>
                    <a:pt x="12862" y="6643"/>
                  </a:lnTo>
                  <a:cubicBezTo>
                    <a:pt x="12948" y="6676"/>
                    <a:pt x="13038" y="6692"/>
                    <a:pt x="13129" y="6692"/>
                  </a:cubicBezTo>
                  <a:cubicBezTo>
                    <a:pt x="13196" y="6692"/>
                    <a:pt x="13262" y="6684"/>
                    <a:pt x="13328" y="6666"/>
                  </a:cubicBezTo>
                  <a:cubicBezTo>
                    <a:pt x="13577" y="6600"/>
                    <a:pt x="13773" y="6407"/>
                    <a:pt x="13842" y="6157"/>
                  </a:cubicBezTo>
                  <a:cubicBezTo>
                    <a:pt x="13982" y="5666"/>
                    <a:pt x="13603" y="5209"/>
                    <a:pt x="13131" y="5209"/>
                  </a:cubicBezTo>
                  <a:cubicBezTo>
                    <a:pt x="13062" y="5209"/>
                    <a:pt x="12991" y="5219"/>
                    <a:pt x="12919" y="5240"/>
                  </a:cubicBezTo>
                  <a:cubicBezTo>
                    <a:pt x="12672" y="5309"/>
                    <a:pt x="12481" y="5502"/>
                    <a:pt x="12414" y="5748"/>
                  </a:cubicBezTo>
                  <a:cubicBezTo>
                    <a:pt x="12352" y="5970"/>
                    <a:pt x="12396" y="6208"/>
                    <a:pt x="12533" y="6392"/>
                  </a:cubicBezTo>
                  <a:lnTo>
                    <a:pt x="12073" y="7081"/>
                  </a:lnTo>
                  <a:lnTo>
                    <a:pt x="7739" y="7081"/>
                  </a:lnTo>
                  <a:lnTo>
                    <a:pt x="7739" y="4257"/>
                  </a:lnTo>
                  <a:cubicBezTo>
                    <a:pt x="7744" y="4134"/>
                    <a:pt x="7814" y="4025"/>
                    <a:pt x="7924" y="3969"/>
                  </a:cubicBezTo>
                  <a:cubicBezTo>
                    <a:pt x="7969" y="3946"/>
                    <a:pt x="8018" y="3935"/>
                    <a:pt x="8068" y="3935"/>
                  </a:cubicBezTo>
                  <a:cubicBezTo>
                    <a:pt x="8117" y="3935"/>
                    <a:pt x="8166" y="3946"/>
                    <a:pt x="8212" y="3969"/>
                  </a:cubicBezTo>
                  <a:cubicBezTo>
                    <a:pt x="8240" y="3982"/>
                    <a:pt x="8269" y="3988"/>
                    <a:pt x="8298" y="3988"/>
                  </a:cubicBezTo>
                  <a:cubicBezTo>
                    <a:pt x="8372" y="3988"/>
                    <a:pt x="8443" y="3947"/>
                    <a:pt x="8480" y="3877"/>
                  </a:cubicBezTo>
                  <a:cubicBezTo>
                    <a:pt x="8529" y="3779"/>
                    <a:pt x="8490" y="3658"/>
                    <a:pt x="8392" y="3607"/>
                  </a:cubicBezTo>
                  <a:cubicBezTo>
                    <a:pt x="8290" y="3556"/>
                    <a:pt x="8178" y="3530"/>
                    <a:pt x="8067" y="3530"/>
                  </a:cubicBezTo>
                  <a:cubicBezTo>
                    <a:pt x="7956" y="3530"/>
                    <a:pt x="7844" y="3556"/>
                    <a:pt x="7742" y="3607"/>
                  </a:cubicBezTo>
                  <a:cubicBezTo>
                    <a:pt x="7496" y="3730"/>
                    <a:pt x="7339" y="3980"/>
                    <a:pt x="7334" y="4257"/>
                  </a:cubicBezTo>
                  <a:lnTo>
                    <a:pt x="7334" y="7108"/>
                  </a:lnTo>
                  <a:lnTo>
                    <a:pt x="6957" y="7108"/>
                  </a:lnTo>
                  <a:lnTo>
                    <a:pt x="6957" y="3408"/>
                  </a:lnTo>
                  <a:cubicBezTo>
                    <a:pt x="6960" y="3298"/>
                    <a:pt x="6870" y="3207"/>
                    <a:pt x="6759" y="3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2391900" y="215085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5833">
            <a:off x="5631686" y="1421667"/>
            <a:ext cx="630740" cy="111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355" y="2676427"/>
            <a:ext cx="500195" cy="84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100877-249B-FB66-4D92-E3B6FEE0CF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391900" y="1542020"/>
            <a:ext cx="543188" cy="701220"/>
          </a:xfrm>
          <a:ln>
            <a:noFill/>
          </a:ln>
        </p:spPr>
        <p:txBody>
          <a:bodyPr/>
          <a:lstStyle/>
          <a:p>
            <a:r>
              <a:rPr lang="en-SG" sz="4400" dirty="0"/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>
            <a:spLocks noGrp="1"/>
          </p:cNvSpPr>
          <p:nvPr>
            <p:ph type="title"/>
          </p:nvPr>
        </p:nvSpPr>
        <p:spPr>
          <a:xfrm>
            <a:off x="488138" y="261047"/>
            <a:ext cx="4920446" cy="8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Chinese Antique Porcelain</a:t>
            </a:r>
            <a:endParaRPr sz="2800" dirty="0"/>
          </a:p>
        </p:txBody>
      </p:sp>
      <p:sp>
        <p:nvSpPr>
          <p:cNvPr id="266" name="Google Shape;266;p42"/>
          <p:cNvSpPr txBox="1">
            <a:spLocks noGrp="1"/>
          </p:cNvSpPr>
          <p:nvPr>
            <p:ph type="subTitle" idx="1"/>
          </p:nvPr>
        </p:nvSpPr>
        <p:spPr>
          <a:xfrm>
            <a:off x="310071" y="1389886"/>
            <a:ext cx="4671563" cy="14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Global auction sales of Chinese art and antiques reached </a:t>
            </a:r>
            <a:r>
              <a:rPr lang="en-US" sz="1200" b="1" dirty="0"/>
              <a:t>$5.7 billion </a:t>
            </a:r>
            <a:r>
              <a:rPr lang="en-US" sz="1200" dirty="0"/>
              <a:t>in 2019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shapes</a:t>
            </a:r>
            <a:r>
              <a:rPr lang="en-US" sz="1200" dirty="0"/>
              <a:t> of the porcelains also contribute to the beauty appreciation for Chinese antiques.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Modern vases are inspired by the classical timeless shapes of the antique porcelains. </a:t>
            </a:r>
            <a:endParaRPr sz="1200" dirty="0"/>
          </a:p>
        </p:txBody>
      </p:sp>
      <p:sp>
        <p:nvSpPr>
          <p:cNvPr id="268" name="Google Shape;268;p42"/>
          <p:cNvSpPr/>
          <p:nvPr/>
        </p:nvSpPr>
        <p:spPr>
          <a:xfrm>
            <a:off x="6115536" y="3960982"/>
            <a:ext cx="560784" cy="24923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瓷器</a:t>
            </a:r>
            <a:r>
              <a:rPr kumimoji="0" lang="zh-CN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F4B3A9-5545-520B-525B-7ED8E04F2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FC196-F725-B348-2729-E0DB047D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567" y="1389886"/>
            <a:ext cx="1860722" cy="25710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>
            <a:spLocks noGrp="1"/>
          </p:cNvSpPr>
          <p:nvPr>
            <p:ph type="subTitle" idx="1"/>
          </p:nvPr>
        </p:nvSpPr>
        <p:spPr>
          <a:xfrm>
            <a:off x="-126745" y="1700323"/>
            <a:ext cx="9397489" cy="158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Chinese antique collection is a very challenging and expensive activity.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 prevent overpaying for a porcelain or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buying a fake one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collector will need to know the basics.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Shape of the porcelain is one of the fundamentals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to evaluate the antique authenticity and value.</a:t>
            </a:r>
            <a:endParaRPr sz="1600" dirty="0"/>
          </a:p>
        </p:txBody>
      </p:sp>
      <p:grpSp>
        <p:nvGrpSpPr>
          <p:cNvPr id="288" name="Google Shape;288;p45"/>
          <p:cNvGrpSpPr/>
          <p:nvPr/>
        </p:nvGrpSpPr>
        <p:grpSpPr>
          <a:xfrm>
            <a:off x="3613107" y="3856104"/>
            <a:ext cx="1868959" cy="1108599"/>
            <a:chOff x="3738850" y="540001"/>
            <a:chExt cx="1658348" cy="983672"/>
          </a:xfrm>
        </p:grpSpPr>
        <p:pic>
          <p:nvPicPr>
            <p:cNvPr id="289" name="Google Shape;289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2798" y="617753"/>
              <a:ext cx="798777" cy="793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734354">
              <a:off x="4717507" y="954920"/>
              <a:ext cx="629667" cy="404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804845">
              <a:off x="3781518" y="708843"/>
              <a:ext cx="629660" cy="404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265;p42">
            <a:extLst>
              <a:ext uri="{FF2B5EF4-FFF2-40B4-BE49-F238E27FC236}">
                <a16:creationId xmlns:a16="http://schemas.microsoft.com/office/drawing/2014/main" id="{34362659-1C70-832F-ECF6-A9B74C35D8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8686" y="490119"/>
            <a:ext cx="4920446" cy="87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Problem Statement</a:t>
            </a: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5"/>
          <p:cNvSpPr txBox="1">
            <a:spLocks noGrp="1"/>
          </p:cNvSpPr>
          <p:nvPr>
            <p:ph type="title"/>
          </p:nvPr>
        </p:nvSpPr>
        <p:spPr>
          <a:xfrm>
            <a:off x="3270512" y="2056885"/>
            <a:ext cx="2602976" cy="63503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Data</a:t>
            </a:r>
            <a:endParaRPr dirty="0"/>
          </a:p>
        </p:txBody>
      </p:sp>
      <p:sp>
        <p:nvSpPr>
          <p:cNvPr id="720" name="Google Shape;720;p65"/>
          <p:cNvSpPr/>
          <p:nvPr/>
        </p:nvSpPr>
        <p:spPr>
          <a:xfrm>
            <a:off x="4300406" y="2939089"/>
            <a:ext cx="543188" cy="321607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数据</a:t>
            </a:r>
            <a:r>
              <a:rPr kumimoji="0" lang="zh-CN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AE7DB92-F232-C894-C8F4-3AC11A6F0C77}"/>
              </a:ext>
            </a:extLst>
          </p:cNvPr>
          <p:cNvSpPr txBox="1">
            <a:spLocks/>
          </p:cNvSpPr>
          <p:nvPr/>
        </p:nvSpPr>
        <p:spPr>
          <a:xfrm>
            <a:off x="4300406" y="1285418"/>
            <a:ext cx="543188" cy="701220"/>
          </a:xfrm>
          <a:prstGeom prst="rect">
            <a:avLst/>
          </a:prstGeom>
          <a:ln>
            <a:noFill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4800"/>
            </a:pPr>
            <a:r>
              <a:rPr lang="en-SG" sz="4000" dirty="0">
                <a:solidFill>
                  <a:schemeClr val="dk1"/>
                </a:solidFill>
                <a:latin typeface="Merienda One"/>
                <a:sym typeface="Merienda One"/>
              </a:rPr>
              <a:t>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66AFDD-6E9F-1029-32B0-02D279C9B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13"/>
            <a:ext cx="65" cy="26097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767A7A-8409-788B-5E52-DA6EC68CEA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1839" y="3967844"/>
            <a:ext cx="648704" cy="9530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BB9EB-B3E9-B1A0-3C31-E875D88E71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7091" y="4134621"/>
            <a:ext cx="726578" cy="801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E146E6-DC25-9FA6-2976-B027AABDCBC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9944" y="4007005"/>
            <a:ext cx="544112" cy="874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1B5ED3-8972-A708-C01E-77C0877C01A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36758" y="4201821"/>
            <a:ext cx="760559" cy="734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518E8F-39F6-F0B4-8A0D-28F99CA3974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6684" y="4070086"/>
            <a:ext cx="686458" cy="8665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92696" y="2936231"/>
            <a:ext cx="645405" cy="143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4060">
            <a:off x="4260996" y="1239082"/>
            <a:ext cx="645405" cy="143376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0"/>
          <p:cNvSpPr txBox="1">
            <a:spLocks noGrp="1"/>
          </p:cNvSpPr>
          <p:nvPr>
            <p:ph type="subTitle" idx="1"/>
          </p:nvPr>
        </p:nvSpPr>
        <p:spPr>
          <a:xfrm>
            <a:off x="1337300" y="1364579"/>
            <a:ext cx="15702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Brushpot</a:t>
            </a:r>
            <a:endParaRPr dirty="0"/>
          </a:p>
        </p:txBody>
      </p:sp>
      <p:sp>
        <p:nvSpPr>
          <p:cNvPr id="375" name="Google Shape;375;p50"/>
          <p:cNvSpPr txBox="1">
            <a:spLocks noGrp="1"/>
          </p:cNvSpPr>
          <p:nvPr>
            <p:ph type="subTitle" idx="2"/>
          </p:nvPr>
        </p:nvSpPr>
        <p:spPr>
          <a:xfrm>
            <a:off x="6236500" y="1364579"/>
            <a:ext cx="15702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Jar</a:t>
            </a:r>
            <a:endParaRPr dirty="0"/>
          </a:p>
        </p:txBody>
      </p:sp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Porcelain Shapes</a:t>
            </a:r>
            <a:endParaRPr dirty="0"/>
          </a:p>
        </p:txBody>
      </p:sp>
      <p:sp>
        <p:nvSpPr>
          <p:cNvPr id="379" name="Google Shape;379;p50"/>
          <p:cNvSpPr/>
          <p:nvPr/>
        </p:nvSpPr>
        <p:spPr>
          <a:xfrm>
            <a:off x="4442844" y="2317221"/>
            <a:ext cx="280105" cy="102239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50"/>
          <p:cNvGrpSpPr/>
          <p:nvPr/>
        </p:nvGrpSpPr>
        <p:grpSpPr>
          <a:xfrm>
            <a:off x="4475698" y="2499393"/>
            <a:ext cx="216000" cy="648000"/>
            <a:chOff x="-379700" y="977263"/>
            <a:chExt cx="966452" cy="3027303"/>
          </a:xfrm>
        </p:grpSpPr>
        <p:sp>
          <p:nvSpPr>
            <p:cNvPr id="381" name="Google Shape;381;p50"/>
            <p:cNvSpPr/>
            <p:nvPr/>
          </p:nvSpPr>
          <p:spPr>
            <a:xfrm>
              <a:off x="-379700" y="977263"/>
              <a:ext cx="966452" cy="959241"/>
            </a:xfrm>
            <a:custGeom>
              <a:avLst/>
              <a:gdLst/>
              <a:ahLst/>
              <a:cxnLst/>
              <a:rect l="l" t="t" r="r" b="b"/>
              <a:pathLst>
                <a:path w="21179" h="21021" extrusionOk="0">
                  <a:moveTo>
                    <a:pt x="15545" y="11631"/>
                  </a:moveTo>
                  <a:lnTo>
                    <a:pt x="15545" y="18350"/>
                  </a:lnTo>
                  <a:lnTo>
                    <a:pt x="5160" y="18350"/>
                  </a:lnTo>
                  <a:lnTo>
                    <a:pt x="5160" y="11631"/>
                  </a:lnTo>
                  <a:close/>
                  <a:moveTo>
                    <a:pt x="10205" y="0"/>
                  </a:moveTo>
                  <a:lnTo>
                    <a:pt x="10205" y="0"/>
                  </a:lnTo>
                  <a:cubicBezTo>
                    <a:pt x="10227" y="341"/>
                    <a:pt x="10227" y="634"/>
                    <a:pt x="10227" y="1019"/>
                  </a:cubicBezTo>
                  <a:cubicBezTo>
                    <a:pt x="10227" y="1495"/>
                    <a:pt x="10227" y="2150"/>
                    <a:pt x="10182" y="3282"/>
                  </a:cubicBezTo>
                  <a:lnTo>
                    <a:pt x="10114" y="5296"/>
                  </a:lnTo>
                  <a:lnTo>
                    <a:pt x="1652" y="5296"/>
                  </a:lnTo>
                  <a:cubicBezTo>
                    <a:pt x="1132" y="5296"/>
                    <a:pt x="567" y="5250"/>
                    <a:pt x="0" y="5205"/>
                  </a:cubicBezTo>
                  <a:lnTo>
                    <a:pt x="0" y="5205"/>
                  </a:lnTo>
                  <a:lnTo>
                    <a:pt x="634" y="6042"/>
                  </a:lnTo>
                  <a:cubicBezTo>
                    <a:pt x="1019" y="5883"/>
                    <a:pt x="1675" y="5793"/>
                    <a:pt x="2150" y="5793"/>
                  </a:cubicBezTo>
                  <a:lnTo>
                    <a:pt x="10115" y="5793"/>
                  </a:lnTo>
                  <a:lnTo>
                    <a:pt x="9956" y="11132"/>
                  </a:lnTo>
                  <a:lnTo>
                    <a:pt x="5725" y="11132"/>
                  </a:lnTo>
                  <a:lnTo>
                    <a:pt x="4051" y="9821"/>
                  </a:lnTo>
                  <a:lnTo>
                    <a:pt x="4051" y="9821"/>
                  </a:lnTo>
                  <a:cubicBezTo>
                    <a:pt x="4073" y="10567"/>
                    <a:pt x="4096" y="11721"/>
                    <a:pt x="4096" y="12286"/>
                  </a:cubicBezTo>
                  <a:lnTo>
                    <a:pt x="4096" y="17060"/>
                  </a:lnTo>
                  <a:cubicBezTo>
                    <a:pt x="4096" y="17197"/>
                    <a:pt x="4051" y="19821"/>
                    <a:pt x="4051" y="20342"/>
                  </a:cubicBezTo>
                  <a:cubicBezTo>
                    <a:pt x="4051" y="20681"/>
                    <a:pt x="4073" y="20816"/>
                    <a:pt x="4232" y="20816"/>
                  </a:cubicBezTo>
                  <a:cubicBezTo>
                    <a:pt x="4345" y="20816"/>
                    <a:pt x="4481" y="20771"/>
                    <a:pt x="4707" y="20681"/>
                  </a:cubicBezTo>
                  <a:cubicBezTo>
                    <a:pt x="5114" y="20523"/>
                    <a:pt x="5160" y="20455"/>
                    <a:pt x="5160" y="20070"/>
                  </a:cubicBezTo>
                  <a:lnTo>
                    <a:pt x="5160" y="18849"/>
                  </a:lnTo>
                  <a:lnTo>
                    <a:pt x="15545" y="18849"/>
                  </a:lnTo>
                  <a:lnTo>
                    <a:pt x="15545" y="20727"/>
                  </a:lnTo>
                  <a:cubicBezTo>
                    <a:pt x="15545" y="20930"/>
                    <a:pt x="15568" y="21021"/>
                    <a:pt x="15703" y="21021"/>
                  </a:cubicBezTo>
                  <a:cubicBezTo>
                    <a:pt x="15794" y="21021"/>
                    <a:pt x="15929" y="20975"/>
                    <a:pt x="16156" y="20884"/>
                  </a:cubicBezTo>
                  <a:cubicBezTo>
                    <a:pt x="16631" y="20681"/>
                    <a:pt x="16699" y="20590"/>
                    <a:pt x="16699" y="20297"/>
                  </a:cubicBezTo>
                  <a:lnTo>
                    <a:pt x="16699" y="20115"/>
                  </a:lnTo>
                  <a:cubicBezTo>
                    <a:pt x="16631" y="19075"/>
                    <a:pt x="16609" y="18395"/>
                    <a:pt x="16609" y="17604"/>
                  </a:cubicBezTo>
                  <a:lnTo>
                    <a:pt x="16609" y="12219"/>
                  </a:lnTo>
                  <a:lnTo>
                    <a:pt x="17559" y="11562"/>
                  </a:lnTo>
                  <a:cubicBezTo>
                    <a:pt x="17650" y="11495"/>
                    <a:pt x="17717" y="11449"/>
                    <a:pt x="17717" y="11382"/>
                  </a:cubicBezTo>
                  <a:cubicBezTo>
                    <a:pt x="17717" y="11336"/>
                    <a:pt x="17650" y="11269"/>
                    <a:pt x="17537" y="11178"/>
                  </a:cubicBezTo>
                  <a:lnTo>
                    <a:pt x="15929" y="9956"/>
                  </a:lnTo>
                  <a:lnTo>
                    <a:pt x="15092" y="11132"/>
                  </a:lnTo>
                  <a:lnTo>
                    <a:pt x="11043" y="11132"/>
                  </a:lnTo>
                  <a:lnTo>
                    <a:pt x="11201" y="5794"/>
                  </a:lnTo>
                  <a:lnTo>
                    <a:pt x="20771" y="5794"/>
                  </a:lnTo>
                  <a:cubicBezTo>
                    <a:pt x="21043" y="5794"/>
                    <a:pt x="21179" y="5770"/>
                    <a:pt x="21179" y="5703"/>
                  </a:cubicBezTo>
                  <a:cubicBezTo>
                    <a:pt x="21179" y="5635"/>
                    <a:pt x="21066" y="5522"/>
                    <a:pt x="20862" y="5340"/>
                  </a:cubicBezTo>
                  <a:lnTo>
                    <a:pt x="19345" y="4051"/>
                  </a:lnTo>
                  <a:lnTo>
                    <a:pt x="18486" y="5296"/>
                  </a:lnTo>
                  <a:lnTo>
                    <a:pt x="11201" y="5296"/>
                  </a:lnTo>
                  <a:lnTo>
                    <a:pt x="11314" y="1856"/>
                  </a:lnTo>
                  <a:lnTo>
                    <a:pt x="11947" y="1404"/>
                  </a:lnTo>
                  <a:cubicBezTo>
                    <a:pt x="12105" y="1291"/>
                    <a:pt x="12196" y="1200"/>
                    <a:pt x="12196" y="1132"/>
                  </a:cubicBezTo>
                  <a:cubicBezTo>
                    <a:pt x="12196" y="1041"/>
                    <a:pt x="12105" y="974"/>
                    <a:pt x="11901" y="860"/>
                  </a:cubicBezTo>
                  <a:lnTo>
                    <a:pt x="102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-370391" y="2011796"/>
              <a:ext cx="940668" cy="945779"/>
            </a:xfrm>
            <a:custGeom>
              <a:avLst/>
              <a:gdLst/>
              <a:ahLst/>
              <a:cxnLst/>
              <a:rect l="l" t="t" r="r" b="b"/>
              <a:pathLst>
                <a:path w="20614" h="20726" extrusionOk="0">
                  <a:moveTo>
                    <a:pt x="8507" y="1"/>
                  </a:moveTo>
                  <a:lnTo>
                    <a:pt x="8507" y="1"/>
                  </a:lnTo>
                  <a:cubicBezTo>
                    <a:pt x="8552" y="793"/>
                    <a:pt x="8576" y="1336"/>
                    <a:pt x="8576" y="2219"/>
                  </a:cubicBezTo>
                  <a:lnTo>
                    <a:pt x="8576" y="4233"/>
                  </a:lnTo>
                  <a:lnTo>
                    <a:pt x="4208" y="4233"/>
                  </a:lnTo>
                  <a:cubicBezTo>
                    <a:pt x="3710" y="4233"/>
                    <a:pt x="3145" y="4187"/>
                    <a:pt x="2625" y="4142"/>
                  </a:cubicBezTo>
                  <a:lnTo>
                    <a:pt x="2625" y="4142"/>
                  </a:lnTo>
                  <a:lnTo>
                    <a:pt x="3236" y="4957"/>
                  </a:lnTo>
                  <a:cubicBezTo>
                    <a:pt x="3575" y="4820"/>
                    <a:pt x="4231" y="4730"/>
                    <a:pt x="4684" y="4730"/>
                  </a:cubicBezTo>
                  <a:lnTo>
                    <a:pt x="8576" y="4730"/>
                  </a:lnTo>
                  <a:lnTo>
                    <a:pt x="8576" y="8644"/>
                  </a:lnTo>
                  <a:lnTo>
                    <a:pt x="1833" y="8644"/>
                  </a:lnTo>
                  <a:cubicBezTo>
                    <a:pt x="1313" y="8644"/>
                    <a:pt x="724" y="8599"/>
                    <a:pt x="181" y="8554"/>
                  </a:cubicBezTo>
                  <a:lnTo>
                    <a:pt x="181" y="8554"/>
                  </a:lnTo>
                  <a:lnTo>
                    <a:pt x="815" y="9368"/>
                  </a:lnTo>
                  <a:cubicBezTo>
                    <a:pt x="1178" y="9232"/>
                    <a:pt x="1856" y="9142"/>
                    <a:pt x="2331" y="9142"/>
                  </a:cubicBezTo>
                  <a:lnTo>
                    <a:pt x="11041" y="9142"/>
                  </a:lnTo>
                  <a:cubicBezTo>
                    <a:pt x="10046" y="10070"/>
                    <a:pt x="8983" y="10975"/>
                    <a:pt x="7852" y="11902"/>
                  </a:cubicBezTo>
                  <a:lnTo>
                    <a:pt x="6833" y="11110"/>
                  </a:lnTo>
                  <a:lnTo>
                    <a:pt x="6833" y="11110"/>
                  </a:lnTo>
                  <a:cubicBezTo>
                    <a:pt x="6879" y="11653"/>
                    <a:pt x="6901" y="12128"/>
                    <a:pt x="6924" y="12672"/>
                  </a:cubicBezTo>
                  <a:cubicBezTo>
                    <a:pt x="4888" y="14233"/>
                    <a:pt x="2512" y="15930"/>
                    <a:pt x="0" y="17514"/>
                  </a:cubicBezTo>
                  <a:lnTo>
                    <a:pt x="159" y="17830"/>
                  </a:lnTo>
                  <a:cubicBezTo>
                    <a:pt x="2693" y="16495"/>
                    <a:pt x="4933" y="15070"/>
                    <a:pt x="6924" y="13713"/>
                  </a:cubicBezTo>
                  <a:lnTo>
                    <a:pt x="6924" y="18848"/>
                  </a:lnTo>
                  <a:cubicBezTo>
                    <a:pt x="6924" y="20659"/>
                    <a:pt x="7377" y="20726"/>
                    <a:pt x="11766" y="20726"/>
                  </a:cubicBezTo>
                  <a:cubicBezTo>
                    <a:pt x="13576" y="20726"/>
                    <a:pt x="15477" y="20681"/>
                    <a:pt x="16540" y="20568"/>
                  </a:cubicBezTo>
                  <a:cubicBezTo>
                    <a:pt x="18102" y="20409"/>
                    <a:pt x="18418" y="20207"/>
                    <a:pt x="19029" y="18758"/>
                  </a:cubicBezTo>
                  <a:cubicBezTo>
                    <a:pt x="19052" y="18712"/>
                    <a:pt x="19052" y="18668"/>
                    <a:pt x="19052" y="18645"/>
                  </a:cubicBezTo>
                  <a:cubicBezTo>
                    <a:pt x="19052" y="18577"/>
                    <a:pt x="19006" y="18509"/>
                    <a:pt x="18939" y="18486"/>
                  </a:cubicBezTo>
                  <a:cubicBezTo>
                    <a:pt x="18305" y="18238"/>
                    <a:pt x="18079" y="17536"/>
                    <a:pt x="18102" y="15183"/>
                  </a:cubicBezTo>
                  <a:lnTo>
                    <a:pt x="17739" y="15183"/>
                  </a:lnTo>
                  <a:cubicBezTo>
                    <a:pt x="17559" y="19346"/>
                    <a:pt x="17377" y="19414"/>
                    <a:pt x="16201" y="19572"/>
                  </a:cubicBezTo>
                  <a:cubicBezTo>
                    <a:pt x="15024" y="19731"/>
                    <a:pt x="13327" y="19799"/>
                    <a:pt x="11698" y="19799"/>
                  </a:cubicBezTo>
                  <a:cubicBezTo>
                    <a:pt x="8327" y="19799"/>
                    <a:pt x="8055" y="19753"/>
                    <a:pt x="8055" y="18599"/>
                  </a:cubicBezTo>
                  <a:lnTo>
                    <a:pt x="8055" y="16608"/>
                  </a:lnTo>
                  <a:cubicBezTo>
                    <a:pt x="9887" y="15862"/>
                    <a:pt x="12038" y="14889"/>
                    <a:pt x="15725" y="13192"/>
                  </a:cubicBezTo>
                  <a:cubicBezTo>
                    <a:pt x="16065" y="13033"/>
                    <a:pt x="16178" y="13033"/>
                    <a:pt x="16857" y="13033"/>
                  </a:cubicBezTo>
                  <a:cubicBezTo>
                    <a:pt x="17037" y="13033"/>
                    <a:pt x="17128" y="13011"/>
                    <a:pt x="17128" y="12943"/>
                  </a:cubicBezTo>
                  <a:cubicBezTo>
                    <a:pt x="17128" y="12898"/>
                    <a:pt x="17083" y="12853"/>
                    <a:pt x="17015" y="12785"/>
                  </a:cubicBezTo>
                  <a:lnTo>
                    <a:pt x="15725" y="11631"/>
                  </a:lnTo>
                  <a:cubicBezTo>
                    <a:pt x="14390" y="12694"/>
                    <a:pt x="11495" y="14369"/>
                    <a:pt x="8055" y="16065"/>
                  </a:cubicBezTo>
                  <a:lnTo>
                    <a:pt x="8055" y="12898"/>
                  </a:lnTo>
                  <a:cubicBezTo>
                    <a:pt x="9368" y="11948"/>
                    <a:pt x="10771" y="10681"/>
                    <a:pt x="12377" y="9142"/>
                  </a:cubicBezTo>
                  <a:lnTo>
                    <a:pt x="20341" y="9142"/>
                  </a:lnTo>
                  <a:cubicBezTo>
                    <a:pt x="20522" y="9142"/>
                    <a:pt x="20613" y="9097"/>
                    <a:pt x="20613" y="9029"/>
                  </a:cubicBezTo>
                  <a:cubicBezTo>
                    <a:pt x="20613" y="8984"/>
                    <a:pt x="20545" y="8893"/>
                    <a:pt x="20432" y="8780"/>
                  </a:cubicBezTo>
                  <a:lnTo>
                    <a:pt x="18870" y="7264"/>
                  </a:lnTo>
                  <a:lnTo>
                    <a:pt x="17874" y="8644"/>
                  </a:lnTo>
                  <a:lnTo>
                    <a:pt x="12875" y="8644"/>
                  </a:lnTo>
                  <a:cubicBezTo>
                    <a:pt x="14752" y="6811"/>
                    <a:pt x="16426" y="4911"/>
                    <a:pt x="17400" y="3644"/>
                  </a:cubicBezTo>
                  <a:cubicBezTo>
                    <a:pt x="17558" y="3440"/>
                    <a:pt x="17671" y="3394"/>
                    <a:pt x="18350" y="3305"/>
                  </a:cubicBezTo>
                  <a:cubicBezTo>
                    <a:pt x="18508" y="3281"/>
                    <a:pt x="18599" y="3237"/>
                    <a:pt x="18599" y="3146"/>
                  </a:cubicBezTo>
                  <a:cubicBezTo>
                    <a:pt x="18599" y="3101"/>
                    <a:pt x="18530" y="3033"/>
                    <a:pt x="18440" y="2942"/>
                  </a:cubicBezTo>
                  <a:lnTo>
                    <a:pt x="17037" y="1857"/>
                  </a:lnTo>
                  <a:cubicBezTo>
                    <a:pt x="15770" y="4119"/>
                    <a:pt x="13915" y="6382"/>
                    <a:pt x="11562" y="8644"/>
                  </a:cubicBezTo>
                  <a:lnTo>
                    <a:pt x="9661" y="8644"/>
                  </a:lnTo>
                  <a:lnTo>
                    <a:pt x="9661" y="4730"/>
                  </a:lnTo>
                  <a:lnTo>
                    <a:pt x="14594" y="4730"/>
                  </a:lnTo>
                  <a:cubicBezTo>
                    <a:pt x="14753" y="4730"/>
                    <a:pt x="14820" y="4707"/>
                    <a:pt x="14820" y="4662"/>
                  </a:cubicBezTo>
                  <a:cubicBezTo>
                    <a:pt x="14820" y="4594"/>
                    <a:pt x="14775" y="4526"/>
                    <a:pt x="14662" y="4413"/>
                  </a:cubicBezTo>
                  <a:lnTo>
                    <a:pt x="13485" y="3101"/>
                  </a:lnTo>
                  <a:lnTo>
                    <a:pt x="12603" y="4232"/>
                  </a:lnTo>
                  <a:lnTo>
                    <a:pt x="9661" y="4232"/>
                  </a:lnTo>
                  <a:lnTo>
                    <a:pt x="9661" y="1449"/>
                  </a:lnTo>
                  <a:cubicBezTo>
                    <a:pt x="10317" y="1019"/>
                    <a:pt x="10386" y="975"/>
                    <a:pt x="10386" y="884"/>
                  </a:cubicBezTo>
                  <a:cubicBezTo>
                    <a:pt x="10386" y="816"/>
                    <a:pt x="10317" y="771"/>
                    <a:pt x="10204" y="725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-285743" y="3040169"/>
              <a:ext cx="824990" cy="964397"/>
            </a:xfrm>
            <a:custGeom>
              <a:avLst/>
              <a:gdLst/>
              <a:ahLst/>
              <a:cxnLst/>
              <a:rect l="l" t="t" r="r" b="b"/>
              <a:pathLst>
                <a:path w="18079" h="21134" extrusionOk="0">
                  <a:moveTo>
                    <a:pt x="5997" y="4978"/>
                  </a:moveTo>
                  <a:lnTo>
                    <a:pt x="5997" y="10364"/>
                  </a:lnTo>
                  <a:lnTo>
                    <a:pt x="1132" y="10364"/>
                  </a:lnTo>
                  <a:lnTo>
                    <a:pt x="1132" y="4978"/>
                  </a:lnTo>
                  <a:close/>
                  <a:moveTo>
                    <a:pt x="10001" y="8757"/>
                  </a:moveTo>
                  <a:lnTo>
                    <a:pt x="9843" y="8960"/>
                  </a:lnTo>
                  <a:cubicBezTo>
                    <a:pt x="10975" y="10114"/>
                    <a:pt x="11653" y="11337"/>
                    <a:pt x="11903" y="12422"/>
                  </a:cubicBezTo>
                  <a:cubicBezTo>
                    <a:pt x="11992" y="12852"/>
                    <a:pt x="12105" y="12987"/>
                    <a:pt x="12446" y="12987"/>
                  </a:cubicBezTo>
                  <a:cubicBezTo>
                    <a:pt x="12762" y="12987"/>
                    <a:pt x="13101" y="12513"/>
                    <a:pt x="13101" y="11902"/>
                  </a:cubicBezTo>
                  <a:cubicBezTo>
                    <a:pt x="13101" y="11698"/>
                    <a:pt x="13056" y="11494"/>
                    <a:pt x="12988" y="11291"/>
                  </a:cubicBezTo>
                  <a:cubicBezTo>
                    <a:pt x="12761" y="10657"/>
                    <a:pt x="11834" y="9753"/>
                    <a:pt x="10001" y="8757"/>
                  </a:cubicBezTo>
                  <a:close/>
                  <a:moveTo>
                    <a:pt x="5997" y="10861"/>
                  </a:moveTo>
                  <a:lnTo>
                    <a:pt x="5997" y="16766"/>
                  </a:lnTo>
                  <a:lnTo>
                    <a:pt x="1132" y="16766"/>
                  </a:lnTo>
                  <a:lnTo>
                    <a:pt x="1132" y="10861"/>
                  </a:lnTo>
                  <a:close/>
                  <a:moveTo>
                    <a:pt x="3961" y="1"/>
                  </a:moveTo>
                  <a:cubicBezTo>
                    <a:pt x="3598" y="1336"/>
                    <a:pt x="3055" y="3055"/>
                    <a:pt x="2444" y="4504"/>
                  </a:cubicBezTo>
                  <a:lnTo>
                    <a:pt x="1381" y="4504"/>
                  </a:lnTo>
                  <a:lnTo>
                    <a:pt x="1" y="3372"/>
                  </a:lnTo>
                  <a:lnTo>
                    <a:pt x="1" y="3372"/>
                  </a:lnTo>
                  <a:cubicBezTo>
                    <a:pt x="46" y="4050"/>
                    <a:pt x="68" y="4435"/>
                    <a:pt x="68" y="5589"/>
                  </a:cubicBezTo>
                  <a:lnTo>
                    <a:pt x="68" y="14979"/>
                  </a:lnTo>
                  <a:cubicBezTo>
                    <a:pt x="68" y="16201"/>
                    <a:pt x="46" y="18124"/>
                    <a:pt x="1" y="19391"/>
                  </a:cubicBezTo>
                  <a:lnTo>
                    <a:pt x="1" y="19550"/>
                  </a:lnTo>
                  <a:cubicBezTo>
                    <a:pt x="1" y="19935"/>
                    <a:pt x="46" y="20092"/>
                    <a:pt x="227" y="20092"/>
                  </a:cubicBezTo>
                  <a:cubicBezTo>
                    <a:pt x="340" y="20092"/>
                    <a:pt x="475" y="20048"/>
                    <a:pt x="679" y="19957"/>
                  </a:cubicBezTo>
                  <a:cubicBezTo>
                    <a:pt x="1086" y="19776"/>
                    <a:pt x="1132" y="19708"/>
                    <a:pt x="1132" y="19414"/>
                  </a:cubicBezTo>
                  <a:lnTo>
                    <a:pt x="1132" y="17264"/>
                  </a:lnTo>
                  <a:lnTo>
                    <a:pt x="5997" y="17264"/>
                  </a:lnTo>
                  <a:lnTo>
                    <a:pt x="5997" y="18916"/>
                  </a:lnTo>
                  <a:cubicBezTo>
                    <a:pt x="5997" y="19097"/>
                    <a:pt x="6019" y="19210"/>
                    <a:pt x="6155" y="19210"/>
                  </a:cubicBezTo>
                  <a:cubicBezTo>
                    <a:pt x="6223" y="19210"/>
                    <a:pt x="6359" y="19165"/>
                    <a:pt x="6585" y="19074"/>
                  </a:cubicBezTo>
                  <a:cubicBezTo>
                    <a:pt x="7083" y="18870"/>
                    <a:pt x="7174" y="18781"/>
                    <a:pt x="7174" y="18440"/>
                  </a:cubicBezTo>
                  <a:lnTo>
                    <a:pt x="7174" y="18305"/>
                  </a:lnTo>
                  <a:cubicBezTo>
                    <a:pt x="7106" y="17286"/>
                    <a:pt x="7060" y="15884"/>
                    <a:pt x="7060" y="14165"/>
                  </a:cubicBezTo>
                  <a:lnTo>
                    <a:pt x="7060" y="5408"/>
                  </a:lnTo>
                  <a:lnTo>
                    <a:pt x="7830" y="4933"/>
                  </a:lnTo>
                  <a:cubicBezTo>
                    <a:pt x="7943" y="4865"/>
                    <a:pt x="8010" y="4820"/>
                    <a:pt x="8010" y="4752"/>
                  </a:cubicBezTo>
                  <a:cubicBezTo>
                    <a:pt x="8010" y="4707"/>
                    <a:pt x="7943" y="4639"/>
                    <a:pt x="7830" y="4571"/>
                  </a:cubicBezTo>
                  <a:lnTo>
                    <a:pt x="6404" y="3463"/>
                  </a:lnTo>
                  <a:lnTo>
                    <a:pt x="5657" y="4504"/>
                  </a:lnTo>
                  <a:lnTo>
                    <a:pt x="2875" y="4504"/>
                  </a:lnTo>
                  <a:lnTo>
                    <a:pt x="4661" y="1629"/>
                  </a:lnTo>
                  <a:cubicBezTo>
                    <a:pt x="4865" y="1313"/>
                    <a:pt x="5091" y="1155"/>
                    <a:pt x="5408" y="1109"/>
                  </a:cubicBezTo>
                  <a:cubicBezTo>
                    <a:pt x="5567" y="1087"/>
                    <a:pt x="5657" y="1042"/>
                    <a:pt x="5657" y="973"/>
                  </a:cubicBezTo>
                  <a:cubicBezTo>
                    <a:pt x="5657" y="905"/>
                    <a:pt x="5567" y="838"/>
                    <a:pt x="5385" y="747"/>
                  </a:cubicBezTo>
                  <a:lnTo>
                    <a:pt x="3961" y="1"/>
                  </a:lnTo>
                  <a:close/>
                  <a:moveTo>
                    <a:pt x="11585" y="91"/>
                  </a:moveTo>
                  <a:cubicBezTo>
                    <a:pt x="10725" y="3237"/>
                    <a:pt x="9210" y="7423"/>
                    <a:pt x="7717" y="10138"/>
                  </a:cubicBezTo>
                  <a:lnTo>
                    <a:pt x="7965" y="10296"/>
                  </a:lnTo>
                  <a:cubicBezTo>
                    <a:pt x="9051" y="8734"/>
                    <a:pt x="9866" y="7287"/>
                    <a:pt x="10838" y="5137"/>
                  </a:cubicBezTo>
                  <a:lnTo>
                    <a:pt x="16133" y="5137"/>
                  </a:lnTo>
                  <a:cubicBezTo>
                    <a:pt x="16020" y="10590"/>
                    <a:pt x="15793" y="15206"/>
                    <a:pt x="15590" y="17401"/>
                  </a:cubicBezTo>
                  <a:cubicBezTo>
                    <a:pt x="15477" y="18736"/>
                    <a:pt x="15296" y="19323"/>
                    <a:pt x="14187" y="19323"/>
                  </a:cubicBezTo>
                  <a:cubicBezTo>
                    <a:pt x="13600" y="19323"/>
                    <a:pt x="12739" y="19142"/>
                    <a:pt x="11472" y="18848"/>
                  </a:cubicBezTo>
                  <a:lnTo>
                    <a:pt x="11449" y="19210"/>
                  </a:lnTo>
                  <a:cubicBezTo>
                    <a:pt x="13509" y="19753"/>
                    <a:pt x="14029" y="20092"/>
                    <a:pt x="14278" y="20862"/>
                  </a:cubicBezTo>
                  <a:cubicBezTo>
                    <a:pt x="14346" y="21043"/>
                    <a:pt x="14391" y="21133"/>
                    <a:pt x="14482" y="21133"/>
                  </a:cubicBezTo>
                  <a:cubicBezTo>
                    <a:pt x="14504" y="21133"/>
                    <a:pt x="14550" y="21111"/>
                    <a:pt x="14595" y="21088"/>
                  </a:cubicBezTo>
                  <a:cubicBezTo>
                    <a:pt x="16337" y="20115"/>
                    <a:pt x="16541" y="19437"/>
                    <a:pt x="16699" y="17332"/>
                  </a:cubicBezTo>
                  <a:cubicBezTo>
                    <a:pt x="16834" y="15387"/>
                    <a:pt x="17015" y="11450"/>
                    <a:pt x="17174" y="5589"/>
                  </a:cubicBezTo>
                  <a:lnTo>
                    <a:pt x="17899" y="5159"/>
                  </a:lnTo>
                  <a:cubicBezTo>
                    <a:pt x="18034" y="5069"/>
                    <a:pt x="18079" y="5024"/>
                    <a:pt x="18079" y="4956"/>
                  </a:cubicBezTo>
                  <a:cubicBezTo>
                    <a:pt x="18079" y="4887"/>
                    <a:pt x="18034" y="4820"/>
                    <a:pt x="17899" y="4730"/>
                  </a:cubicBezTo>
                  <a:lnTo>
                    <a:pt x="16473" y="3576"/>
                  </a:lnTo>
                  <a:lnTo>
                    <a:pt x="15817" y="4639"/>
                  </a:lnTo>
                  <a:lnTo>
                    <a:pt x="11066" y="4639"/>
                  </a:lnTo>
                  <a:cubicBezTo>
                    <a:pt x="11405" y="3892"/>
                    <a:pt x="11789" y="3055"/>
                    <a:pt x="12196" y="2105"/>
                  </a:cubicBezTo>
                  <a:cubicBezTo>
                    <a:pt x="12468" y="1494"/>
                    <a:pt x="12649" y="1314"/>
                    <a:pt x="12898" y="1268"/>
                  </a:cubicBezTo>
                  <a:cubicBezTo>
                    <a:pt x="13146" y="1223"/>
                    <a:pt x="13259" y="1155"/>
                    <a:pt x="13259" y="1064"/>
                  </a:cubicBezTo>
                  <a:cubicBezTo>
                    <a:pt x="13259" y="973"/>
                    <a:pt x="13146" y="883"/>
                    <a:pt x="12920" y="770"/>
                  </a:cubicBezTo>
                  <a:lnTo>
                    <a:pt x="11585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</p:grpSp>
      <p:sp>
        <p:nvSpPr>
          <p:cNvPr id="384" name="Google Shape;384;p50"/>
          <p:cNvSpPr/>
          <p:nvPr/>
        </p:nvSpPr>
        <p:spPr>
          <a:xfrm>
            <a:off x="3646904" y="261665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50"/>
          <p:cNvGrpSpPr/>
          <p:nvPr/>
        </p:nvGrpSpPr>
        <p:grpSpPr>
          <a:xfrm>
            <a:off x="3729068" y="2675087"/>
            <a:ext cx="259354" cy="306658"/>
            <a:chOff x="3181748" y="3269178"/>
            <a:chExt cx="315248" cy="372791"/>
          </a:xfrm>
        </p:grpSpPr>
        <p:sp>
          <p:nvSpPr>
            <p:cNvPr id="386" name="Google Shape;386;p50"/>
            <p:cNvSpPr/>
            <p:nvPr/>
          </p:nvSpPr>
          <p:spPr>
            <a:xfrm>
              <a:off x="3232982" y="3274975"/>
              <a:ext cx="212430" cy="141377"/>
            </a:xfrm>
            <a:custGeom>
              <a:avLst/>
              <a:gdLst/>
              <a:ahLst/>
              <a:cxnLst/>
              <a:rect l="l" t="t" r="r" b="b"/>
              <a:pathLst>
                <a:path w="7878" h="5243" extrusionOk="0">
                  <a:moveTo>
                    <a:pt x="145" y="1"/>
                  </a:moveTo>
                  <a:cubicBezTo>
                    <a:pt x="63" y="2"/>
                    <a:pt x="1" y="77"/>
                    <a:pt x="17" y="158"/>
                  </a:cubicBezTo>
                  <a:lnTo>
                    <a:pt x="1002" y="5242"/>
                  </a:lnTo>
                  <a:lnTo>
                    <a:pt x="3634" y="5242"/>
                  </a:lnTo>
                  <a:lnTo>
                    <a:pt x="1459" y="820"/>
                  </a:lnTo>
                  <a:cubicBezTo>
                    <a:pt x="1212" y="319"/>
                    <a:pt x="702" y="2"/>
                    <a:pt x="145" y="1"/>
                  </a:cubicBezTo>
                  <a:close/>
                  <a:moveTo>
                    <a:pt x="7733" y="1"/>
                  </a:moveTo>
                  <a:cubicBezTo>
                    <a:pt x="7174" y="1"/>
                    <a:pt x="6666" y="319"/>
                    <a:pt x="6419" y="820"/>
                  </a:cubicBezTo>
                  <a:lnTo>
                    <a:pt x="4244" y="5242"/>
                  </a:lnTo>
                  <a:lnTo>
                    <a:pt x="6875" y="5242"/>
                  </a:lnTo>
                  <a:lnTo>
                    <a:pt x="7861" y="158"/>
                  </a:lnTo>
                  <a:cubicBezTo>
                    <a:pt x="7877" y="76"/>
                    <a:pt x="7815" y="1"/>
                    <a:pt x="7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3205316" y="3395185"/>
              <a:ext cx="267196" cy="162383"/>
            </a:xfrm>
            <a:custGeom>
              <a:avLst/>
              <a:gdLst/>
              <a:ahLst/>
              <a:cxnLst/>
              <a:rect l="l" t="t" r="r" b="b"/>
              <a:pathLst>
                <a:path w="9909" h="6022" extrusionOk="0">
                  <a:moveTo>
                    <a:pt x="1" y="0"/>
                  </a:moveTo>
                  <a:lnTo>
                    <a:pt x="1" y="3321"/>
                  </a:lnTo>
                  <a:cubicBezTo>
                    <a:pt x="1" y="4812"/>
                    <a:pt x="1210" y="6021"/>
                    <a:pt x="2701" y="6021"/>
                  </a:cubicBezTo>
                  <a:lnTo>
                    <a:pt x="7209" y="6021"/>
                  </a:lnTo>
                  <a:cubicBezTo>
                    <a:pt x="8700" y="6021"/>
                    <a:pt x="9909" y="4812"/>
                    <a:pt x="9909" y="3321"/>
                  </a:cubicBezTo>
                  <a:lnTo>
                    <a:pt x="99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3206071" y="3395185"/>
              <a:ext cx="234407" cy="162383"/>
            </a:xfrm>
            <a:custGeom>
              <a:avLst/>
              <a:gdLst/>
              <a:ahLst/>
              <a:cxnLst/>
              <a:rect l="l" t="t" r="r" b="b"/>
              <a:pathLst>
                <a:path w="8693" h="6022" extrusionOk="0">
                  <a:moveTo>
                    <a:pt x="0" y="0"/>
                  </a:moveTo>
                  <a:lnTo>
                    <a:pt x="0" y="3321"/>
                  </a:lnTo>
                  <a:cubicBezTo>
                    <a:pt x="0" y="4812"/>
                    <a:pt x="1209" y="6021"/>
                    <a:pt x="2700" y="6021"/>
                  </a:cubicBezTo>
                  <a:lnTo>
                    <a:pt x="5994" y="6021"/>
                  </a:lnTo>
                  <a:cubicBezTo>
                    <a:pt x="7484" y="6021"/>
                    <a:pt x="8692" y="4812"/>
                    <a:pt x="8692" y="3321"/>
                  </a:cubicBezTo>
                  <a:lnTo>
                    <a:pt x="8692" y="0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0"/>
            <p:cNvSpPr/>
            <p:nvPr/>
          </p:nvSpPr>
          <p:spPr>
            <a:xfrm>
              <a:off x="3279416" y="3310057"/>
              <a:ext cx="119482" cy="120156"/>
            </a:xfrm>
            <a:custGeom>
              <a:avLst/>
              <a:gdLst/>
              <a:ahLst/>
              <a:cxnLst/>
              <a:rect l="l" t="t" r="r" b="b"/>
              <a:pathLst>
                <a:path w="4431" h="4456" extrusionOk="0">
                  <a:moveTo>
                    <a:pt x="2216" y="1"/>
                  </a:moveTo>
                  <a:cubicBezTo>
                    <a:pt x="993" y="1"/>
                    <a:pt x="0" y="998"/>
                    <a:pt x="0" y="2228"/>
                  </a:cubicBezTo>
                  <a:cubicBezTo>
                    <a:pt x="0" y="3457"/>
                    <a:pt x="993" y="4455"/>
                    <a:pt x="2216" y="4455"/>
                  </a:cubicBezTo>
                  <a:cubicBezTo>
                    <a:pt x="3439" y="4455"/>
                    <a:pt x="4431" y="3457"/>
                    <a:pt x="4431" y="2228"/>
                  </a:cubicBezTo>
                  <a:cubicBezTo>
                    <a:pt x="4431" y="998"/>
                    <a:pt x="3439" y="1"/>
                    <a:pt x="2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0"/>
            <p:cNvSpPr/>
            <p:nvPr/>
          </p:nvSpPr>
          <p:spPr>
            <a:xfrm>
              <a:off x="3278822" y="3310057"/>
              <a:ext cx="120938" cy="317405"/>
            </a:xfrm>
            <a:custGeom>
              <a:avLst/>
              <a:gdLst/>
              <a:ahLst/>
              <a:cxnLst/>
              <a:rect l="l" t="t" r="r" b="b"/>
              <a:pathLst>
                <a:path w="4485" h="11771" extrusionOk="0">
                  <a:moveTo>
                    <a:pt x="2230" y="1"/>
                  </a:moveTo>
                  <a:cubicBezTo>
                    <a:pt x="2094" y="1"/>
                    <a:pt x="1959" y="12"/>
                    <a:pt x="1826" y="38"/>
                  </a:cubicBezTo>
                  <a:cubicBezTo>
                    <a:pt x="2856" y="228"/>
                    <a:pt x="3637" y="1136"/>
                    <a:pt x="3636" y="2228"/>
                  </a:cubicBezTo>
                  <a:cubicBezTo>
                    <a:pt x="3637" y="2593"/>
                    <a:pt x="3548" y="2953"/>
                    <a:pt x="3376" y="3275"/>
                  </a:cubicBezTo>
                  <a:lnTo>
                    <a:pt x="3376" y="4134"/>
                  </a:lnTo>
                  <a:cubicBezTo>
                    <a:pt x="4041" y="3728"/>
                    <a:pt x="4446" y="3006"/>
                    <a:pt x="4446" y="2228"/>
                  </a:cubicBezTo>
                  <a:cubicBezTo>
                    <a:pt x="4446" y="998"/>
                    <a:pt x="3453" y="1"/>
                    <a:pt x="2230" y="1"/>
                  </a:cubicBezTo>
                  <a:close/>
                  <a:moveTo>
                    <a:pt x="1044" y="6073"/>
                  </a:moveTo>
                  <a:cubicBezTo>
                    <a:pt x="466" y="6075"/>
                    <a:pt x="1" y="6543"/>
                    <a:pt x="2" y="7119"/>
                  </a:cubicBezTo>
                  <a:lnTo>
                    <a:pt x="2" y="11045"/>
                  </a:lnTo>
                  <a:cubicBezTo>
                    <a:pt x="1" y="11204"/>
                    <a:pt x="37" y="11358"/>
                    <a:pt x="105" y="11501"/>
                  </a:cubicBezTo>
                  <a:cubicBezTo>
                    <a:pt x="184" y="11665"/>
                    <a:pt x="351" y="11770"/>
                    <a:pt x="534" y="11770"/>
                  </a:cubicBezTo>
                  <a:lnTo>
                    <a:pt x="3943" y="11770"/>
                  </a:lnTo>
                  <a:cubicBezTo>
                    <a:pt x="4127" y="11770"/>
                    <a:pt x="4297" y="11665"/>
                    <a:pt x="4378" y="11499"/>
                  </a:cubicBezTo>
                  <a:cubicBezTo>
                    <a:pt x="4447" y="11358"/>
                    <a:pt x="4483" y="11202"/>
                    <a:pt x="4483" y="11044"/>
                  </a:cubicBezTo>
                  <a:lnTo>
                    <a:pt x="4483" y="7119"/>
                  </a:lnTo>
                  <a:cubicBezTo>
                    <a:pt x="4484" y="6543"/>
                    <a:pt x="4018" y="6075"/>
                    <a:pt x="3441" y="60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0"/>
            <p:cNvSpPr/>
            <p:nvPr/>
          </p:nvSpPr>
          <p:spPr>
            <a:xfrm>
              <a:off x="3187141" y="3437223"/>
              <a:ext cx="304057" cy="155507"/>
            </a:xfrm>
            <a:custGeom>
              <a:avLst/>
              <a:gdLst/>
              <a:ahLst/>
              <a:cxnLst/>
              <a:rect l="l" t="t" r="r" b="b"/>
              <a:pathLst>
                <a:path w="11276" h="5767" extrusionOk="0">
                  <a:moveTo>
                    <a:pt x="751" y="0"/>
                  </a:moveTo>
                  <a:cubicBezTo>
                    <a:pt x="331" y="2"/>
                    <a:pt x="1" y="365"/>
                    <a:pt x="41" y="784"/>
                  </a:cubicBezTo>
                  <a:lnTo>
                    <a:pt x="466" y="5505"/>
                  </a:lnTo>
                  <a:cubicBezTo>
                    <a:pt x="479" y="5652"/>
                    <a:pt x="603" y="5766"/>
                    <a:pt x="751" y="5766"/>
                  </a:cubicBezTo>
                  <a:cubicBezTo>
                    <a:pt x="898" y="5766"/>
                    <a:pt x="1022" y="5652"/>
                    <a:pt x="1035" y="5505"/>
                  </a:cubicBezTo>
                  <a:lnTo>
                    <a:pt x="1462" y="784"/>
                  </a:lnTo>
                  <a:cubicBezTo>
                    <a:pt x="1500" y="365"/>
                    <a:pt x="1172" y="3"/>
                    <a:pt x="751" y="0"/>
                  </a:cubicBezTo>
                  <a:close/>
                  <a:moveTo>
                    <a:pt x="10527" y="2"/>
                  </a:moveTo>
                  <a:cubicBezTo>
                    <a:pt x="10106" y="2"/>
                    <a:pt x="9776" y="365"/>
                    <a:pt x="9815" y="784"/>
                  </a:cubicBezTo>
                  <a:lnTo>
                    <a:pt x="10243" y="5505"/>
                  </a:lnTo>
                  <a:cubicBezTo>
                    <a:pt x="10254" y="5652"/>
                    <a:pt x="10378" y="5766"/>
                    <a:pt x="10527" y="5766"/>
                  </a:cubicBezTo>
                  <a:cubicBezTo>
                    <a:pt x="10674" y="5766"/>
                    <a:pt x="10798" y="5652"/>
                    <a:pt x="10811" y="5505"/>
                  </a:cubicBezTo>
                  <a:lnTo>
                    <a:pt x="11237" y="784"/>
                  </a:lnTo>
                  <a:cubicBezTo>
                    <a:pt x="11276" y="365"/>
                    <a:pt x="10947" y="2"/>
                    <a:pt x="1052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3202404" y="3331224"/>
              <a:ext cx="273722" cy="148442"/>
            </a:xfrm>
            <a:custGeom>
              <a:avLst/>
              <a:gdLst/>
              <a:ahLst/>
              <a:cxnLst/>
              <a:rect l="l" t="t" r="r" b="b"/>
              <a:pathLst>
                <a:path w="10151" h="5505" extrusionOk="0">
                  <a:moveTo>
                    <a:pt x="1" y="1"/>
                  </a:moveTo>
                  <a:lnTo>
                    <a:pt x="1" y="3950"/>
                  </a:lnTo>
                  <a:cubicBezTo>
                    <a:pt x="1" y="4809"/>
                    <a:pt x="692" y="5504"/>
                    <a:pt x="1545" y="5504"/>
                  </a:cubicBezTo>
                  <a:lnTo>
                    <a:pt x="2885" y="5504"/>
                  </a:lnTo>
                  <a:cubicBezTo>
                    <a:pt x="3738" y="5504"/>
                    <a:pt x="4430" y="4809"/>
                    <a:pt x="4430" y="3950"/>
                  </a:cubicBezTo>
                  <a:cubicBezTo>
                    <a:pt x="4430" y="3855"/>
                    <a:pt x="4447" y="3764"/>
                    <a:pt x="4430" y="3672"/>
                  </a:cubicBezTo>
                  <a:cubicBezTo>
                    <a:pt x="4356" y="3277"/>
                    <a:pt x="4108" y="2917"/>
                    <a:pt x="3777" y="2681"/>
                  </a:cubicBezTo>
                  <a:lnTo>
                    <a:pt x="3776" y="2681"/>
                  </a:lnTo>
                  <a:lnTo>
                    <a:pt x="1" y="1"/>
                  </a:lnTo>
                  <a:close/>
                  <a:moveTo>
                    <a:pt x="10151" y="1"/>
                  </a:moveTo>
                  <a:lnTo>
                    <a:pt x="6376" y="2681"/>
                  </a:lnTo>
                  <a:cubicBezTo>
                    <a:pt x="6043" y="2917"/>
                    <a:pt x="5794" y="3273"/>
                    <a:pt x="5722" y="3669"/>
                  </a:cubicBezTo>
                  <a:cubicBezTo>
                    <a:pt x="5705" y="3761"/>
                    <a:pt x="5696" y="3950"/>
                    <a:pt x="5696" y="3950"/>
                  </a:cubicBezTo>
                  <a:cubicBezTo>
                    <a:pt x="5696" y="4809"/>
                    <a:pt x="6414" y="5504"/>
                    <a:pt x="7267" y="5504"/>
                  </a:cubicBezTo>
                  <a:lnTo>
                    <a:pt x="8606" y="5504"/>
                  </a:lnTo>
                  <a:cubicBezTo>
                    <a:pt x="9459" y="5504"/>
                    <a:pt x="10151" y="4809"/>
                    <a:pt x="10151" y="3950"/>
                  </a:cubicBezTo>
                  <a:lnTo>
                    <a:pt x="10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3231229" y="3387770"/>
              <a:ext cx="213401" cy="56573"/>
            </a:xfrm>
            <a:custGeom>
              <a:avLst/>
              <a:gdLst/>
              <a:ahLst/>
              <a:cxnLst/>
              <a:rect l="l" t="t" r="r" b="b"/>
              <a:pathLst>
                <a:path w="7914" h="2098" extrusionOk="0">
                  <a:moveTo>
                    <a:pt x="6869" y="0"/>
                  </a:moveTo>
                  <a:cubicBezTo>
                    <a:pt x="6448" y="0"/>
                    <a:pt x="6069" y="254"/>
                    <a:pt x="5907" y="643"/>
                  </a:cubicBezTo>
                  <a:cubicBezTo>
                    <a:pt x="5745" y="1032"/>
                    <a:pt x="5833" y="1478"/>
                    <a:pt x="6130" y="1778"/>
                  </a:cubicBezTo>
                  <a:cubicBezTo>
                    <a:pt x="6329" y="1978"/>
                    <a:pt x="6597" y="2085"/>
                    <a:pt x="6869" y="2085"/>
                  </a:cubicBezTo>
                  <a:cubicBezTo>
                    <a:pt x="7002" y="2085"/>
                    <a:pt x="7136" y="2060"/>
                    <a:pt x="7264" y="2007"/>
                  </a:cubicBezTo>
                  <a:cubicBezTo>
                    <a:pt x="7654" y="1847"/>
                    <a:pt x="7909" y="1470"/>
                    <a:pt x="7912" y="1049"/>
                  </a:cubicBezTo>
                  <a:cubicBezTo>
                    <a:pt x="7913" y="471"/>
                    <a:pt x="7447" y="2"/>
                    <a:pt x="6869" y="0"/>
                  </a:cubicBezTo>
                  <a:close/>
                  <a:moveTo>
                    <a:pt x="1134" y="0"/>
                  </a:moveTo>
                  <a:cubicBezTo>
                    <a:pt x="710" y="0"/>
                    <a:pt x="329" y="253"/>
                    <a:pt x="165" y="643"/>
                  </a:cubicBezTo>
                  <a:cubicBezTo>
                    <a:pt x="1" y="1035"/>
                    <a:pt x="89" y="1487"/>
                    <a:pt x="388" y="1788"/>
                  </a:cubicBezTo>
                  <a:cubicBezTo>
                    <a:pt x="588" y="1990"/>
                    <a:pt x="857" y="2097"/>
                    <a:pt x="1131" y="2097"/>
                  </a:cubicBezTo>
                  <a:cubicBezTo>
                    <a:pt x="1265" y="2097"/>
                    <a:pt x="1402" y="2071"/>
                    <a:pt x="1531" y="2017"/>
                  </a:cubicBezTo>
                  <a:cubicBezTo>
                    <a:pt x="1924" y="1856"/>
                    <a:pt x="2179" y="1473"/>
                    <a:pt x="2179" y="1049"/>
                  </a:cubicBezTo>
                  <a:cubicBezTo>
                    <a:pt x="2182" y="471"/>
                    <a:pt x="1715" y="2"/>
                    <a:pt x="1138" y="0"/>
                  </a:cubicBezTo>
                  <a:cubicBezTo>
                    <a:pt x="1136" y="0"/>
                    <a:pt x="1135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3202377" y="3331278"/>
              <a:ext cx="273749" cy="305621"/>
            </a:xfrm>
            <a:custGeom>
              <a:avLst/>
              <a:gdLst/>
              <a:ahLst/>
              <a:cxnLst/>
              <a:rect l="l" t="t" r="r" b="b"/>
              <a:pathLst>
                <a:path w="10152" h="11334" extrusionOk="0">
                  <a:moveTo>
                    <a:pt x="2" y="0"/>
                  </a:moveTo>
                  <a:lnTo>
                    <a:pt x="2" y="574"/>
                  </a:lnTo>
                  <a:cubicBezTo>
                    <a:pt x="0" y="1182"/>
                    <a:pt x="351" y="1736"/>
                    <a:pt x="899" y="1997"/>
                  </a:cubicBezTo>
                  <a:lnTo>
                    <a:pt x="4429" y="3668"/>
                  </a:lnTo>
                  <a:lnTo>
                    <a:pt x="4429" y="3094"/>
                  </a:lnTo>
                  <a:cubicBezTo>
                    <a:pt x="4429" y="2486"/>
                    <a:pt x="4081" y="1931"/>
                    <a:pt x="3532" y="1670"/>
                  </a:cubicBezTo>
                  <a:lnTo>
                    <a:pt x="2" y="0"/>
                  </a:lnTo>
                  <a:close/>
                  <a:moveTo>
                    <a:pt x="10152" y="0"/>
                  </a:moveTo>
                  <a:lnTo>
                    <a:pt x="6622" y="1670"/>
                  </a:lnTo>
                  <a:cubicBezTo>
                    <a:pt x="6073" y="1932"/>
                    <a:pt x="5723" y="2486"/>
                    <a:pt x="5724" y="3094"/>
                  </a:cubicBezTo>
                  <a:lnTo>
                    <a:pt x="5724" y="3668"/>
                  </a:lnTo>
                  <a:lnTo>
                    <a:pt x="9254" y="1997"/>
                  </a:lnTo>
                  <a:cubicBezTo>
                    <a:pt x="9803" y="1736"/>
                    <a:pt x="10152" y="1182"/>
                    <a:pt x="10152" y="574"/>
                  </a:cubicBezTo>
                  <a:lnTo>
                    <a:pt x="10152" y="0"/>
                  </a:lnTo>
                  <a:close/>
                  <a:moveTo>
                    <a:pt x="3486" y="5502"/>
                  </a:moveTo>
                  <a:cubicBezTo>
                    <a:pt x="3450" y="5502"/>
                    <a:pt x="3413" y="5516"/>
                    <a:pt x="3385" y="5544"/>
                  </a:cubicBezTo>
                  <a:lnTo>
                    <a:pt x="2568" y="6365"/>
                  </a:lnTo>
                  <a:cubicBezTo>
                    <a:pt x="2386" y="6548"/>
                    <a:pt x="2346" y="6829"/>
                    <a:pt x="2468" y="7056"/>
                  </a:cubicBezTo>
                  <a:lnTo>
                    <a:pt x="3360" y="8694"/>
                  </a:lnTo>
                  <a:cubicBezTo>
                    <a:pt x="3387" y="8743"/>
                    <a:pt x="3437" y="8768"/>
                    <a:pt x="3486" y="8768"/>
                  </a:cubicBezTo>
                  <a:cubicBezTo>
                    <a:pt x="3536" y="8768"/>
                    <a:pt x="3586" y="8743"/>
                    <a:pt x="3612" y="8694"/>
                  </a:cubicBezTo>
                  <a:lnTo>
                    <a:pt x="4153" y="7698"/>
                  </a:lnTo>
                  <a:cubicBezTo>
                    <a:pt x="4180" y="7648"/>
                    <a:pt x="4230" y="7624"/>
                    <a:pt x="4279" y="7624"/>
                  </a:cubicBezTo>
                  <a:cubicBezTo>
                    <a:pt x="4329" y="7624"/>
                    <a:pt x="4379" y="7648"/>
                    <a:pt x="4406" y="7698"/>
                  </a:cubicBezTo>
                  <a:lnTo>
                    <a:pt x="4946" y="8694"/>
                  </a:lnTo>
                  <a:cubicBezTo>
                    <a:pt x="4974" y="8743"/>
                    <a:pt x="5024" y="8768"/>
                    <a:pt x="5073" y="8768"/>
                  </a:cubicBezTo>
                  <a:cubicBezTo>
                    <a:pt x="5123" y="8768"/>
                    <a:pt x="5173" y="8743"/>
                    <a:pt x="5200" y="8694"/>
                  </a:cubicBezTo>
                  <a:lnTo>
                    <a:pt x="5740" y="7698"/>
                  </a:lnTo>
                  <a:cubicBezTo>
                    <a:pt x="5768" y="7648"/>
                    <a:pt x="5817" y="7624"/>
                    <a:pt x="5867" y="7624"/>
                  </a:cubicBezTo>
                  <a:cubicBezTo>
                    <a:pt x="5917" y="7624"/>
                    <a:pt x="5967" y="7648"/>
                    <a:pt x="5994" y="7698"/>
                  </a:cubicBezTo>
                  <a:lnTo>
                    <a:pt x="6534" y="8694"/>
                  </a:lnTo>
                  <a:cubicBezTo>
                    <a:pt x="6562" y="8743"/>
                    <a:pt x="6611" y="8768"/>
                    <a:pt x="6661" y="8768"/>
                  </a:cubicBezTo>
                  <a:cubicBezTo>
                    <a:pt x="6711" y="8768"/>
                    <a:pt x="6760" y="8743"/>
                    <a:pt x="6788" y="8694"/>
                  </a:cubicBezTo>
                  <a:lnTo>
                    <a:pt x="7678" y="7056"/>
                  </a:lnTo>
                  <a:cubicBezTo>
                    <a:pt x="7801" y="6829"/>
                    <a:pt x="7760" y="6548"/>
                    <a:pt x="7580" y="6367"/>
                  </a:cubicBezTo>
                  <a:lnTo>
                    <a:pt x="6763" y="5544"/>
                  </a:lnTo>
                  <a:cubicBezTo>
                    <a:pt x="6735" y="5516"/>
                    <a:pt x="6698" y="5502"/>
                    <a:pt x="6662" y="5502"/>
                  </a:cubicBezTo>
                  <a:cubicBezTo>
                    <a:pt x="6625" y="5502"/>
                    <a:pt x="6588" y="5516"/>
                    <a:pt x="6559" y="5544"/>
                  </a:cubicBezTo>
                  <a:lnTo>
                    <a:pt x="5969" y="6138"/>
                  </a:lnTo>
                  <a:cubicBezTo>
                    <a:pt x="5941" y="6166"/>
                    <a:pt x="5905" y="6180"/>
                    <a:pt x="5868" y="6180"/>
                  </a:cubicBezTo>
                  <a:cubicBezTo>
                    <a:pt x="5831" y="6180"/>
                    <a:pt x="5794" y="6166"/>
                    <a:pt x="5765" y="6138"/>
                  </a:cubicBezTo>
                  <a:lnTo>
                    <a:pt x="5176" y="5544"/>
                  </a:lnTo>
                  <a:cubicBezTo>
                    <a:pt x="5147" y="5516"/>
                    <a:pt x="5111" y="5502"/>
                    <a:pt x="5074" y="5502"/>
                  </a:cubicBezTo>
                  <a:cubicBezTo>
                    <a:pt x="5037" y="5502"/>
                    <a:pt x="5001" y="5516"/>
                    <a:pt x="4972" y="5544"/>
                  </a:cubicBezTo>
                  <a:lnTo>
                    <a:pt x="4382" y="6138"/>
                  </a:lnTo>
                  <a:cubicBezTo>
                    <a:pt x="4354" y="6166"/>
                    <a:pt x="4317" y="6180"/>
                    <a:pt x="4280" y="6180"/>
                  </a:cubicBezTo>
                  <a:cubicBezTo>
                    <a:pt x="4243" y="6180"/>
                    <a:pt x="4207" y="6166"/>
                    <a:pt x="4179" y="6138"/>
                  </a:cubicBezTo>
                  <a:lnTo>
                    <a:pt x="3588" y="5544"/>
                  </a:lnTo>
                  <a:cubicBezTo>
                    <a:pt x="3560" y="5516"/>
                    <a:pt x="3523" y="5502"/>
                    <a:pt x="3486" y="5502"/>
                  </a:cubicBezTo>
                  <a:close/>
                  <a:moveTo>
                    <a:pt x="3486" y="9849"/>
                  </a:moveTo>
                  <a:cubicBezTo>
                    <a:pt x="3448" y="9849"/>
                    <a:pt x="3411" y="9863"/>
                    <a:pt x="3383" y="9891"/>
                  </a:cubicBezTo>
                  <a:lnTo>
                    <a:pt x="2843" y="10434"/>
                  </a:lnTo>
                  <a:cubicBezTo>
                    <a:pt x="2916" y="10948"/>
                    <a:pt x="3356" y="11332"/>
                    <a:pt x="3875" y="11333"/>
                  </a:cubicBezTo>
                  <a:lnTo>
                    <a:pt x="6272" y="11333"/>
                  </a:lnTo>
                  <a:cubicBezTo>
                    <a:pt x="6791" y="11332"/>
                    <a:pt x="7230" y="10948"/>
                    <a:pt x="7304" y="10434"/>
                  </a:cubicBezTo>
                  <a:lnTo>
                    <a:pt x="6763" y="9891"/>
                  </a:lnTo>
                  <a:cubicBezTo>
                    <a:pt x="6735" y="9863"/>
                    <a:pt x="6698" y="9849"/>
                    <a:pt x="6661" y="9849"/>
                  </a:cubicBezTo>
                  <a:cubicBezTo>
                    <a:pt x="6624" y="9849"/>
                    <a:pt x="6587" y="9863"/>
                    <a:pt x="6559" y="9891"/>
                  </a:cubicBezTo>
                  <a:lnTo>
                    <a:pt x="5969" y="10485"/>
                  </a:lnTo>
                  <a:cubicBezTo>
                    <a:pt x="5941" y="10513"/>
                    <a:pt x="5904" y="10527"/>
                    <a:pt x="5867" y="10527"/>
                  </a:cubicBezTo>
                  <a:cubicBezTo>
                    <a:pt x="5830" y="10527"/>
                    <a:pt x="5793" y="10513"/>
                    <a:pt x="5765" y="10485"/>
                  </a:cubicBezTo>
                  <a:lnTo>
                    <a:pt x="5176" y="9891"/>
                  </a:lnTo>
                  <a:cubicBezTo>
                    <a:pt x="5147" y="9863"/>
                    <a:pt x="5110" y="9849"/>
                    <a:pt x="5073" y="9849"/>
                  </a:cubicBezTo>
                  <a:cubicBezTo>
                    <a:pt x="5036" y="9849"/>
                    <a:pt x="4999" y="9863"/>
                    <a:pt x="4971" y="9891"/>
                  </a:cubicBezTo>
                  <a:lnTo>
                    <a:pt x="4382" y="10485"/>
                  </a:lnTo>
                  <a:cubicBezTo>
                    <a:pt x="4354" y="10513"/>
                    <a:pt x="4317" y="10527"/>
                    <a:pt x="4279" y="10527"/>
                  </a:cubicBezTo>
                  <a:cubicBezTo>
                    <a:pt x="4242" y="10527"/>
                    <a:pt x="4205" y="10513"/>
                    <a:pt x="4177" y="10485"/>
                  </a:cubicBezTo>
                  <a:lnTo>
                    <a:pt x="3588" y="9891"/>
                  </a:lnTo>
                  <a:cubicBezTo>
                    <a:pt x="3560" y="9863"/>
                    <a:pt x="3523" y="9849"/>
                    <a:pt x="3486" y="98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3278984" y="3465806"/>
              <a:ext cx="120372" cy="42254"/>
            </a:xfrm>
            <a:custGeom>
              <a:avLst/>
              <a:gdLst/>
              <a:ahLst/>
              <a:cxnLst/>
              <a:rect l="l" t="t" r="r" b="b"/>
              <a:pathLst>
                <a:path w="4464" h="1567" extrusionOk="0">
                  <a:moveTo>
                    <a:pt x="784" y="1"/>
                  </a:moveTo>
                  <a:cubicBezTo>
                    <a:pt x="352" y="1"/>
                    <a:pt x="1" y="351"/>
                    <a:pt x="1" y="783"/>
                  </a:cubicBezTo>
                  <a:cubicBezTo>
                    <a:pt x="1" y="1215"/>
                    <a:pt x="352" y="1565"/>
                    <a:pt x="784" y="1567"/>
                  </a:cubicBezTo>
                  <a:lnTo>
                    <a:pt x="3682" y="1567"/>
                  </a:lnTo>
                  <a:cubicBezTo>
                    <a:pt x="4114" y="1567"/>
                    <a:pt x="4464" y="1215"/>
                    <a:pt x="4464" y="783"/>
                  </a:cubicBezTo>
                  <a:cubicBezTo>
                    <a:pt x="4464" y="351"/>
                    <a:pt x="4114" y="1"/>
                    <a:pt x="3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3284377" y="3486704"/>
              <a:ext cx="108238" cy="35351"/>
            </a:xfrm>
            <a:custGeom>
              <a:avLst/>
              <a:gdLst/>
              <a:ahLst/>
              <a:cxnLst/>
              <a:rect l="l" t="t" r="r" b="b"/>
              <a:pathLst>
                <a:path w="4014" h="1311" extrusionOk="0">
                  <a:moveTo>
                    <a:pt x="704" y="1"/>
                  </a:moveTo>
                  <a:cubicBezTo>
                    <a:pt x="440" y="1"/>
                    <a:pt x="204" y="159"/>
                    <a:pt x="102" y="401"/>
                  </a:cubicBezTo>
                  <a:cubicBezTo>
                    <a:pt x="1" y="645"/>
                    <a:pt x="57" y="924"/>
                    <a:pt x="241" y="1112"/>
                  </a:cubicBezTo>
                  <a:cubicBezTo>
                    <a:pt x="366" y="1236"/>
                    <a:pt x="533" y="1303"/>
                    <a:pt x="703" y="1303"/>
                  </a:cubicBezTo>
                  <a:cubicBezTo>
                    <a:pt x="786" y="1303"/>
                    <a:pt x="870" y="1287"/>
                    <a:pt x="950" y="1254"/>
                  </a:cubicBezTo>
                  <a:cubicBezTo>
                    <a:pt x="1194" y="1155"/>
                    <a:pt x="1354" y="918"/>
                    <a:pt x="1355" y="655"/>
                  </a:cubicBezTo>
                  <a:cubicBezTo>
                    <a:pt x="1357" y="295"/>
                    <a:pt x="1064" y="1"/>
                    <a:pt x="704" y="1"/>
                  </a:cubicBezTo>
                  <a:close/>
                  <a:moveTo>
                    <a:pt x="3358" y="1"/>
                  </a:moveTo>
                  <a:cubicBezTo>
                    <a:pt x="3093" y="1"/>
                    <a:pt x="2856" y="159"/>
                    <a:pt x="2753" y="401"/>
                  </a:cubicBezTo>
                  <a:cubicBezTo>
                    <a:pt x="2650" y="646"/>
                    <a:pt x="2705" y="929"/>
                    <a:pt x="2892" y="1117"/>
                  </a:cubicBezTo>
                  <a:cubicBezTo>
                    <a:pt x="3018" y="1244"/>
                    <a:pt x="3186" y="1311"/>
                    <a:pt x="3357" y="1311"/>
                  </a:cubicBezTo>
                  <a:cubicBezTo>
                    <a:pt x="3442" y="1311"/>
                    <a:pt x="3526" y="1295"/>
                    <a:pt x="3607" y="1261"/>
                  </a:cubicBezTo>
                  <a:cubicBezTo>
                    <a:pt x="3852" y="1160"/>
                    <a:pt x="4012" y="921"/>
                    <a:pt x="4012" y="655"/>
                  </a:cubicBezTo>
                  <a:cubicBezTo>
                    <a:pt x="4013" y="295"/>
                    <a:pt x="3722" y="1"/>
                    <a:pt x="3362" y="1"/>
                  </a:cubicBezTo>
                  <a:cubicBezTo>
                    <a:pt x="3361" y="1"/>
                    <a:pt x="3360" y="1"/>
                    <a:pt x="3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3181748" y="3269178"/>
              <a:ext cx="315248" cy="372791"/>
            </a:xfrm>
            <a:custGeom>
              <a:avLst/>
              <a:gdLst/>
              <a:ahLst/>
              <a:cxnLst/>
              <a:rect l="l" t="t" r="r" b="b"/>
              <a:pathLst>
                <a:path w="11691" h="13825" extrusionOk="0">
                  <a:moveTo>
                    <a:pt x="9545" y="410"/>
                  </a:moveTo>
                  <a:lnTo>
                    <a:pt x="9051" y="2962"/>
                  </a:lnTo>
                  <a:lnTo>
                    <a:pt x="8226" y="3352"/>
                  </a:lnTo>
                  <a:cubicBezTo>
                    <a:pt x="8172" y="3016"/>
                    <a:pt x="8048" y="2697"/>
                    <a:pt x="7863" y="2411"/>
                  </a:cubicBezTo>
                  <a:lnTo>
                    <a:pt x="8501" y="1115"/>
                  </a:lnTo>
                  <a:cubicBezTo>
                    <a:pt x="8697" y="710"/>
                    <a:pt x="9096" y="440"/>
                    <a:pt x="9545" y="410"/>
                  </a:cubicBezTo>
                  <a:close/>
                  <a:moveTo>
                    <a:pt x="2131" y="412"/>
                  </a:moveTo>
                  <a:lnTo>
                    <a:pt x="2131" y="412"/>
                  </a:lnTo>
                  <a:cubicBezTo>
                    <a:pt x="2581" y="442"/>
                    <a:pt x="2980" y="710"/>
                    <a:pt x="3176" y="1116"/>
                  </a:cubicBezTo>
                  <a:lnTo>
                    <a:pt x="3815" y="2414"/>
                  </a:lnTo>
                  <a:cubicBezTo>
                    <a:pt x="3630" y="2698"/>
                    <a:pt x="3506" y="3018"/>
                    <a:pt x="3452" y="3354"/>
                  </a:cubicBezTo>
                  <a:lnTo>
                    <a:pt x="2625" y="2963"/>
                  </a:lnTo>
                  <a:lnTo>
                    <a:pt x="2131" y="412"/>
                  </a:lnTo>
                  <a:close/>
                  <a:moveTo>
                    <a:pt x="956" y="2623"/>
                  </a:moveTo>
                  <a:lnTo>
                    <a:pt x="4197" y="4156"/>
                  </a:lnTo>
                  <a:cubicBezTo>
                    <a:pt x="4674" y="4385"/>
                    <a:pt x="4978" y="4866"/>
                    <a:pt x="4978" y="5395"/>
                  </a:cubicBezTo>
                  <a:lnTo>
                    <a:pt x="4978" y="5650"/>
                  </a:lnTo>
                  <a:lnTo>
                    <a:pt x="1736" y="4116"/>
                  </a:lnTo>
                  <a:cubicBezTo>
                    <a:pt x="1260" y="3888"/>
                    <a:pt x="956" y="3405"/>
                    <a:pt x="956" y="2877"/>
                  </a:cubicBezTo>
                  <a:lnTo>
                    <a:pt x="956" y="2623"/>
                  </a:lnTo>
                  <a:close/>
                  <a:moveTo>
                    <a:pt x="10728" y="2623"/>
                  </a:moveTo>
                  <a:lnTo>
                    <a:pt x="10728" y="2877"/>
                  </a:lnTo>
                  <a:cubicBezTo>
                    <a:pt x="10728" y="3405"/>
                    <a:pt x="10424" y="3888"/>
                    <a:pt x="9947" y="4116"/>
                  </a:cubicBezTo>
                  <a:lnTo>
                    <a:pt x="6706" y="5650"/>
                  </a:lnTo>
                  <a:lnTo>
                    <a:pt x="6706" y="5395"/>
                  </a:lnTo>
                  <a:cubicBezTo>
                    <a:pt x="6706" y="4866"/>
                    <a:pt x="7010" y="4385"/>
                    <a:pt x="7486" y="4156"/>
                  </a:cubicBezTo>
                  <a:lnTo>
                    <a:pt x="10728" y="2623"/>
                  </a:lnTo>
                  <a:close/>
                  <a:moveTo>
                    <a:pt x="2362" y="4861"/>
                  </a:moveTo>
                  <a:lnTo>
                    <a:pt x="2764" y="5051"/>
                  </a:lnTo>
                  <a:lnTo>
                    <a:pt x="2764" y="5701"/>
                  </a:lnTo>
                  <a:cubicBezTo>
                    <a:pt x="2762" y="5806"/>
                    <a:pt x="2839" y="5895"/>
                    <a:pt x="2941" y="5909"/>
                  </a:cubicBezTo>
                  <a:cubicBezTo>
                    <a:pt x="2950" y="5911"/>
                    <a:pt x="2959" y="5911"/>
                    <a:pt x="2967" y="5911"/>
                  </a:cubicBezTo>
                  <a:cubicBezTo>
                    <a:pt x="3077" y="5911"/>
                    <a:pt x="3169" y="5821"/>
                    <a:pt x="3169" y="5709"/>
                  </a:cubicBezTo>
                  <a:lnTo>
                    <a:pt x="3169" y="5242"/>
                  </a:lnTo>
                  <a:lnTo>
                    <a:pt x="3801" y="5542"/>
                  </a:lnTo>
                  <a:cubicBezTo>
                    <a:pt x="3749" y="5982"/>
                    <a:pt x="3374" y="6283"/>
                    <a:pt x="2966" y="6283"/>
                  </a:cubicBezTo>
                  <a:cubicBezTo>
                    <a:pt x="2846" y="6283"/>
                    <a:pt x="2724" y="6257"/>
                    <a:pt x="2607" y="6202"/>
                  </a:cubicBezTo>
                  <a:cubicBezTo>
                    <a:pt x="2088" y="5956"/>
                    <a:pt x="1963" y="5274"/>
                    <a:pt x="2362" y="4861"/>
                  </a:cubicBezTo>
                  <a:close/>
                  <a:moveTo>
                    <a:pt x="9322" y="4861"/>
                  </a:moveTo>
                  <a:cubicBezTo>
                    <a:pt x="9473" y="5018"/>
                    <a:pt x="9557" y="5228"/>
                    <a:pt x="9557" y="5447"/>
                  </a:cubicBezTo>
                  <a:cubicBezTo>
                    <a:pt x="9560" y="5894"/>
                    <a:pt x="9211" y="6264"/>
                    <a:pt x="8764" y="6290"/>
                  </a:cubicBezTo>
                  <a:cubicBezTo>
                    <a:pt x="8749" y="6291"/>
                    <a:pt x="8733" y="6291"/>
                    <a:pt x="8718" y="6291"/>
                  </a:cubicBezTo>
                  <a:cubicBezTo>
                    <a:pt x="8291" y="6291"/>
                    <a:pt x="7929" y="5970"/>
                    <a:pt x="7883" y="5542"/>
                  </a:cubicBezTo>
                  <a:lnTo>
                    <a:pt x="8515" y="5242"/>
                  </a:lnTo>
                  <a:lnTo>
                    <a:pt x="8515" y="5701"/>
                  </a:lnTo>
                  <a:cubicBezTo>
                    <a:pt x="8512" y="5806"/>
                    <a:pt x="8589" y="5895"/>
                    <a:pt x="8692" y="5909"/>
                  </a:cubicBezTo>
                  <a:cubicBezTo>
                    <a:pt x="8701" y="5911"/>
                    <a:pt x="8710" y="5911"/>
                    <a:pt x="8719" y="5911"/>
                  </a:cubicBezTo>
                  <a:cubicBezTo>
                    <a:pt x="8827" y="5911"/>
                    <a:pt x="8920" y="5821"/>
                    <a:pt x="8920" y="5709"/>
                  </a:cubicBezTo>
                  <a:lnTo>
                    <a:pt x="8920" y="5051"/>
                  </a:lnTo>
                  <a:lnTo>
                    <a:pt x="9322" y="4861"/>
                  </a:lnTo>
                  <a:close/>
                  <a:moveTo>
                    <a:pt x="956" y="4068"/>
                  </a:moveTo>
                  <a:cubicBezTo>
                    <a:pt x="1121" y="4267"/>
                    <a:pt x="1329" y="4427"/>
                    <a:pt x="1565" y="4535"/>
                  </a:cubicBezTo>
                  <a:lnTo>
                    <a:pt x="1564" y="4535"/>
                  </a:lnTo>
                  <a:lnTo>
                    <a:pt x="1983" y="4730"/>
                  </a:lnTo>
                  <a:cubicBezTo>
                    <a:pt x="1814" y="4943"/>
                    <a:pt x="1722" y="5206"/>
                    <a:pt x="1722" y="5479"/>
                  </a:cubicBezTo>
                  <a:cubicBezTo>
                    <a:pt x="1722" y="6154"/>
                    <a:pt x="2281" y="6703"/>
                    <a:pt x="2967" y="6703"/>
                  </a:cubicBezTo>
                  <a:cubicBezTo>
                    <a:pt x="3560" y="6703"/>
                    <a:pt x="4056" y="6294"/>
                    <a:pt x="4181" y="5748"/>
                  </a:cubicBezTo>
                  <a:lnTo>
                    <a:pt x="4988" y="6123"/>
                  </a:lnTo>
                  <a:cubicBezTo>
                    <a:pt x="4994" y="6170"/>
                    <a:pt x="4997" y="6219"/>
                    <a:pt x="4997" y="6267"/>
                  </a:cubicBezTo>
                  <a:cubicBezTo>
                    <a:pt x="4997" y="6551"/>
                    <a:pt x="4892" y="6836"/>
                    <a:pt x="4699" y="7076"/>
                  </a:cubicBezTo>
                  <a:lnTo>
                    <a:pt x="4374" y="7076"/>
                  </a:lnTo>
                  <a:cubicBezTo>
                    <a:pt x="4373" y="7076"/>
                    <a:pt x="4372" y="7076"/>
                    <a:pt x="4371" y="7076"/>
                  </a:cubicBezTo>
                  <a:cubicBezTo>
                    <a:pt x="4010" y="7076"/>
                    <a:pt x="3679" y="7274"/>
                    <a:pt x="3506" y="7589"/>
                  </a:cubicBezTo>
                  <a:lnTo>
                    <a:pt x="2298" y="7589"/>
                  </a:lnTo>
                  <a:cubicBezTo>
                    <a:pt x="1558" y="7589"/>
                    <a:pt x="956" y="6997"/>
                    <a:pt x="956" y="6267"/>
                  </a:cubicBezTo>
                  <a:lnTo>
                    <a:pt x="956" y="4068"/>
                  </a:lnTo>
                  <a:close/>
                  <a:moveTo>
                    <a:pt x="10728" y="4068"/>
                  </a:moveTo>
                  <a:lnTo>
                    <a:pt x="10728" y="6268"/>
                  </a:lnTo>
                  <a:cubicBezTo>
                    <a:pt x="10728" y="6997"/>
                    <a:pt x="10126" y="7589"/>
                    <a:pt x="9387" y="7589"/>
                  </a:cubicBezTo>
                  <a:lnTo>
                    <a:pt x="8178" y="7589"/>
                  </a:lnTo>
                  <a:cubicBezTo>
                    <a:pt x="8004" y="7272"/>
                    <a:pt x="7671" y="7076"/>
                    <a:pt x="7309" y="7076"/>
                  </a:cubicBezTo>
                  <a:lnTo>
                    <a:pt x="6985" y="7076"/>
                  </a:lnTo>
                  <a:cubicBezTo>
                    <a:pt x="6789" y="6829"/>
                    <a:pt x="6681" y="6542"/>
                    <a:pt x="6681" y="6268"/>
                  </a:cubicBezTo>
                  <a:cubicBezTo>
                    <a:pt x="6681" y="6219"/>
                    <a:pt x="6684" y="6172"/>
                    <a:pt x="6690" y="6126"/>
                  </a:cubicBezTo>
                  <a:lnTo>
                    <a:pt x="7502" y="5748"/>
                  </a:lnTo>
                  <a:cubicBezTo>
                    <a:pt x="7628" y="6294"/>
                    <a:pt x="8123" y="6703"/>
                    <a:pt x="8717" y="6703"/>
                  </a:cubicBezTo>
                  <a:cubicBezTo>
                    <a:pt x="9403" y="6703"/>
                    <a:pt x="9960" y="6154"/>
                    <a:pt x="9960" y="5479"/>
                  </a:cubicBezTo>
                  <a:cubicBezTo>
                    <a:pt x="9960" y="5206"/>
                    <a:pt x="9868" y="4943"/>
                    <a:pt x="9699" y="4730"/>
                  </a:cubicBezTo>
                  <a:lnTo>
                    <a:pt x="10120" y="4535"/>
                  </a:lnTo>
                  <a:cubicBezTo>
                    <a:pt x="10355" y="4426"/>
                    <a:pt x="10562" y="4266"/>
                    <a:pt x="10728" y="4068"/>
                  </a:cubicBezTo>
                  <a:close/>
                  <a:moveTo>
                    <a:pt x="7289" y="7481"/>
                  </a:moveTo>
                  <a:cubicBezTo>
                    <a:pt x="7609" y="7483"/>
                    <a:pt x="7867" y="7744"/>
                    <a:pt x="7865" y="8062"/>
                  </a:cubicBezTo>
                  <a:cubicBezTo>
                    <a:pt x="7865" y="8112"/>
                    <a:pt x="7858" y="8163"/>
                    <a:pt x="7847" y="8212"/>
                  </a:cubicBezTo>
                  <a:cubicBezTo>
                    <a:pt x="7684" y="7987"/>
                    <a:pt x="7426" y="7861"/>
                    <a:pt x="7158" y="7861"/>
                  </a:cubicBezTo>
                  <a:cubicBezTo>
                    <a:pt x="7082" y="7861"/>
                    <a:pt x="7006" y="7871"/>
                    <a:pt x="6930" y="7892"/>
                  </a:cubicBezTo>
                  <a:cubicBezTo>
                    <a:pt x="6587" y="7988"/>
                    <a:pt x="6343" y="8288"/>
                    <a:pt x="6314" y="8643"/>
                  </a:cubicBezTo>
                  <a:lnTo>
                    <a:pt x="5363" y="8643"/>
                  </a:lnTo>
                  <a:cubicBezTo>
                    <a:pt x="5335" y="8288"/>
                    <a:pt x="5091" y="7988"/>
                    <a:pt x="4748" y="7893"/>
                  </a:cubicBezTo>
                  <a:cubicBezTo>
                    <a:pt x="4671" y="7872"/>
                    <a:pt x="4594" y="7861"/>
                    <a:pt x="4518" y="7861"/>
                  </a:cubicBezTo>
                  <a:cubicBezTo>
                    <a:pt x="4251" y="7861"/>
                    <a:pt x="3994" y="7988"/>
                    <a:pt x="3831" y="8212"/>
                  </a:cubicBezTo>
                  <a:cubicBezTo>
                    <a:pt x="3733" y="7844"/>
                    <a:pt x="4009" y="7484"/>
                    <a:pt x="4387" y="7481"/>
                  </a:cubicBezTo>
                  <a:close/>
                  <a:moveTo>
                    <a:pt x="4510" y="8271"/>
                  </a:moveTo>
                  <a:cubicBezTo>
                    <a:pt x="4758" y="8272"/>
                    <a:pt x="4959" y="8474"/>
                    <a:pt x="4959" y="8722"/>
                  </a:cubicBezTo>
                  <a:lnTo>
                    <a:pt x="4958" y="8723"/>
                  </a:lnTo>
                  <a:cubicBezTo>
                    <a:pt x="4956" y="8992"/>
                    <a:pt x="4735" y="9169"/>
                    <a:pt x="4506" y="9169"/>
                  </a:cubicBezTo>
                  <a:cubicBezTo>
                    <a:pt x="4395" y="9169"/>
                    <a:pt x="4282" y="9128"/>
                    <a:pt x="4190" y="9036"/>
                  </a:cubicBezTo>
                  <a:cubicBezTo>
                    <a:pt x="3909" y="8752"/>
                    <a:pt x="4111" y="8271"/>
                    <a:pt x="4510" y="8271"/>
                  </a:cubicBezTo>
                  <a:close/>
                  <a:moveTo>
                    <a:pt x="7171" y="8277"/>
                  </a:moveTo>
                  <a:cubicBezTo>
                    <a:pt x="7282" y="8277"/>
                    <a:pt x="7395" y="8318"/>
                    <a:pt x="7486" y="8411"/>
                  </a:cubicBezTo>
                  <a:cubicBezTo>
                    <a:pt x="7767" y="8694"/>
                    <a:pt x="7566" y="9176"/>
                    <a:pt x="7167" y="9176"/>
                  </a:cubicBezTo>
                  <a:cubicBezTo>
                    <a:pt x="6917" y="9174"/>
                    <a:pt x="6717" y="8971"/>
                    <a:pt x="6719" y="8722"/>
                  </a:cubicBezTo>
                  <a:lnTo>
                    <a:pt x="6719" y="8722"/>
                  </a:lnTo>
                  <a:lnTo>
                    <a:pt x="6719" y="8723"/>
                  </a:lnTo>
                  <a:cubicBezTo>
                    <a:pt x="6721" y="8454"/>
                    <a:pt x="6941" y="8277"/>
                    <a:pt x="7171" y="8277"/>
                  </a:cubicBezTo>
                  <a:close/>
                  <a:moveTo>
                    <a:pt x="1773" y="7942"/>
                  </a:moveTo>
                  <a:cubicBezTo>
                    <a:pt x="1941" y="7996"/>
                    <a:pt x="2117" y="8022"/>
                    <a:pt x="2293" y="8022"/>
                  </a:cubicBezTo>
                  <a:lnTo>
                    <a:pt x="3388" y="8022"/>
                  </a:lnTo>
                  <a:cubicBezTo>
                    <a:pt x="3386" y="8042"/>
                    <a:pt x="3386" y="8062"/>
                    <a:pt x="3386" y="8082"/>
                  </a:cubicBezTo>
                  <a:cubicBezTo>
                    <a:pt x="3386" y="8157"/>
                    <a:pt x="3395" y="8233"/>
                    <a:pt x="3412" y="8307"/>
                  </a:cubicBezTo>
                  <a:lnTo>
                    <a:pt x="3179" y="8540"/>
                  </a:lnTo>
                  <a:cubicBezTo>
                    <a:pt x="2935" y="8788"/>
                    <a:pt x="2882" y="9164"/>
                    <a:pt x="3046" y="9470"/>
                  </a:cubicBezTo>
                  <a:lnTo>
                    <a:pt x="3386" y="10095"/>
                  </a:lnTo>
                  <a:lnTo>
                    <a:pt x="3386" y="10099"/>
                  </a:lnTo>
                  <a:lnTo>
                    <a:pt x="3386" y="10497"/>
                  </a:lnTo>
                  <a:cubicBezTo>
                    <a:pt x="2698" y="10471"/>
                    <a:pt x="2054" y="10147"/>
                    <a:pt x="1621" y="9609"/>
                  </a:cubicBezTo>
                  <a:lnTo>
                    <a:pt x="1621" y="9609"/>
                  </a:lnTo>
                  <a:lnTo>
                    <a:pt x="1773" y="7942"/>
                  </a:lnTo>
                  <a:close/>
                  <a:moveTo>
                    <a:pt x="9885" y="7941"/>
                  </a:moveTo>
                  <a:lnTo>
                    <a:pt x="10037" y="9609"/>
                  </a:lnTo>
                  <a:cubicBezTo>
                    <a:pt x="9604" y="10145"/>
                    <a:pt x="8960" y="10469"/>
                    <a:pt x="8273" y="10497"/>
                  </a:cubicBezTo>
                  <a:lnTo>
                    <a:pt x="8273" y="10093"/>
                  </a:lnTo>
                  <a:lnTo>
                    <a:pt x="8612" y="9468"/>
                  </a:lnTo>
                  <a:cubicBezTo>
                    <a:pt x="8776" y="9163"/>
                    <a:pt x="8723" y="8787"/>
                    <a:pt x="8479" y="8540"/>
                  </a:cubicBezTo>
                  <a:lnTo>
                    <a:pt x="8247" y="8305"/>
                  </a:lnTo>
                  <a:cubicBezTo>
                    <a:pt x="8263" y="8232"/>
                    <a:pt x="8272" y="8157"/>
                    <a:pt x="8273" y="8081"/>
                  </a:cubicBezTo>
                  <a:cubicBezTo>
                    <a:pt x="8273" y="8061"/>
                    <a:pt x="8272" y="8040"/>
                    <a:pt x="8270" y="8022"/>
                  </a:cubicBezTo>
                  <a:lnTo>
                    <a:pt x="9365" y="8022"/>
                  </a:lnTo>
                  <a:cubicBezTo>
                    <a:pt x="9541" y="8022"/>
                    <a:pt x="9717" y="7994"/>
                    <a:pt x="9885" y="7941"/>
                  </a:cubicBezTo>
                  <a:close/>
                  <a:moveTo>
                    <a:pt x="8093" y="8667"/>
                  </a:moveTo>
                  <a:lnTo>
                    <a:pt x="8226" y="8801"/>
                  </a:lnTo>
                  <a:cubicBezTo>
                    <a:pt x="8344" y="8922"/>
                    <a:pt x="8370" y="9106"/>
                    <a:pt x="8290" y="9255"/>
                  </a:cubicBezTo>
                  <a:lnTo>
                    <a:pt x="7442" y="10815"/>
                  </a:lnTo>
                  <a:lnTo>
                    <a:pt x="6948" y="9906"/>
                  </a:lnTo>
                  <a:cubicBezTo>
                    <a:pt x="6881" y="9784"/>
                    <a:pt x="6761" y="9722"/>
                    <a:pt x="6640" y="9722"/>
                  </a:cubicBezTo>
                  <a:cubicBezTo>
                    <a:pt x="6519" y="9722"/>
                    <a:pt x="6399" y="9784"/>
                    <a:pt x="6332" y="9906"/>
                  </a:cubicBezTo>
                  <a:lnTo>
                    <a:pt x="5838" y="10814"/>
                  </a:lnTo>
                  <a:lnTo>
                    <a:pt x="5344" y="9906"/>
                  </a:lnTo>
                  <a:cubicBezTo>
                    <a:pt x="5284" y="9792"/>
                    <a:pt x="5165" y="9722"/>
                    <a:pt x="5037" y="9722"/>
                  </a:cubicBezTo>
                  <a:cubicBezTo>
                    <a:pt x="4909" y="9722"/>
                    <a:pt x="4791" y="9792"/>
                    <a:pt x="4729" y="9906"/>
                  </a:cubicBezTo>
                  <a:lnTo>
                    <a:pt x="4235" y="10814"/>
                  </a:lnTo>
                  <a:lnTo>
                    <a:pt x="3388" y="9255"/>
                  </a:lnTo>
                  <a:cubicBezTo>
                    <a:pt x="3307" y="9106"/>
                    <a:pt x="3333" y="8922"/>
                    <a:pt x="3452" y="8801"/>
                  </a:cubicBezTo>
                  <a:lnTo>
                    <a:pt x="3585" y="8667"/>
                  </a:lnTo>
                  <a:cubicBezTo>
                    <a:pt x="3601" y="8687"/>
                    <a:pt x="3617" y="8707"/>
                    <a:pt x="3634" y="8726"/>
                  </a:cubicBezTo>
                  <a:cubicBezTo>
                    <a:pt x="3640" y="9135"/>
                    <a:pt x="3931" y="9484"/>
                    <a:pt x="4331" y="9562"/>
                  </a:cubicBezTo>
                  <a:cubicBezTo>
                    <a:pt x="4386" y="9572"/>
                    <a:pt x="4442" y="9578"/>
                    <a:pt x="4496" y="9578"/>
                  </a:cubicBezTo>
                  <a:cubicBezTo>
                    <a:pt x="4839" y="9578"/>
                    <a:pt x="5155" y="9373"/>
                    <a:pt x="5291" y="9047"/>
                  </a:cubicBezTo>
                  <a:lnTo>
                    <a:pt x="6387" y="9047"/>
                  </a:lnTo>
                  <a:cubicBezTo>
                    <a:pt x="6522" y="9372"/>
                    <a:pt x="6839" y="9577"/>
                    <a:pt x="7180" y="9577"/>
                  </a:cubicBezTo>
                  <a:cubicBezTo>
                    <a:pt x="7235" y="9577"/>
                    <a:pt x="7291" y="9571"/>
                    <a:pt x="7347" y="9560"/>
                  </a:cubicBezTo>
                  <a:cubicBezTo>
                    <a:pt x="7749" y="9483"/>
                    <a:pt x="8040" y="9132"/>
                    <a:pt x="8044" y="8723"/>
                  </a:cubicBezTo>
                  <a:cubicBezTo>
                    <a:pt x="8050" y="8717"/>
                    <a:pt x="8057" y="8710"/>
                    <a:pt x="8063" y="8703"/>
                  </a:cubicBezTo>
                  <a:cubicBezTo>
                    <a:pt x="8073" y="8692"/>
                    <a:pt x="8083" y="8680"/>
                    <a:pt x="8093" y="8667"/>
                  </a:cubicBezTo>
                  <a:close/>
                  <a:moveTo>
                    <a:pt x="588" y="6590"/>
                  </a:moveTo>
                  <a:cubicBezTo>
                    <a:pt x="682" y="7071"/>
                    <a:pt x="973" y="7493"/>
                    <a:pt x="1392" y="7751"/>
                  </a:cubicBezTo>
                  <a:lnTo>
                    <a:pt x="1228" y="9568"/>
                  </a:lnTo>
                  <a:cubicBezTo>
                    <a:pt x="1211" y="9606"/>
                    <a:pt x="1208" y="9650"/>
                    <a:pt x="1216" y="9691"/>
                  </a:cubicBezTo>
                  <a:lnTo>
                    <a:pt x="1033" y="11719"/>
                  </a:lnTo>
                  <a:cubicBezTo>
                    <a:pt x="1031" y="11762"/>
                    <a:pt x="994" y="11796"/>
                    <a:pt x="950" y="11796"/>
                  </a:cubicBezTo>
                  <a:cubicBezTo>
                    <a:pt x="907" y="11796"/>
                    <a:pt x="872" y="11763"/>
                    <a:pt x="868" y="11720"/>
                  </a:cubicBezTo>
                  <a:lnTo>
                    <a:pt x="441" y="6999"/>
                  </a:lnTo>
                  <a:cubicBezTo>
                    <a:pt x="428" y="6847"/>
                    <a:pt x="482" y="6698"/>
                    <a:pt x="588" y="6590"/>
                  </a:cubicBezTo>
                  <a:close/>
                  <a:moveTo>
                    <a:pt x="11090" y="6587"/>
                  </a:moveTo>
                  <a:cubicBezTo>
                    <a:pt x="11196" y="6696"/>
                    <a:pt x="11250" y="6846"/>
                    <a:pt x="11235" y="6997"/>
                  </a:cubicBezTo>
                  <a:lnTo>
                    <a:pt x="11237" y="6997"/>
                  </a:lnTo>
                  <a:lnTo>
                    <a:pt x="10809" y="11719"/>
                  </a:lnTo>
                  <a:cubicBezTo>
                    <a:pt x="10806" y="11770"/>
                    <a:pt x="10767" y="11796"/>
                    <a:pt x="10727" y="11796"/>
                  </a:cubicBezTo>
                  <a:cubicBezTo>
                    <a:pt x="10688" y="11796"/>
                    <a:pt x="10648" y="11770"/>
                    <a:pt x="10645" y="11719"/>
                  </a:cubicBezTo>
                  <a:lnTo>
                    <a:pt x="10286" y="7749"/>
                  </a:lnTo>
                  <a:cubicBezTo>
                    <a:pt x="10704" y="7491"/>
                    <a:pt x="10996" y="7071"/>
                    <a:pt x="11090" y="6587"/>
                  </a:cubicBezTo>
                  <a:close/>
                  <a:moveTo>
                    <a:pt x="6623" y="10180"/>
                  </a:moveTo>
                  <a:lnTo>
                    <a:pt x="7113" y="11080"/>
                  </a:lnTo>
                  <a:cubicBezTo>
                    <a:pt x="7175" y="11195"/>
                    <a:pt x="7294" y="11262"/>
                    <a:pt x="7419" y="11262"/>
                  </a:cubicBezTo>
                  <a:cubicBezTo>
                    <a:pt x="7454" y="11262"/>
                    <a:pt x="7489" y="11257"/>
                    <a:pt x="7524" y="11246"/>
                  </a:cubicBezTo>
                  <a:cubicBezTo>
                    <a:pt x="7610" y="11217"/>
                    <a:pt x="7682" y="11155"/>
                    <a:pt x="7726" y="11075"/>
                  </a:cubicBezTo>
                  <a:lnTo>
                    <a:pt x="7868" y="10812"/>
                  </a:lnTo>
                  <a:lnTo>
                    <a:pt x="7868" y="12233"/>
                  </a:lnTo>
                  <a:lnTo>
                    <a:pt x="7867" y="12233"/>
                  </a:lnTo>
                  <a:lnTo>
                    <a:pt x="7668" y="12033"/>
                  </a:lnTo>
                  <a:cubicBezTo>
                    <a:pt x="7615" y="11978"/>
                    <a:pt x="7547" y="11942"/>
                    <a:pt x="7474" y="11929"/>
                  </a:cubicBezTo>
                  <a:cubicBezTo>
                    <a:pt x="7455" y="11926"/>
                    <a:pt x="7436" y="11924"/>
                    <a:pt x="7417" y="11924"/>
                  </a:cubicBezTo>
                  <a:cubicBezTo>
                    <a:pt x="7325" y="11924"/>
                    <a:pt x="7237" y="11961"/>
                    <a:pt x="7171" y="12027"/>
                  </a:cubicBezTo>
                  <a:lnTo>
                    <a:pt x="6622" y="12579"/>
                  </a:lnTo>
                  <a:lnTo>
                    <a:pt x="6076" y="12027"/>
                  </a:lnTo>
                  <a:cubicBezTo>
                    <a:pt x="6008" y="11958"/>
                    <a:pt x="5919" y="11924"/>
                    <a:pt x="5830" y="11924"/>
                  </a:cubicBezTo>
                  <a:cubicBezTo>
                    <a:pt x="5741" y="11924"/>
                    <a:pt x="5652" y="11958"/>
                    <a:pt x="5585" y="12027"/>
                  </a:cubicBezTo>
                  <a:lnTo>
                    <a:pt x="5036" y="12577"/>
                  </a:lnTo>
                  <a:lnTo>
                    <a:pt x="4488" y="12027"/>
                  </a:lnTo>
                  <a:cubicBezTo>
                    <a:pt x="4423" y="11960"/>
                    <a:pt x="4335" y="11924"/>
                    <a:pt x="4244" y="11924"/>
                  </a:cubicBezTo>
                  <a:cubicBezTo>
                    <a:pt x="4224" y="11924"/>
                    <a:pt x="4205" y="11926"/>
                    <a:pt x="4186" y="11929"/>
                  </a:cubicBezTo>
                  <a:cubicBezTo>
                    <a:pt x="4111" y="11942"/>
                    <a:pt x="4043" y="11978"/>
                    <a:pt x="3991" y="12033"/>
                  </a:cubicBezTo>
                  <a:lnTo>
                    <a:pt x="3791" y="12233"/>
                  </a:lnTo>
                  <a:lnTo>
                    <a:pt x="3791" y="10812"/>
                  </a:lnTo>
                  <a:lnTo>
                    <a:pt x="3934" y="11075"/>
                  </a:lnTo>
                  <a:cubicBezTo>
                    <a:pt x="3977" y="11155"/>
                    <a:pt x="4049" y="11217"/>
                    <a:pt x="4135" y="11246"/>
                  </a:cubicBezTo>
                  <a:cubicBezTo>
                    <a:pt x="4170" y="11257"/>
                    <a:pt x="4206" y="11262"/>
                    <a:pt x="4240" y="11262"/>
                  </a:cubicBezTo>
                  <a:cubicBezTo>
                    <a:pt x="4365" y="11262"/>
                    <a:pt x="4484" y="11195"/>
                    <a:pt x="4546" y="11080"/>
                  </a:cubicBezTo>
                  <a:lnTo>
                    <a:pt x="5036" y="10180"/>
                  </a:lnTo>
                  <a:lnTo>
                    <a:pt x="5526" y="11080"/>
                  </a:lnTo>
                  <a:cubicBezTo>
                    <a:pt x="5591" y="11201"/>
                    <a:pt x="5710" y="11262"/>
                    <a:pt x="5830" y="11262"/>
                  </a:cubicBezTo>
                  <a:cubicBezTo>
                    <a:pt x="5949" y="11262"/>
                    <a:pt x="6068" y="11201"/>
                    <a:pt x="6134" y="11080"/>
                  </a:cubicBezTo>
                  <a:lnTo>
                    <a:pt x="6623" y="10180"/>
                  </a:lnTo>
                  <a:close/>
                  <a:moveTo>
                    <a:pt x="7426" y="12365"/>
                  </a:moveTo>
                  <a:lnTo>
                    <a:pt x="7848" y="12790"/>
                  </a:lnTo>
                  <a:cubicBezTo>
                    <a:pt x="7752" y="13161"/>
                    <a:pt x="7419" y="13419"/>
                    <a:pt x="7037" y="13420"/>
                  </a:cubicBezTo>
                  <a:lnTo>
                    <a:pt x="7037" y="13421"/>
                  </a:lnTo>
                  <a:lnTo>
                    <a:pt x="4640" y="13421"/>
                  </a:lnTo>
                  <a:cubicBezTo>
                    <a:pt x="4258" y="13420"/>
                    <a:pt x="3925" y="13161"/>
                    <a:pt x="3828" y="12790"/>
                  </a:cubicBezTo>
                  <a:lnTo>
                    <a:pt x="4251" y="12365"/>
                  </a:lnTo>
                  <a:lnTo>
                    <a:pt x="4800" y="12917"/>
                  </a:lnTo>
                  <a:cubicBezTo>
                    <a:pt x="4867" y="12985"/>
                    <a:pt x="4956" y="13019"/>
                    <a:pt x="5045" y="13019"/>
                  </a:cubicBezTo>
                  <a:cubicBezTo>
                    <a:pt x="5134" y="13019"/>
                    <a:pt x="5223" y="12985"/>
                    <a:pt x="5291" y="12917"/>
                  </a:cubicBezTo>
                  <a:lnTo>
                    <a:pt x="5838" y="12365"/>
                  </a:lnTo>
                  <a:lnTo>
                    <a:pt x="6387" y="12917"/>
                  </a:lnTo>
                  <a:cubicBezTo>
                    <a:pt x="6455" y="12985"/>
                    <a:pt x="6544" y="13019"/>
                    <a:pt x="6633" y="13019"/>
                  </a:cubicBezTo>
                  <a:cubicBezTo>
                    <a:pt x="6722" y="13019"/>
                    <a:pt x="6811" y="12985"/>
                    <a:pt x="6878" y="12917"/>
                  </a:cubicBezTo>
                  <a:lnTo>
                    <a:pt x="7426" y="12365"/>
                  </a:lnTo>
                  <a:close/>
                  <a:moveTo>
                    <a:pt x="2043" y="1"/>
                  </a:moveTo>
                  <a:cubicBezTo>
                    <a:pt x="1966" y="1"/>
                    <a:pt x="1890" y="27"/>
                    <a:pt x="1829" y="76"/>
                  </a:cubicBezTo>
                  <a:cubicBezTo>
                    <a:pt x="1734" y="154"/>
                    <a:pt x="1689" y="278"/>
                    <a:pt x="1712" y="397"/>
                  </a:cubicBezTo>
                  <a:lnTo>
                    <a:pt x="2167" y="2746"/>
                  </a:lnTo>
                  <a:lnTo>
                    <a:pt x="843" y="2119"/>
                  </a:lnTo>
                  <a:cubicBezTo>
                    <a:pt x="814" y="2104"/>
                    <a:pt x="783" y="2097"/>
                    <a:pt x="750" y="2097"/>
                  </a:cubicBezTo>
                  <a:cubicBezTo>
                    <a:pt x="741" y="2097"/>
                    <a:pt x="732" y="2097"/>
                    <a:pt x="722" y="2099"/>
                  </a:cubicBezTo>
                  <a:cubicBezTo>
                    <a:pt x="623" y="2115"/>
                    <a:pt x="551" y="2200"/>
                    <a:pt x="551" y="2300"/>
                  </a:cubicBezTo>
                  <a:lnTo>
                    <a:pt x="551" y="2877"/>
                  </a:lnTo>
                  <a:cubicBezTo>
                    <a:pt x="551" y="2898"/>
                    <a:pt x="551" y="2921"/>
                    <a:pt x="552" y="2943"/>
                  </a:cubicBezTo>
                  <a:cubicBezTo>
                    <a:pt x="552" y="2950"/>
                    <a:pt x="551" y="2957"/>
                    <a:pt x="551" y="2965"/>
                  </a:cubicBezTo>
                  <a:lnTo>
                    <a:pt x="551" y="6120"/>
                  </a:lnTo>
                  <a:cubicBezTo>
                    <a:pt x="206" y="6288"/>
                    <a:pt x="0" y="6651"/>
                    <a:pt x="35" y="7033"/>
                  </a:cubicBezTo>
                  <a:lnTo>
                    <a:pt x="460" y="11755"/>
                  </a:lnTo>
                  <a:cubicBezTo>
                    <a:pt x="479" y="12008"/>
                    <a:pt x="691" y="12204"/>
                    <a:pt x="946" y="12204"/>
                  </a:cubicBezTo>
                  <a:cubicBezTo>
                    <a:pt x="1199" y="12204"/>
                    <a:pt x="1411" y="12008"/>
                    <a:pt x="1430" y="11755"/>
                  </a:cubicBezTo>
                  <a:lnTo>
                    <a:pt x="1577" y="10137"/>
                  </a:lnTo>
                  <a:cubicBezTo>
                    <a:pt x="2068" y="10599"/>
                    <a:pt x="2710" y="10867"/>
                    <a:pt x="3386" y="10887"/>
                  </a:cubicBezTo>
                  <a:lnTo>
                    <a:pt x="3386" y="12574"/>
                  </a:lnTo>
                  <a:cubicBezTo>
                    <a:pt x="3386" y="12631"/>
                    <a:pt x="3389" y="12687"/>
                    <a:pt x="3398" y="12743"/>
                  </a:cubicBezTo>
                  <a:cubicBezTo>
                    <a:pt x="3398" y="12744"/>
                    <a:pt x="3398" y="12744"/>
                    <a:pt x="3398" y="12744"/>
                  </a:cubicBezTo>
                  <a:cubicBezTo>
                    <a:pt x="3480" y="13354"/>
                    <a:pt x="4000" y="13825"/>
                    <a:pt x="4628" y="13825"/>
                  </a:cubicBezTo>
                  <a:lnTo>
                    <a:pt x="7017" y="13825"/>
                  </a:lnTo>
                  <a:cubicBezTo>
                    <a:pt x="7018" y="13825"/>
                    <a:pt x="7019" y="13825"/>
                    <a:pt x="7020" y="13825"/>
                  </a:cubicBezTo>
                  <a:cubicBezTo>
                    <a:pt x="7645" y="13825"/>
                    <a:pt x="8174" y="13364"/>
                    <a:pt x="8260" y="12744"/>
                  </a:cubicBezTo>
                  <a:lnTo>
                    <a:pt x="8260" y="12743"/>
                  </a:lnTo>
                  <a:cubicBezTo>
                    <a:pt x="8267" y="12687"/>
                    <a:pt x="8272" y="12631"/>
                    <a:pt x="8272" y="12574"/>
                  </a:cubicBezTo>
                  <a:lnTo>
                    <a:pt x="8272" y="10887"/>
                  </a:lnTo>
                  <a:cubicBezTo>
                    <a:pt x="8952" y="10866"/>
                    <a:pt x="9600" y="10599"/>
                    <a:pt x="10099" y="10135"/>
                  </a:cubicBezTo>
                  <a:lnTo>
                    <a:pt x="10246" y="11755"/>
                  </a:lnTo>
                  <a:cubicBezTo>
                    <a:pt x="10270" y="12007"/>
                    <a:pt x="10482" y="12200"/>
                    <a:pt x="10735" y="12200"/>
                  </a:cubicBezTo>
                  <a:cubicBezTo>
                    <a:pt x="10989" y="12200"/>
                    <a:pt x="11201" y="12007"/>
                    <a:pt x="11225" y="11755"/>
                  </a:cubicBezTo>
                  <a:lnTo>
                    <a:pt x="11655" y="7033"/>
                  </a:lnTo>
                  <a:cubicBezTo>
                    <a:pt x="11691" y="6650"/>
                    <a:pt x="11482" y="6284"/>
                    <a:pt x="11133" y="6120"/>
                  </a:cubicBezTo>
                  <a:lnTo>
                    <a:pt x="11133" y="2303"/>
                  </a:lnTo>
                  <a:cubicBezTo>
                    <a:pt x="11134" y="2262"/>
                    <a:pt x="11121" y="2220"/>
                    <a:pt x="11098" y="2185"/>
                  </a:cubicBezTo>
                  <a:cubicBezTo>
                    <a:pt x="11060" y="2128"/>
                    <a:pt x="10996" y="2097"/>
                    <a:pt x="10931" y="2097"/>
                  </a:cubicBezTo>
                  <a:cubicBezTo>
                    <a:pt x="10902" y="2097"/>
                    <a:pt x="10872" y="2103"/>
                    <a:pt x="10845" y="2116"/>
                  </a:cubicBezTo>
                  <a:lnTo>
                    <a:pt x="9517" y="2746"/>
                  </a:lnTo>
                  <a:lnTo>
                    <a:pt x="9972" y="399"/>
                  </a:lnTo>
                  <a:cubicBezTo>
                    <a:pt x="9995" y="278"/>
                    <a:pt x="9950" y="154"/>
                    <a:pt x="9855" y="76"/>
                  </a:cubicBezTo>
                  <a:cubicBezTo>
                    <a:pt x="9795" y="27"/>
                    <a:pt x="9719" y="1"/>
                    <a:pt x="9641" y="1"/>
                  </a:cubicBezTo>
                  <a:cubicBezTo>
                    <a:pt x="9639" y="1"/>
                    <a:pt x="9637" y="1"/>
                    <a:pt x="9635" y="1"/>
                  </a:cubicBezTo>
                  <a:cubicBezTo>
                    <a:pt x="9002" y="2"/>
                    <a:pt x="8426" y="366"/>
                    <a:pt x="8151" y="935"/>
                  </a:cubicBezTo>
                  <a:lnTo>
                    <a:pt x="7597" y="2058"/>
                  </a:lnTo>
                  <a:cubicBezTo>
                    <a:pt x="7420" y="1873"/>
                    <a:pt x="7216" y="1717"/>
                    <a:pt x="6989" y="1596"/>
                  </a:cubicBezTo>
                  <a:cubicBezTo>
                    <a:pt x="6958" y="1579"/>
                    <a:pt x="6924" y="1571"/>
                    <a:pt x="6891" y="1571"/>
                  </a:cubicBezTo>
                  <a:cubicBezTo>
                    <a:pt x="6833" y="1571"/>
                    <a:pt x="6776" y="1595"/>
                    <a:pt x="6736" y="1641"/>
                  </a:cubicBezTo>
                  <a:cubicBezTo>
                    <a:pt x="6651" y="1740"/>
                    <a:pt x="6680" y="1890"/>
                    <a:pt x="6793" y="1950"/>
                  </a:cubicBezTo>
                  <a:cubicBezTo>
                    <a:pt x="7390" y="2267"/>
                    <a:pt x="7788" y="2861"/>
                    <a:pt x="7852" y="3532"/>
                  </a:cubicBezTo>
                  <a:lnTo>
                    <a:pt x="7314" y="3789"/>
                  </a:lnTo>
                  <a:cubicBezTo>
                    <a:pt x="6696" y="4084"/>
                    <a:pt x="6302" y="4708"/>
                    <a:pt x="6301" y="5394"/>
                  </a:cubicBezTo>
                  <a:lnTo>
                    <a:pt x="6301" y="5967"/>
                  </a:lnTo>
                  <a:cubicBezTo>
                    <a:pt x="6286" y="6061"/>
                    <a:pt x="6279" y="6154"/>
                    <a:pt x="6278" y="6249"/>
                  </a:cubicBezTo>
                  <a:cubicBezTo>
                    <a:pt x="6278" y="6529"/>
                    <a:pt x="6357" y="6814"/>
                    <a:pt x="6502" y="7076"/>
                  </a:cubicBezTo>
                  <a:lnTo>
                    <a:pt x="5181" y="7076"/>
                  </a:lnTo>
                  <a:cubicBezTo>
                    <a:pt x="5324" y="6823"/>
                    <a:pt x="5399" y="6539"/>
                    <a:pt x="5400" y="6249"/>
                  </a:cubicBezTo>
                  <a:cubicBezTo>
                    <a:pt x="5400" y="6163"/>
                    <a:pt x="5395" y="6078"/>
                    <a:pt x="5382" y="5993"/>
                  </a:cubicBezTo>
                  <a:cubicBezTo>
                    <a:pt x="5383" y="5984"/>
                    <a:pt x="5383" y="5977"/>
                    <a:pt x="5383" y="5969"/>
                  </a:cubicBezTo>
                  <a:lnTo>
                    <a:pt x="5383" y="5394"/>
                  </a:lnTo>
                  <a:cubicBezTo>
                    <a:pt x="5382" y="4708"/>
                    <a:pt x="4988" y="4084"/>
                    <a:pt x="4370" y="3789"/>
                  </a:cubicBezTo>
                  <a:lnTo>
                    <a:pt x="3831" y="3534"/>
                  </a:lnTo>
                  <a:cubicBezTo>
                    <a:pt x="3935" y="2511"/>
                    <a:pt x="4804" y="1715"/>
                    <a:pt x="5833" y="1715"/>
                  </a:cubicBezTo>
                  <a:cubicBezTo>
                    <a:pt x="5939" y="1715"/>
                    <a:pt x="6046" y="1724"/>
                    <a:pt x="6151" y="1741"/>
                  </a:cubicBezTo>
                  <a:cubicBezTo>
                    <a:pt x="6162" y="1743"/>
                    <a:pt x="6172" y="1744"/>
                    <a:pt x="6183" y="1744"/>
                  </a:cubicBezTo>
                  <a:cubicBezTo>
                    <a:pt x="6289" y="1744"/>
                    <a:pt x="6380" y="1660"/>
                    <a:pt x="6384" y="1550"/>
                  </a:cubicBezTo>
                  <a:cubicBezTo>
                    <a:pt x="6387" y="1445"/>
                    <a:pt x="6311" y="1355"/>
                    <a:pt x="6207" y="1339"/>
                  </a:cubicBezTo>
                  <a:cubicBezTo>
                    <a:pt x="6083" y="1320"/>
                    <a:pt x="5959" y="1311"/>
                    <a:pt x="5836" y="1311"/>
                  </a:cubicBezTo>
                  <a:cubicBezTo>
                    <a:pt x="5228" y="1311"/>
                    <a:pt x="4638" y="1540"/>
                    <a:pt x="4187" y="1960"/>
                  </a:cubicBezTo>
                  <a:cubicBezTo>
                    <a:pt x="4153" y="1994"/>
                    <a:pt x="4119" y="2027"/>
                    <a:pt x="4088" y="2060"/>
                  </a:cubicBezTo>
                  <a:lnTo>
                    <a:pt x="3533" y="935"/>
                  </a:lnTo>
                  <a:cubicBezTo>
                    <a:pt x="3258" y="366"/>
                    <a:pt x="2682" y="4"/>
                    <a:pt x="2049" y="1"/>
                  </a:cubicBezTo>
                  <a:cubicBezTo>
                    <a:pt x="2047" y="1"/>
                    <a:pt x="2045" y="1"/>
                    <a:pt x="2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50"/>
          <p:cNvSpPr/>
          <p:nvPr/>
        </p:nvSpPr>
        <p:spPr>
          <a:xfrm>
            <a:off x="5073529" y="261665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50"/>
          <p:cNvGrpSpPr/>
          <p:nvPr/>
        </p:nvGrpSpPr>
        <p:grpSpPr>
          <a:xfrm>
            <a:off x="5168587" y="2674996"/>
            <a:ext cx="233472" cy="306666"/>
            <a:chOff x="4018445" y="3267829"/>
            <a:chExt cx="283753" cy="372710"/>
          </a:xfrm>
        </p:grpSpPr>
        <p:sp>
          <p:nvSpPr>
            <p:cNvPr id="400" name="Google Shape;400;p50"/>
            <p:cNvSpPr/>
            <p:nvPr/>
          </p:nvSpPr>
          <p:spPr>
            <a:xfrm>
              <a:off x="4022463" y="3273276"/>
              <a:ext cx="275097" cy="361816"/>
            </a:xfrm>
            <a:custGeom>
              <a:avLst/>
              <a:gdLst/>
              <a:ahLst/>
              <a:cxnLst/>
              <a:rect l="l" t="t" r="r" b="b"/>
              <a:pathLst>
                <a:path w="10202" h="13418" extrusionOk="0">
                  <a:moveTo>
                    <a:pt x="5100" y="0"/>
                  </a:moveTo>
                  <a:cubicBezTo>
                    <a:pt x="2266" y="0"/>
                    <a:pt x="0" y="2379"/>
                    <a:pt x="111" y="5237"/>
                  </a:cubicBezTo>
                  <a:lnTo>
                    <a:pt x="244" y="8704"/>
                  </a:lnTo>
                  <a:cubicBezTo>
                    <a:pt x="346" y="11336"/>
                    <a:pt x="2490" y="13418"/>
                    <a:pt x="5100" y="13418"/>
                  </a:cubicBezTo>
                  <a:cubicBezTo>
                    <a:pt x="7711" y="13418"/>
                    <a:pt x="9855" y="11336"/>
                    <a:pt x="9957" y="8704"/>
                  </a:cubicBezTo>
                  <a:lnTo>
                    <a:pt x="10091" y="5237"/>
                  </a:lnTo>
                  <a:cubicBezTo>
                    <a:pt x="10202" y="2379"/>
                    <a:pt x="7936" y="0"/>
                    <a:pt x="5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4149441" y="3273276"/>
              <a:ext cx="148119" cy="361816"/>
            </a:xfrm>
            <a:custGeom>
              <a:avLst/>
              <a:gdLst/>
              <a:ahLst/>
              <a:cxnLst/>
              <a:rect l="l" t="t" r="r" b="b"/>
              <a:pathLst>
                <a:path w="5493" h="13418" extrusionOk="0">
                  <a:moveTo>
                    <a:pt x="391" y="0"/>
                  </a:moveTo>
                  <a:cubicBezTo>
                    <a:pt x="260" y="0"/>
                    <a:pt x="131" y="5"/>
                    <a:pt x="1" y="15"/>
                  </a:cubicBezTo>
                  <a:cubicBezTo>
                    <a:pt x="2652" y="222"/>
                    <a:pt x="4708" y="2512"/>
                    <a:pt x="4603" y="5237"/>
                  </a:cubicBezTo>
                  <a:lnTo>
                    <a:pt x="4469" y="8704"/>
                  </a:lnTo>
                  <a:cubicBezTo>
                    <a:pt x="4372" y="11205"/>
                    <a:pt x="2433" y="13208"/>
                    <a:pt x="2" y="13402"/>
                  </a:cubicBezTo>
                  <a:cubicBezTo>
                    <a:pt x="131" y="13412"/>
                    <a:pt x="260" y="13418"/>
                    <a:pt x="391" y="13418"/>
                  </a:cubicBezTo>
                  <a:cubicBezTo>
                    <a:pt x="3002" y="13418"/>
                    <a:pt x="5146" y="11336"/>
                    <a:pt x="5248" y="8704"/>
                  </a:cubicBezTo>
                  <a:lnTo>
                    <a:pt x="5382" y="5237"/>
                  </a:lnTo>
                  <a:cubicBezTo>
                    <a:pt x="5493" y="2379"/>
                    <a:pt x="3225" y="0"/>
                    <a:pt x="391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4023838" y="3312160"/>
              <a:ext cx="272293" cy="272050"/>
            </a:xfrm>
            <a:custGeom>
              <a:avLst/>
              <a:gdLst/>
              <a:ahLst/>
              <a:cxnLst/>
              <a:rect l="l" t="t" r="r" b="b"/>
              <a:pathLst>
                <a:path w="10098" h="10089" extrusionOk="0">
                  <a:moveTo>
                    <a:pt x="1553" y="0"/>
                  </a:moveTo>
                  <a:cubicBezTo>
                    <a:pt x="543" y="1000"/>
                    <a:pt x="1" y="2378"/>
                    <a:pt x="60" y="3795"/>
                  </a:cubicBezTo>
                  <a:lnTo>
                    <a:pt x="136" y="5795"/>
                  </a:lnTo>
                  <a:lnTo>
                    <a:pt x="2867" y="5343"/>
                  </a:lnTo>
                  <a:cubicBezTo>
                    <a:pt x="3676" y="5209"/>
                    <a:pt x="4270" y="4501"/>
                    <a:pt x="4270" y="3673"/>
                  </a:cubicBezTo>
                  <a:cubicBezTo>
                    <a:pt x="4271" y="3100"/>
                    <a:pt x="3982" y="2565"/>
                    <a:pt x="3503" y="2252"/>
                  </a:cubicBezTo>
                  <a:lnTo>
                    <a:pt x="2574" y="1647"/>
                  </a:lnTo>
                  <a:cubicBezTo>
                    <a:pt x="2112" y="1345"/>
                    <a:pt x="1780" y="878"/>
                    <a:pt x="1648" y="342"/>
                  </a:cubicBezTo>
                  <a:lnTo>
                    <a:pt x="1616" y="211"/>
                  </a:lnTo>
                  <a:cubicBezTo>
                    <a:pt x="1597" y="139"/>
                    <a:pt x="1576" y="70"/>
                    <a:pt x="1553" y="0"/>
                  </a:cubicBezTo>
                  <a:close/>
                  <a:moveTo>
                    <a:pt x="8547" y="2"/>
                  </a:moveTo>
                  <a:cubicBezTo>
                    <a:pt x="8522" y="71"/>
                    <a:pt x="8500" y="140"/>
                    <a:pt x="8483" y="212"/>
                  </a:cubicBezTo>
                  <a:lnTo>
                    <a:pt x="8451" y="343"/>
                  </a:lnTo>
                  <a:cubicBezTo>
                    <a:pt x="8318" y="879"/>
                    <a:pt x="7987" y="1346"/>
                    <a:pt x="7526" y="1647"/>
                  </a:cubicBezTo>
                  <a:lnTo>
                    <a:pt x="6595" y="2252"/>
                  </a:lnTo>
                  <a:cubicBezTo>
                    <a:pt x="6117" y="2566"/>
                    <a:pt x="5827" y="3101"/>
                    <a:pt x="5829" y="3674"/>
                  </a:cubicBezTo>
                  <a:cubicBezTo>
                    <a:pt x="5829" y="4503"/>
                    <a:pt x="6422" y="5209"/>
                    <a:pt x="7233" y="5343"/>
                  </a:cubicBezTo>
                  <a:lnTo>
                    <a:pt x="9962" y="5795"/>
                  </a:lnTo>
                  <a:lnTo>
                    <a:pt x="10040" y="3795"/>
                  </a:lnTo>
                  <a:cubicBezTo>
                    <a:pt x="10098" y="2378"/>
                    <a:pt x="9556" y="1000"/>
                    <a:pt x="8547" y="2"/>
                  </a:cubicBezTo>
                  <a:close/>
                  <a:moveTo>
                    <a:pt x="5049" y="8254"/>
                  </a:moveTo>
                  <a:cubicBezTo>
                    <a:pt x="4332" y="8254"/>
                    <a:pt x="3751" y="8665"/>
                    <a:pt x="3751" y="9172"/>
                  </a:cubicBezTo>
                  <a:cubicBezTo>
                    <a:pt x="3751" y="9678"/>
                    <a:pt x="4332" y="10089"/>
                    <a:pt x="5049" y="10089"/>
                  </a:cubicBezTo>
                  <a:cubicBezTo>
                    <a:pt x="5767" y="10089"/>
                    <a:pt x="6347" y="9678"/>
                    <a:pt x="6347" y="9172"/>
                  </a:cubicBezTo>
                  <a:cubicBezTo>
                    <a:pt x="6347" y="8665"/>
                    <a:pt x="5767" y="8254"/>
                    <a:pt x="5049" y="82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4059783" y="3386314"/>
              <a:ext cx="221464" cy="73345"/>
            </a:xfrm>
            <a:custGeom>
              <a:avLst/>
              <a:gdLst/>
              <a:ahLst/>
              <a:cxnLst/>
              <a:rect l="l" t="t" r="r" b="b"/>
              <a:pathLst>
                <a:path w="8213" h="2720" extrusionOk="0">
                  <a:moveTo>
                    <a:pt x="697" y="1"/>
                  </a:moveTo>
                  <a:cubicBezTo>
                    <a:pt x="354" y="119"/>
                    <a:pt x="104" y="420"/>
                    <a:pt x="53" y="779"/>
                  </a:cubicBezTo>
                  <a:cubicBezTo>
                    <a:pt x="1" y="1139"/>
                    <a:pt x="153" y="1496"/>
                    <a:pt x="449" y="1708"/>
                  </a:cubicBezTo>
                  <a:cubicBezTo>
                    <a:pt x="616" y="1827"/>
                    <a:pt x="813" y="1888"/>
                    <a:pt x="1012" y="1888"/>
                  </a:cubicBezTo>
                  <a:cubicBezTo>
                    <a:pt x="1164" y="1888"/>
                    <a:pt x="1316" y="1853"/>
                    <a:pt x="1456" y="1780"/>
                  </a:cubicBezTo>
                  <a:cubicBezTo>
                    <a:pt x="1779" y="1614"/>
                    <a:pt x="1982" y="1282"/>
                    <a:pt x="1982" y="919"/>
                  </a:cubicBezTo>
                  <a:cubicBezTo>
                    <a:pt x="1791" y="371"/>
                    <a:pt x="1277" y="2"/>
                    <a:pt x="697" y="1"/>
                  </a:cubicBezTo>
                  <a:close/>
                  <a:moveTo>
                    <a:pt x="6736" y="1"/>
                  </a:moveTo>
                  <a:cubicBezTo>
                    <a:pt x="6144" y="1"/>
                    <a:pt x="5621" y="383"/>
                    <a:pt x="5441" y="946"/>
                  </a:cubicBezTo>
                  <a:cubicBezTo>
                    <a:pt x="5261" y="1509"/>
                    <a:pt x="5465" y="2124"/>
                    <a:pt x="5947" y="2467"/>
                  </a:cubicBezTo>
                  <a:cubicBezTo>
                    <a:pt x="6183" y="2636"/>
                    <a:pt x="6459" y="2720"/>
                    <a:pt x="6736" y="2720"/>
                  </a:cubicBezTo>
                  <a:cubicBezTo>
                    <a:pt x="7022" y="2720"/>
                    <a:pt x="7308" y="2630"/>
                    <a:pt x="7549" y="2450"/>
                  </a:cubicBezTo>
                  <a:cubicBezTo>
                    <a:pt x="8023" y="2097"/>
                    <a:pt x="8213" y="1478"/>
                    <a:pt x="8021" y="919"/>
                  </a:cubicBezTo>
                  <a:cubicBezTo>
                    <a:pt x="7831" y="371"/>
                    <a:pt x="7315" y="2"/>
                    <a:pt x="6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4075611" y="3484952"/>
              <a:ext cx="168154" cy="143427"/>
            </a:xfrm>
            <a:custGeom>
              <a:avLst/>
              <a:gdLst/>
              <a:ahLst/>
              <a:cxnLst/>
              <a:rect l="l" t="t" r="r" b="b"/>
              <a:pathLst>
                <a:path w="6236" h="5319" extrusionOk="0">
                  <a:moveTo>
                    <a:pt x="852" y="1"/>
                  </a:moveTo>
                  <a:cubicBezTo>
                    <a:pt x="382" y="1"/>
                    <a:pt x="0" y="388"/>
                    <a:pt x="0" y="868"/>
                  </a:cubicBezTo>
                  <a:lnTo>
                    <a:pt x="0" y="4459"/>
                  </a:lnTo>
                  <a:cubicBezTo>
                    <a:pt x="435" y="4829"/>
                    <a:pt x="934" y="5120"/>
                    <a:pt x="1471" y="5319"/>
                  </a:cubicBezTo>
                  <a:lnTo>
                    <a:pt x="1593" y="3826"/>
                  </a:lnTo>
                  <a:cubicBezTo>
                    <a:pt x="1663" y="3009"/>
                    <a:pt x="2333" y="2382"/>
                    <a:pt x="3138" y="2382"/>
                  </a:cubicBezTo>
                  <a:cubicBezTo>
                    <a:pt x="3948" y="2382"/>
                    <a:pt x="4620" y="3016"/>
                    <a:pt x="4682" y="3839"/>
                  </a:cubicBezTo>
                  <a:lnTo>
                    <a:pt x="4793" y="5307"/>
                  </a:lnTo>
                  <a:cubicBezTo>
                    <a:pt x="5319" y="5110"/>
                    <a:pt x="5808" y="4823"/>
                    <a:pt x="6236" y="4459"/>
                  </a:cubicBezTo>
                  <a:lnTo>
                    <a:pt x="6236" y="848"/>
                  </a:lnTo>
                  <a:cubicBezTo>
                    <a:pt x="6236" y="380"/>
                    <a:pt x="5862" y="1"/>
                    <a:pt x="5404" y="1"/>
                  </a:cubicBezTo>
                  <a:lnTo>
                    <a:pt x="5067" y="1"/>
                  </a:lnTo>
                  <a:cubicBezTo>
                    <a:pt x="4850" y="2"/>
                    <a:pt x="4675" y="180"/>
                    <a:pt x="4677" y="397"/>
                  </a:cubicBezTo>
                  <a:cubicBezTo>
                    <a:pt x="4677" y="909"/>
                    <a:pt x="4270" y="1323"/>
                    <a:pt x="3768" y="1323"/>
                  </a:cubicBezTo>
                  <a:lnTo>
                    <a:pt x="2468" y="1323"/>
                  </a:lnTo>
                  <a:cubicBezTo>
                    <a:pt x="1967" y="1323"/>
                    <a:pt x="1559" y="909"/>
                    <a:pt x="1559" y="397"/>
                  </a:cubicBezTo>
                  <a:cubicBezTo>
                    <a:pt x="1560" y="180"/>
                    <a:pt x="1386" y="2"/>
                    <a:pt x="1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4202589" y="3581891"/>
              <a:ext cx="41176" cy="45706"/>
            </a:xfrm>
            <a:custGeom>
              <a:avLst/>
              <a:gdLst/>
              <a:ahLst/>
              <a:cxnLst/>
              <a:rect l="l" t="t" r="r" b="b"/>
              <a:pathLst>
                <a:path w="1527" h="1695" extrusionOk="0">
                  <a:moveTo>
                    <a:pt x="1527" y="1"/>
                  </a:moveTo>
                  <a:cubicBezTo>
                    <a:pt x="1117" y="552"/>
                    <a:pt x="599" y="1012"/>
                    <a:pt x="1" y="1350"/>
                  </a:cubicBezTo>
                  <a:lnTo>
                    <a:pt x="27" y="1695"/>
                  </a:lnTo>
                  <a:cubicBezTo>
                    <a:pt x="574" y="1499"/>
                    <a:pt x="1083" y="1206"/>
                    <a:pt x="1527" y="832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D2B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4131968" y="3301563"/>
              <a:ext cx="56060" cy="56546"/>
            </a:xfrm>
            <a:custGeom>
              <a:avLst/>
              <a:gdLst/>
              <a:ahLst/>
              <a:cxnLst/>
              <a:rect l="l" t="t" r="r" b="b"/>
              <a:pathLst>
                <a:path w="2079" h="2097" extrusionOk="0">
                  <a:moveTo>
                    <a:pt x="1039" y="0"/>
                  </a:moveTo>
                  <a:cubicBezTo>
                    <a:pt x="466" y="0"/>
                    <a:pt x="1" y="468"/>
                    <a:pt x="1" y="1048"/>
                  </a:cubicBezTo>
                  <a:cubicBezTo>
                    <a:pt x="1" y="1627"/>
                    <a:pt x="466" y="2096"/>
                    <a:pt x="1039" y="2096"/>
                  </a:cubicBezTo>
                  <a:cubicBezTo>
                    <a:pt x="1613" y="2096"/>
                    <a:pt x="2078" y="1627"/>
                    <a:pt x="2078" y="1048"/>
                  </a:cubicBezTo>
                  <a:cubicBezTo>
                    <a:pt x="2078" y="468"/>
                    <a:pt x="1613" y="0"/>
                    <a:pt x="1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4018445" y="3267829"/>
              <a:ext cx="283753" cy="372710"/>
            </a:xfrm>
            <a:custGeom>
              <a:avLst/>
              <a:gdLst/>
              <a:ahLst/>
              <a:cxnLst/>
              <a:rect l="l" t="t" r="r" b="b"/>
              <a:pathLst>
                <a:path w="10523" h="13822" extrusionOk="0">
                  <a:moveTo>
                    <a:pt x="5249" y="1453"/>
                  </a:moveTo>
                  <a:cubicBezTo>
                    <a:pt x="5710" y="1453"/>
                    <a:pt x="6085" y="1833"/>
                    <a:pt x="6085" y="2300"/>
                  </a:cubicBezTo>
                  <a:cubicBezTo>
                    <a:pt x="6085" y="2767"/>
                    <a:pt x="5710" y="3146"/>
                    <a:pt x="5249" y="3146"/>
                  </a:cubicBezTo>
                  <a:cubicBezTo>
                    <a:pt x="4788" y="3146"/>
                    <a:pt x="4414" y="2767"/>
                    <a:pt x="4414" y="2300"/>
                  </a:cubicBezTo>
                  <a:cubicBezTo>
                    <a:pt x="4414" y="1832"/>
                    <a:pt x="4788" y="1453"/>
                    <a:pt x="5249" y="1453"/>
                  </a:cubicBezTo>
                  <a:close/>
                  <a:moveTo>
                    <a:pt x="2229" y="3715"/>
                  </a:moveTo>
                  <a:cubicBezTo>
                    <a:pt x="2006" y="3715"/>
                    <a:pt x="1782" y="3779"/>
                    <a:pt x="1587" y="3909"/>
                  </a:cubicBezTo>
                  <a:cubicBezTo>
                    <a:pt x="1313" y="4093"/>
                    <a:pt x="1138" y="4377"/>
                    <a:pt x="1088" y="4687"/>
                  </a:cubicBezTo>
                  <a:lnTo>
                    <a:pt x="1088" y="4687"/>
                  </a:lnTo>
                  <a:cubicBezTo>
                    <a:pt x="1377" y="4378"/>
                    <a:pt x="1787" y="4192"/>
                    <a:pt x="2230" y="4192"/>
                  </a:cubicBezTo>
                  <a:cubicBezTo>
                    <a:pt x="2672" y="4192"/>
                    <a:pt x="3082" y="4377"/>
                    <a:pt x="3371" y="4687"/>
                  </a:cubicBezTo>
                  <a:lnTo>
                    <a:pt x="3371" y="4687"/>
                  </a:lnTo>
                  <a:cubicBezTo>
                    <a:pt x="3327" y="4415"/>
                    <a:pt x="3187" y="4161"/>
                    <a:pt x="2963" y="3977"/>
                  </a:cubicBezTo>
                  <a:cubicBezTo>
                    <a:pt x="2750" y="3803"/>
                    <a:pt x="2490" y="3715"/>
                    <a:pt x="2229" y="3715"/>
                  </a:cubicBezTo>
                  <a:close/>
                  <a:moveTo>
                    <a:pt x="2242" y="4978"/>
                  </a:moveTo>
                  <a:cubicBezTo>
                    <a:pt x="2233" y="4978"/>
                    <a:pt x="2224" y="4979"/>
                    <a:pt x="2215" y="4980"/>
                  </a:cubicBezTo>
                  <a:cubicBezTo>
                    <a:pt x="2113" y="4996"/>
                    <a:pt x="2036" y="5085"/>
                    <a:pt x="2038" y="5189"/>
                  </a:cubicBezTo>
                  <a:lnTo>
                    <a:pt x="2038" y="5442"/>
                  </a:lnTo>
                  <a:cubicBezTo>
                    <a:pt x="2038" y="5556"/>
                    <a:pt x="2130" y="5645"/>
                    <a:pt x="2241" y="5645"/>
                  </a:cubicBezTo>
                  <a:cubicBezTo>
                    <a:pt x="2249" y="5645"/>
                    <a:pt x="2257" y="5645"/>
                    <a:pt x="2266" y="5644"/>
                  </a:cubicBezTo>
                  <a:cubicBezTo>
                    <a:pt x="2369" y="5628"/>
                    <a:pt x="2444" y="5539"/>
                    <a:pt x="2443" y="5435"/>
                  </a:cubicBezTo>
                  <a:lnTo>
                    <a:pt x="2443" y="5181"/>
                  </a:lnTo>
                  <a:cubicBezTo>
                    <a:pt x="2444" y="5068"/>
                    <a:pt x="2351" y="4978"/>
                    <a:pt x="2242" y="4978"/>
                  </a:cubicBezTo>
                  <a:close/>
                  <a:moveTo>
                    <a:pt x="8262" y="4978"/>
                  </a:moveTo>
                  <a:cubicBezTo>
                    <a:pt x="8151" y="4978"/>
                    <a:pt x="8057" y="5067"/>
                    <a:pt x="8059" y="5181"/>
                  </a:cubicBezTo>
                  <a:lnTo>
                    <a:pt x="8059" y="5435"/>
                  </a:lnTo>
                  <a:cubicBezTo>
                    <a:pt x="8056" y="5539"/>
                    <a:pt x="8132" y="5628"/>
                    <a:pt x="8236" y="5644"/>
                  </a:cubicBezTo>
                  <a:cubicBezTo>
                    <a:pt x="8244" y="5645"/>
                    <a:pt x="8252" y="5645"/>
                    <a:pt x="8260" y="5645"/>
                  </a:cubicBezTo>
                  <a:cubicBezTo>
                    <a:pt x="8370" y="5645"/>
                    <a:pt x="8464" y="5556"/>
                    <a:pt x="8464" y="5442"/>
                  </a:cubicBezTo>
                  <a:lnTo>
                    <a:pt x="8464" y="5189"/>
                  </a:lnTo>
                  <a:cubicBezTo>
                    <a:pt x="8465" y="5085"/>
                    <a:pt x="8389" y="4996"/>
                    <a:pt x="8286" y="4980"/>
                  </a:cubicBezTo>
                  <a:cubicBezTo>
                    <a:pt x="8278" y="4979"/>
                    <a:pt x="8270" y="4978"/>
                    <a:pt x="8262" y="4978"/>
                  </a:cubicBezTo>
                  <a:close/>
                  <a:moveTo>
                    <a:pt x="8269" y="4598"/>
                  </a:moveTo>
                  <a:cubicBezTo>
                    <a:pt x="8736" y="4599"/>
                    <a:pt x="9157" y="4880"/>
                    <a:pt x="9337" y="5313"/>
                  </a:cubicBezTo>
                  <a:cubicBezTo>
                    <a:pt x="9337" y="5767"/>
                    <a:pt x="8964" y="6086"/>
                    <a:pt x="8563" y="6086"/>
                  </a:cubicBezTo>
                  <a:cubicBezTo>
                    <a:pt x="8418" y="6086"/>
                    <a:pt x="8270" y="6045"/>
                    <a:pt x="8134" y="5954"/>
                  </a:cubicBezTo>
                  <a:cubicBezTo>
                    <a:pt x="7621" y="5611"/>
                    <a:pt x="7697" y="4833"/>
                    <a:pt x="8269" y="4598"/>
                  </a:cubicBezTo>
                  <a:close/>
                  <a:moveTo>
                    <a:pt x="3371" y="4687"/>
                  </a:moveTo>
                  <a:cubicBezTo>
                    <a:pt x="3405" y="4893"/>
                    <a:pt x="3382" y="5109"/>
                    <a:pt x="3299" y="5313"/>
                  </a:cubicBezTo>
                  <a:cubicBezTo>
                    <a:pt x="3118" y="5743"/>
                    <a:pt x="2698" y="6024"/>
                    <a:pt x="2230" y="6027"/>
                  </a:cubicBezTo>
                  <a:cubicBezTo>
                    <a:pt x="1721" y="6027"/>
                    <a:pt x="1271" y="5693"/>
                    <a:pt x="1123" y="5206"/>
                  </a:cubicBezTo>
                  <a:cubicBezTo>
                    <a:pt x="1071" y="5034"/>
                    <a:pt x="1061" y="4856"/>
                    <a:pt x="1088" y="4687"/>
                  </a:cubicBezTo>
                  <a:lnTo>
                    <a:pt x="1088" y="4687"/>
                  </a:lnTo>
                  <a:cubicBezTo>
                    <a:pt x="942" y="4844"/>
                    <a:pt x="826" y="5033"/>
                    <a:pt x="753" y="5245"/>
                  </a:cubicBezTo>
                  <a:cubicBezTo>
                    <a:pt x="737" y="5288"/>
                    <a:pt x="737" y="5336"/>
                    <a:pt x="753" y="5379"/>
                  </a:cubicBezTo>
                  <a:cubicBezTo>
                    <a:pt x="972" y="6007"/>
                    <a:pt x="1564" y="6429"/>
                    <a:pt x="2230" y="6432"/>
                  </a:cubicBezTo>
                  <a:cubicBezTo>
                    <a:pt x="2895" y="6431"/>
                    <a:pt x="3487" y="6007"/>
                    <a:pt x="3706" y="5379"/>
                  </a:cubicBezTo>
                  <a:cubicBezTo>
                    <a:pt x="3722" y="5336"/>
                    <a:pt x="3722" y="5288"/>
                    <a:pt x="3706" y="5245"/>
                  </a:cubicBezTo>
                  <a:cubicBezTo>
                    <a:pt x="3634" y="5032"/>
                    <a:pt x="3518" y="4844"/>
                    <a:pt x="3371" y="4687"/>
                  </a:cubicBezTo>
                  <a:close/>
                  <a:moveTo>
                    <a:pt x="8269" y="4192"/>
                  </a:moveTo>
                  <a:lnTo>
                    <a:pt x="8269" y="4193"/>
                  </a:lnTo>
                  <a:cubicBezTo>
                    <a:pt x="7604" y="4195"/>
                    <a:pt x="7011" y="4617"/>
                    <a:pt x="6792" y="5245"/>
                  </a:cubicBezTo>
                  <a:cubicBezTo>
                    <a:pt x="6778" y="5288"/>
                    <a:pt x="6778" y="5336"/>
                    <a:pt x="6792" y="5379"/>
                  </a:cubicBezTo>
                  <a:cubicBezTo>
                    <a:pt x="7010" y="6008"/>
                    <a:pt x="7602" y="6432"/>
                    <a:pt x="8269" y="6432"/>
                  </a:cubicBezTo>
                  <a:cubicBezTo>
                    <a:pt x="8935" y="6432"/>
                    <a:pt x="9528" y="6008"/>
                    <a:pt x="9746" y="5379"/>
                  </a:cubicBezTo>
                  <a:cubicBezTo>
                    <a:pt x="9760" y="5336"/>
                    <a:pt x="9760" y="5288"/>
                    <a:pt x="9746" y="5245"/>
                  </a:cubicBezTo>
                  <a:cubicBezTo>
                    <a:pt x="9527" y="4617"/>
                    <a:pt x="8935" y="4195"/>
                    <a:pt x="8269" y="4192"/>
                  </a:cubicBezTo>
                  <a:close/>
                  <a:moveTo>
                    <a:pt x="1655" y="2044"/>
                  </a:moveTo>
                  <a:cubicBezTo>
                    <a:pt x="1800" y="2626"/>
                    <a:pt x="2160" y="3131"/>
                    <a:pt x="2663" y="3460"/>
                  </a:cubicBezTo>
                  <a:lnTo>
                    <a:pt x="3592" y="4065"/>
                  </a:lnTo>
                  <a:cubicBezTo>
                    <a:pt x="4016" y="4340"/>
                    <a:pt x="4270" y="4811"/>
                    <a:pt x="4268" y="5317"/>
                  </a:cubicBezTo>
                  <a:cubicBezTo>
                    <a:pt x="4268" y="6049"/>
                    <a:pt x="3748" y="6667"/>
                    <a:pt x="3033" y="6786"/>
                  </a:cubicBezTo>
                  <a:lnTo>
                    <a:pt x="529" y="7200"/>
                  </a:lnTo>
                  <a:lnTo>
                    <a:pt x="462" y="5431"/>
                  </a:lnTo>
                  <a:cubicBezTo>
                    <a:pt x="413" y="4173"/>
                    <a:pt x="835" y="2980"/>
                    <a:pt x="1655" y="2044"/>
                  </a:cubicBezTo>
                  <a:close/>
                  <a:moveTo>
                    <a:pt x="8845" y="2045"/>
                  </a:moveTo>
                  <a:cubicBezTo>
                    <a:pt x="9660" y="2980"/>
                    <a:pt x="10087" y="4192"/>
                    <a:pt x="10038" y="5431"/>
                  </a:cubicBezTo>
                  <a:lnTo>
                    <a:pt x="9971" y="7200"/>
                  </a:lnTo>
                  <a:lnTo>
                    <a:pt x="7467" y="6786"/>
                  </a:lnTo>
                  <a:cubicBezTo>
                    <a:pt x="6751" y="6667"/>
                    <a:pt x="6232" y="6049"/>
                    <a:pt x="6232" y="5317"/>
                  </a:cubicBezTo>
                  <a:cubicBezTo>
                    <a:pt x="6229" y="4811"/>
                    <a:pt x="6484" y="4340"/>
                    <a:pt x="6908" y="4065"/>
                  </a:cubicBezTo>
                  <a:lnTo>
                    <a:pt x="7837" y="3460"/>
                  </a:lnTo>
                  <a:cubicBezTo>
                    <a:pt x="8339" y="3132"/>
                    <a:pt x="8699" y="2626"/>
                    <a:pt x="8845" y="2045"/>
                  </a:cubicBezTo>
                  <a:close/>
                  <a:moveTo>
                    <a:pt x="5267" y="10624"/>
                  </a:moveTo>
                  <a:cubicBezTo>
                    <a:pt x="5634" y="10624"/>
                    <a:pt x="6002" y="10774"/>
                    <a:pt x="6268" y="11076"/>
                  </a:cubicBezTo>
                  <a:cubicBezTo>
                    <a:pt x="6101" y="11345"/>
                    <a:pt x="5695" y="11529"/>
                    <a:pt x="5249" y="11529"/>
                  </a:cubicBezTo>
                  <a:lnTo>
                    <a:pt x="5249" y="11531"/>
                  </a:lnTo>
                  <a:cubicBezTo>
                    <a:pt x="4814" y="11531"/>
                    <a:pt x="4422" y="11361"/>
                    <a:pt x="4245" y="11099"/>
                  </a:cubicBezTo>
                  <a:cubicBezTo>
                    <a:pt x="4512" y="10783"/>
                    <a:pt x="4889" y="10624"/>
                    <a:pt x="5267" y="10624"/>
                  </a:cubicBezTo>
                  <a:close/>
                  <a:moveTo>
                    <a:pt x="5035" y="410"/>
                  </a:moveTo>
                  <a:lnTo>
                    <a:pt x="5035" y="1065"/>
                  </a:lnTo>
                  <a:cubicBezTo>
                    <a:pt x="4458" y="1163"/>
                    <a:pt x="4009" y="1679"/>
                    <a:pt x="4009" y="2299"/>
                  </a:cubicBezTo>
                  <a:cubicBezTo>
                    <a:pt x="4009" y="2920"/>
                    <a:pt x="4458" y="3435"/>
                    <a:pt x="5035" y="3533"/>
                  </a:cubicBezTo>
                  <a:lnTo>
                    <a:pt x="5035" y="9187"/>
                  </a:lnTo>
                  <a:lnTo>
                    <a:pt x="4600" y="9187"/>
                  </a:lnTo>
                  <a:cubicBezTo>
                    <a:pt x="4208" y="9171"/>
                    <a:pt x="3896" y="8850"/>
                    <a:pt x="3894" y="8456"/>
                  </a:cubicBezTo>
                  <a:cubicBezTo>
                    <a:pt x="3895" y="8129"/>
                    <a:pt x="3630" y="7863"/>
                    <a:pt x="3301" y="7863"/>
                  </a:cubicBezTo>
                  <a:lnTo>
                    <a:pt x="2984" y="7863"/>
                  </a:lnTo>
                  <a:lnTo>
                    <a:pt x="2984" y="7864"/>
                  </a:lnTo>
                  <a:cubicBezTo>
                    <a:pt x="2983" y="7864"/>
                    <a:pt x="2981" y="7864"/>
                    <a:pt x="2979" y="7864"/>
                  </a:cubicBezTo>
                  <a:cubicBezTo>
                    <a:pt x="2401" y="7864"/>
                    <a:pt x="1931" y="8340"/>
                    <a:pt x="1930" y="8923"/>
                  </a:cubicBezTo>
                  <a:lnTo>
                    <a:pt x="1930" y="12022"/>
                  </a:lnTo>
                  <a:cubicBezTo>
                    <a:pt x="1113" y="11182"/>
                    <a:pt x="636" y="10070"/>
                    <a:pt x="596" y="8899"/>
                  </a:cubicBezTo>
                  <a:lnTo>
                    <a:pt x="545" y="7609"/>
                  </a:lnTo>
                  <a:lnTo>
                    <a:pt x="3098" y="7186"/>
                  </a:lnTo>
                  <a:cubicBezTo>
                    <a:pt x="4010" y="7036"/>
                    <a:pt x="4673" y="6249"/>
                    <a:pt x="4673" y="5317"/>
                  </a:cubicBezTo>
                  <a:cubicBezTo>
                    <a:pt x="4674" y="4676"/>
                    <a:pt x="4352" y="4076"/>
                    <a:pt x="3813" y="3726"/>
                  </a:cubicBezTo>
                  <a:lnTo>
                    <a:pt x="2884" y="3121"/>
                  </a:lnTo>
                  <a:cubicBezTo>
                    <a:pt x="2464" y="2847"/>
                    <a:pt x="2163" y="2424"/>
                    <a:pt x="2045" y="1938"/>
                  </a:cubicBezTo>
                  <a:lnTo>
                    <a:pt x="2012" y="1806"/>
                  </a:lnTo>
                  <a:cubicBezTo>
                    <a:pt x="2003" y="1773"/>
                    <a:pt x="1995" y="1737"/>
                    <a:pt x="1983" y="1702"/>
                  </a:cubicBezTo>
                  <a:cubicBezTo>
                    <a:pt x="2823" y="910"/>
                    <a:pt x="3896" y="457"/>
                    <a:pt x="5035" y="410"/>
                  </a:cubicBezTo>
                  <a:close/>
                  <a:moveTo>
                    <a:pt x="7534" y="8269"/>
                  </a:moveTo>
                  <a:cubicBezTo>
                    <a:pt x="7534" y="8269"/>
                    <a:pt x="8163" y="8551"/>
                    <a:pt x="8167" y="8903"/>
                  </a:cubicBezTo>
                  <a:lnTo>
                    <a:pt x="8167" y="8904"/>
                  </a:lnTo>
                  <a:lnTo>
                    <a:pt x="8139" y="12433"/>
                  </a:lnTo>
                  <a:cubicBezTo>
                    <a:pt x="7820" y="12695"/>
                    <a:pt x="7465" y="12912"/>
                    <a:pt x="7086" y="13081"/>
                  </a:cubicBezTo>
                  <a:lnTo>
                    <a:pt x="6997" y="11887"/>
                  </a:lnTo>
                  <a:cubicBezTo>
                    <a:pt x="6964" y="11441"/>
                    <a:pt x="6766" y="11024"/>
                    <a:pt x="6444" y="10717"/>
                  </a:cubicBezTo>
                  <a:cubicBezTo>
                    <a:pt x="6112" y="10400"/>
                    <a:pt x="5685" y="10241"/>
                    <a:pt x="5258" y="10241"/>
                  </a:cubicBezTo>
                  <a:cubicBezTo>
                    <a:pt x="4834" y="10241"/>
                    <a:pt x="4409" y="10398"/>
                    <a:pt x="4078" y="10712"/>
                  </a:cubicBezTo>
                  <a:cubicBezTo>
                    <a:pt x="3754" y="11016"/>
                    <a:pt x="3555" y="11430"/>
                    <a:pt x="3520" y="11872"/>
                  </a:cubicBezTo>
                  <a:lnTo>
                    <a:pt x="3420" y="13093"/>
                  </a:lnTo>
                  <a:cubicBezTo>
                    <a:pt x="3029" y="12923"/>
                    <a:pt x="2665" y="12701"/>
                    <a:pt x="2335" y="12431"/>
                  </a:cubicBezTo>
                  <a:lnTo>
                    <a:pt x="2335" y="8930"/>
                  </a:lnTo>
                  <a:cubicBezTo>
                    <a:pt x="2335" y="8566"/>
                    <a:pt x="2624" y="8269"/>
                    <a:pt x="2982" y="8269"/>
                  </a:cubicBezTo>
                  <a:lnTo>
                    <a:pt x="3297" y="8269"/>
                  </a:lnTo>
                  <a:cubicBezTo>
                    <a:pt x="3402" y="8270"/>
                    <a:pt x="3486" y="8357"/>
                    <a:pt x="3484" y="8461"/>
                  </a:cubicBezTo>
                  <a:cubicBezTo>
                    <a:pt x="3484" y="9084"/>
                    <a:pt x="3980" y="9592"/>
                    <a:pt x="4591" y="9592"/>
                  </a:cubicBezTo>
                  <a:lnTo>
                    <a:pt x="5885" y="9592"/>
                  </a:lnTo>
                  <a:cubicBezTo>
                    <a:pt x="6494" y="9592"/>
                    <a:pt x="6991" y="9084"/>
                    <a:pt x="6991" y="8461"/>
                  </a:cubicBezTo>
                  <a:cubicBezTo>
                    <a:pt x="6990" y="8357"/>
                    <a:pt x="7073" y="8270"/>
                    <a:pt x="7177" y="8269"/>
                  </a:cubicBezTo>
                  <a:close/>
                  <a:moveTo>
                    <a:pt x="6500" y="11437"/>
                  </a:moveTo>
                  <a:cubicBezTo>
                    <a:pt x="6562" y="11577"/>
                    <a:pt x="6599" y="11727"/>
                    <a:pt x="6611" y="11879"/>
                  </a:cubicBezTo>
                  <a:lnTo>
                    <a:pt x="6710" y="13182"/>
                  </a:lnTo>
                  <a:lnTo>
                    <a:pt x="6710" y="13183"/>
                  </a:lnTo>
                  <a:cubicBezTo>
                    <a:pt x="6237" y="13339"/>
                    <a:pt x="5744" y="13417"/>
                    <a:pt x="5252" y="13417"/>
                  </a:cubicBezTo>
                  <a:cubicBezTo>
                    <a:pt x="4768" y="13417"/>
                    <a:pt x="4285" y="13342"/>
                    <a:pt x="3819" y="13192"/>
                  </a:cubicBezTo>
                  <a:lnTo>
                    <a:pt x="3928" y="11869"/>
                  </a:lnTo>
                  <a:cubicBezTo>
                    <a:pt x="3941" y="11731"/>
                    <a:pt x="3973" y="11596"/>
                    <a:pt x="4025" y="11466"/>
                  </a:cubicBezTo>
                  <a:cubicBezTo>
                    <a:pt x="4300" y="11757"/>
                    <a:pt x="4751" y="11934"/>
                    <a:pt x="5249" y="11934"/>
                  </a:cubicBezTo>
                  <a:cubicBezTo>
                    <a:pt x="5761" y="11934"/>
                    <a:pt x="6228" y="11743"/>
                    <a:pt x="6500" y="11437"/>
                  </a:cubicBezTo>
                  <a:close/>
                  <a:moveTo>
                    <a:pt x="5264" y="1"/>
                  </a:moveTo>
                  <a:cubicBezTo>
                    <a:pt x="5259" y="1"/>
                    <a:pt x="5254" y="1"/>
                    <a:pt x="5249" y="1"/>
                  </a:cubicBezTo>
                  <a:cubicBezTo>
                    <a:pt x="3832" y="1"/>
                    <a:pt x="2508" y="565"/>
                    <a:pt x="1521" y="1591"/>
                  </a:cubicBezTo>
                  <a:cubicBezTo>
                    <a:pt x="521" y="2631"/>
                    <a:pt x="1" y="4000"/>
                    <a:pt x="57" y="5448"/>
                  </a:cubicBezTo>
                  <a:lnTo>
                    <a:pt x="191" y="8914"/>
                  </a:lnTo>
                  <a:cubicBezTo>
                    <a:pt x="238" y="10231"/>
                    <a:pt x="793" y="11479"/>
                    <a:pt x="1740" y="12395"/>
                  </a:cubicBezTo>
                  <a:cubicBezTo>
                    <a:pt x="2717" y="13346"/>
                    <a:pt x="3983" y="13822"/>
                    <a:pt x="5249" y="13822"/>
                  </a:cubicBezTo>
                  <a:cubicBezTo>
                    <a:pt x="6516" y="13822"/>
                    <a:pt x="7782" y="13346"/>
                    <a:pt x="8759" y="12395"/>
                  </a:cubicBezTo>
                  <a:cubicBezTo>
                    <a:pt x="9706" y="11479"/>
                    <a:pt x="10260" y="10231"/>
                    <a:pt x="10308" y="8914"/>
                  </a:cubicBezTo>
                  <a:lnTo>
                    <a:pt x="10442" y="5448"/>
                  </a:lnTo>
                  <a:cubicBezTo>
                    <a:pt x="10522" y="3362"/>
                    <a:pt x="9370" y="1427"/>
                    <a:pt x="7507" y="519"/>
                  </a:cubicBezTo>
                  <a:cubicBezTo>
                    <a:pt x="7478" y="505"/>
                    <a:pt x="7447" y="498"/>
                    <a:pt x="7417" y="498"/>
                  </a:cubicBezTo>
                  <a:cubicBezTo>
                    <a:pt x="7342" y="498"/>
                    <a:pt x="7271" y="540"/>
                    <a:pt x="7236" y="611"/>
                  </a:cubicBezTo>
                  <a:cubicBezTo>
                    <a:pt x="7187" y="712"/>
                    <a:pt x="7229" y="833"/>
                    <a:pt x="7330" y="882"/>
                  </a:cubicBezTo>
                  <a:cubicBezTo>
                    <a:pt x="7763" y="1094"/>
                    <a:pt x="8164" y="1371"/>
                    <a:pt x="8515" y="1702"/>
                  </a:cubicBezTo>
                  <a:cubicBezTo>
                    <a:pt x="8505" y="1737"/>
                    <a:pt x="8495" y="1771"/>
                    <a:pt x="8487" y="1806"/>
                  </a:cubicBezTo>
                  <a:lnTo>
                    <a:pt x="8455" y="1937"/>
                  </a:lnTo>
                  <a:cubicBezTo>
                    <a:pt x="8335" y="2424"/>
                    <a:pt x="8036" y="2847"/>
                    <a:pt x="7615" y="3121"/>
                  </a:cubicBezTo>
                  <a:lnTo>
                    <a:pt x="6686" y="3726"/>
                  </a:lnTo>
                  <a:cubicBezTo>
                    <a:pt x="6148" y="4076"/>
                    <a:pt x="5824" y="4676"/>
                    <a:pt x="5827" y="5317"/>
                  </a:cubicBezTo>
                  <a:cubicBezTo>
                    <a:pt x="5827" y="6249"/>
                    <a:pt x="6488" y="7036"/>
                    <a:pt x="7400" y="7186"/>
                  </a:cubicBezTo>
                  <a:lnTo>
                    <a:pt x="9953" y="7608"/>
                  </a:lnTo>
                  <a:lnTo>
                    <a:pt x="9904" y="8899"/>
                  </a:lnTo>
                  <a:cubicBezTo>
                    <a:pt x="9863" y="10068"/>
                    <a:pt x="9387" y="11182"/>
                    <a:pt x="8572" y="12022"/>
                  </a:cubicBezTo>
                  <a:lnTo>
                    <a:pt x="8572" y="8903"/>
                  </a:lnTo>
                  <a:cubicBezTo>
                    <a:pt x="8569" y="8331"/>
                    <a:pt x="8108" y="7864"/>
                    <a:pt x="7540" y="7864"/>
                  </a:cubicBezTo>
                  <a:cubicBezTo>
                    <a:pt x="7538" y="7864"/>
                    <a:pt x="7536" y="7864"/>
                    <a:pt x="7534" y="7864"/>
                  </a:cubicBezTo>
                  <a:lnTo>
                    <a:pt x="7197" y="7864"/>
                  </a:lnTo>
                  <a:cubicBezTo>
                    <a:pt x="7196" y="7864"/>
                    <a:pt x="7195" y="7864"/>
                    <a:pt x="7195" y="7864"/>
                  </a:cubicBezTo>
                  <a:cubicBezTo>
                    <a:pt x="6869" y="7864"/>
                    <a:pt x="6604" y="8130"/>
                    <a:pt x="6605" y="8458"/>
                  </a:cubicBezTo>
                  <a:cubicBezTo>
                    <a:pt x="6604" y="8850"/>
                    <a:pt x="6291" y="9172"/>
                    <a:pt x="5899" y="9187"/>
                  </a:cubicBezTo>
                  <a:lnTo>
                    <a:pt x="5467" y="9187"/>
                  </a:lnTo>
                  <a:lnTo>
                    <a:pt x="5467" y="3533"/>
                  </a:lnTo>
                  <a:cubicBezTo>
                    <a:pt x="6040" y="3435"/>
                    <a:pt x="6490" y="2920"/>
                    <a:pt x="6490" y="2299"/>
                  </a:cubicBezTo>
                  <a:cubicBezTo>
                    <a:pt x="6490" y="1679"/>
                    <a:pt x="6040" y="1163"/>
                    <a:pt x="5467" y="1065"/>
                  </a:cubicBezTo>
                  <a:lnTo>
                    <a:pt x="5467" y="410"/>
                  </a:lnTo>
                  <a:cubicBezTo>
                    <a:pt x="5846" y="427"/>
                    <a:pt x="6222" y="489"/>
                    <a:pt x="6586" y="596"/>
                  </a:cubicBezTo>
                  <a:cubicBezTo>
                    <a:pt x="6606" y="601"/>
                    <a:pt x="6625" y="604"/>
                    <a:pt x="6644" y="604"/>
                  </a:cubicBezTo>
                  <a:cubicBezTo>
                    <a:pt x="6732" y="604"/>
                    <a:pt x="6812" y="546"/>
                    <a:pt x="6837" y="459"/>
                  </a:cubicBezTo>
                  <a:cubicBezTo>
                    <a:pt x="6869" y="351"/>
                    <a:pt x="6807" y="238"/>
                    <a:pt x="6700" y="207"/>
                  </a:cubicBezTo>
                  <a:cubicBezTo>
                    <a:pt x="6234" y="71"/>
                    <a:pt x="5750" y="1"/>
                    <a:pt x="5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8" name="Google Shape;408;p50"/>
          <p:cNvCxnSpPr>
            <a:cxnSpLocks/>
            <a:stCxn id="379" idx="1"/>
            <a:endCxn id="384" idx="3"/>
          </p:cNvCxnSpPr>
          <p:nvPr/>
        </p:nvCxnSpPr>
        <p:spPr>
          <a:xfrm flipH="1">
            <a:off x="4070504" y="2828416"/>
            <a:ext cx="372340" cy="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0"/>
          <p:cNvCxnSpPr>
            <a:cxnSpLocks/>
            <a:stCxn id="398" idx="1"/>
            <a:endCxn id="379" idx="3"/>
          </p:cNvCxnSpPr>
          <p:nvPr/>
        </p:nvCxnSpPr>
        <p:spPr>
          <a:xfrm flipH="1" flipV="1">
            <a:off x="4722949" y="2828416"/>
            <a:ext cx="350580" cy="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E290CC0-5B48-4242-E26D-99B9D5DB5B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5600" y="1945630"/>
            <a:ext cx="1872000" cy="18458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A8ED57-59C9-2F8F-0144-4637130BBA2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830" y="2019562"/>
            <a:ext cx="1872000" cy="1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6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 build="p"/>
      <p:bldP spid="37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92696" y="2936231"/>
            <a:ext cx="645405" cy="143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4060">
            <a:off x="4260996" y="1239082"/>
            <a:ext cx="645405" cy="143376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0"/>
          <p:cNvSpPr txBox="1">
            <a:spLocks noGrp="1"/>
          </p:cNvSpPr>
          <p:nvPr>
            <p:ph type="subTitle" idx="1"/>
          </p:nvPr>
        </p:nvSpPr>
        <p:spPr>
          <a:xfrm>
            <a:off x="1043734" y="1206287"/>
            <a:ext cx="1953848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Tian qiu ping</a:t>
            </a:r>
            <a:endParaRPr dirty="0"/>
          </a:p>
        </p:txBody>
      </p:sp>
      <p:sp>
        <p:nvSpPr>
          <p:cNvPr id="375" name="Google Shape;375;p50"/>
          <p:cNvSpPr txBox="1">
            <a:spLocks noGrp="1"/>
          </p:cNvSpPr>
          <p:nvPr>
            <p:ph type="subTitle" idx="2"/>
          </p:nvPr>
        </p:nvSpPr>
        <p:spPr>
          <a:xfrm>
            <a:off x="5866814" y="1206287"/>
            <a:ext cx="2309571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 jing ping</a:t>
            </a:r>
            <a:endParaRPr dirty="0"/>
          </a:p>
        </p:txBody>
      </p:sp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Porcelain Shapes</a:t>
            </a:r>
            <a:endParaRPr dirty="0"/>
          </a:p>
        </p:txBody>
      </p:sp>
      <p:sp>
        <p:nvSpPr>
          <p:cNvPr id="379" name="Google Shape;379;p50"/>
          <p:cNvSpPr/>
          <p:nvPr/>
        </p:nvSpPr>
        <p:spPr>
          <a:xfrm>
            <a:off x="4442844" y="2317221"/>
            <a:ext cx="280105" cy="102239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50"/>
          <p:cNvGrpSpPr/>
          <p:nvPr/>
        </p:nvGrpSpPr>
        <p:grpSpPr>
          <a:xfrm>
            <a:off x="4475698" y="2499393"/>
            <a:ext cx="216000" cy="648000"/>
            <a:chOff x="-379700" y="977263"/>
            <a:chExt cx="966452" cy="3027303"/>
          </a:xfrm>
        </p:grpSpPr>
        <p:sp>
          <p:nvSpPr>
            <p:cNvPr id="381" name="Google Shape;381;p50"/>
            <p:cNvSpPr/>
            <p:nvPr/>
          </p:nvSpPr>
          <p:spPr>
            <a:xfrm>
              <a:off x="-379700" y="977263"/>
              <a:ext cx="966452" cy="959241"/>
            </a:xfrm>
            <a:custGeom>
              <a:avLst/>
              <a:gdLst/>
              <a:ahLst/>
              <a:cxnLst/>
              <a:rect l="l" t="t" r="r" b="b"/>
              <a:pathLst>
                <a:path w="21179" h="21021" extrusionOk="0">
                  <a:moveTo>
                    <a:pt x="15545" y="11631"/>
                  </a:moveTo>
                  <a:lnTo>
                    <a:pt x="15545" y="18350"/>
                  </a:lnTo>
                  <a:lnTo>
                    <a:pt x="5160" y="18350"/>
                  </a:lnTo>
                  <a:lnTo>
                    <a:pt x="5160" y="11631"/>
                  </a:lnTo>
                  <a:close/>
                  <a:moveTo>
                    <a:pt x="10205" y="0"/>
                  </a:moveTo>
                  <a:lnTo>
                    <a:pt x="10205" y="0"/>
                  </a:lnTo>
                  <a:cubicBezTo>
                    <a:pt x="10227" y="341"/>
                    <a:pt x="10227" y="634"/>
                    <a:pt x="10227" y="1019"/>
                  </a:cubicBezTo>
                  <a:cubicBezTo>
                    <a:pt x="10227" y="1495"/>
                    <a:pt x="10227" y="2150"/>
                    <a:pt x="10182" y="3282"/>
                  </a:cubicBezTo>
                  <a:lnTo>
                    <a:pt x="10114" y="5296"/>
                  </a:lnTo>
                  <a:lnTo>
                    <a:pt x="1652" y="5296"/>
                  </a:lnTo>
                  <a:cubicBezTo>
                    <a:pt x="1132" y="5296"/>
                    <a:pt x="567" y="5250"/>
                    <a:pt x="0" y="5205"/>
                  </a:cubicBezTo>
                  <a:lnTo>
                    <a:pt x="0" y="5205"/>
                  </a:lnTo>
                  <a:lnTo>
                    <a:pt x="634" y="6042"/>
                  </a:lnTo>
                  <a:cubicBezTo>
                    <a:pt x="1019" y="5883"/>
                    <a:pt x="1675" y="5793"/>
                    <a:pt x="2150" y="5793"/>
                  </a:cubicBezTo>
                  <a:lnTo>
                    <a:pt x="10115" y="5793"/>
                  </a:lnTo>
                  <a:lnTo>
                    <a:pt x="9956" y="11132"/>
                  </a:lnTo>
                  <a:lnTo>
                    <a:pt x="5725" y="11132"/>
                  </a:lnTo>
                  <a:lnTo>
                    <a:pt x="4051" y="9821"/>
                  </a:lnTo>
                  <a:lnTo>
                    <a:pt x="4051" y="9821"/>
                  </a:lnTo>
                  <a:cubicBezTo>
                    <a:pt x="4073" y="10567"/>
                    <a:pt x="4096" y="11721"/>
                    <a:pt x="4096" y="12286"/>
                  </a:cubicBezTo>
                  <a:lnTo>
                    <a:pt x="4096" y="17060"/>
                  </a:lnTo>
                  <a:cubicBezTo>
                    <a:pt x="4096" y="17197"/>
                    <a:pt x="4051" y="19821"/>
                    <a:pt x="4051" y="20342"/>
                  </a:cubicBezTo>
                  <a:cubicBezTo>
                    <a:pt x="4051" y="20681"/>
                    <a:pt x="4073" y="20816"/>
                    <a:pt x="4232" y="20816"/>
                  </a:cubicBezTo>
                  <a:cubicBezTo>
                    <a:pt x="4345" y="20816"/>
                    <a:pt x="4481" y="20771"/>
                    <a:pt x="4707" y="20681"/>
                  </a:cubicBezTo>
                  <a:cubicBezTo>
                    <a:pt x="5114" y="20523"/>
                    <a:pt x="5160" y="20455"/>
                    <a:pt x="5160" y="20070"/>
                  </a:cubicBezTo>
                  <a:lnTo>
                    <a:pt x="5160" y="18849"/>
                  </a:lnTo>
                  <a:lnTo>
                    <a:pt x="15545" y="18849"/>
                  </a:lnTo>
                  <a:lnTo>
                    <a:pt x="15545" y="20727"/>
                  </a:lnTo>
                  <a:cubicBezTo>
                    <a:pt x="15545" y="20930"/>
                    <a:pt x="15568" y="21021"/>
                    <a:pt x="15703" y="21021"/>
                  </a:cubicBezTo>
                  <a:cubicBezTo>
                    <a:pt x="15794" y="21021"/>
                    <a:pt x="15929" y="20975"/>
                    <a:pt x="16156" y="20884"/>
                  </a:cubicBezTo>
                  <a:cubicBezTo>
                    <a:pt x="16631" y="20681"/>
                    <a:pt x="16699" y="20590"/>
                    <a:pt x="16699" y="20297"/>
                  </a:cubicBezTo>
                  <a:lnTo>
                    <a:pt x="16699" y="20115"/>
                  </a:lnTo>
                  <a:cubicBezTo>
                    <a:pt x="16631" y="19075"/>
                    <a:pt x="16609" y="18395"/>
                    <a:pt x="16609" y="17604"/>
                  </a:cubicBezTo>
                  <a:lnTo>
                    <a:pt x="16609" y="12219"/>
                  </a:lnTo>
                  <a:lnTo>
                    <a:pt x="17559" y="11562"/>
                  </a:lnTo>
                  <a:cubicBezTo>
                    <a:pt x="17650" y="11495"/>
                    <a:pt x="17717" y="11449"/>
                    <a:pt x="17717" y="11382"/>
                  </a:cubicBezTo>
                  <a:cubicBezTo>
                    <a:pt x="17717" y="11336"/>
                    <a:pt x="17650" y="11269"/>
                    <a:pt x="17537" y="11178"/>
                  </a:cubicBezTo>
                  <a:lnTo>
                    <a:pt x="15929" y="9956"/>
                  </a:lnTo>
                  <a:lnTo>
                    <a:pt x="15092" y="11132"/>
                  </a:lnTo>
                  <a:lnTo>
                    <a:pt x="11043" y="11132"/>
                  </a:lnTo>
                  <a:lnTo>
                    <a:pt x="11201" y="5794"/>
                  </a:lnTo>
                  <a:lnTo>
                    <a:pt x="20771" y="5794"/>
                  </a:lnTo>
                  <a:cubicBezTo>
                    <a:pt x="21043" y="5794"/>
                    <a:pt x="21179" y="5770"/>
                    <a:pt x="21179" y="5703"/>
                  </a:cubicBezTo>
                  <a:cubicBezTo>
                    <a:pt x="21179" y="5635"/>
                    <a:pt x="21066" y="5522"/>
                    <a:pt x="20862" y="5340"/>
                  </a:cubicBezTo>
                  <a:lnTo>
                    <a:pt x="19345" y="4051"/>
                  </a:lnTo>
                  <a:lnTo>
                    <a:pt x="18486" y="5296"/>
                  </a:lnTo>
                  <a:lnTo>
                    <a:pt x="11201" y="5296"/>
                  </a:lnTo>
                  <a:lnTo>
                    <a:pt x="11314" y="1856"/>
                  </a:lnTo>
                  <a:lnTo>
                    <a:pt x="11947" y="1404"/>
                  </a:lnTo>
                  <a:cubicBezTo>
                    <a:pt x="12105" y="1291"/>
                    <a:pt x="12196" y="1200"/>
                    <a:pt x="12196" y="1132"/>
                  </a:cubicBezTo>
                  <a:cubicBezTo>
                    <a:pt x="12196" y="1041"/>
                    <a:pt x="12105" y="974"/>
                    <a:pt x="11901" y="860"/>
                  </a:cubicBezTo>
                  <a:lnTo>
                    <a:pt x="102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-370391" y="2011796"/>
              <a:ext cx="940668" cy="945779"/>
            </a:xfrm>
            <a:custGeom>
              <a:avLst/>
              <a:gdLst/>
              <a:ahLst/>
              <a:cxnLst/>
              <a:rect l="l" t="t" r="r" b="b"/>
              <a:pathLst>
                <a:path w="20614" h="20726" extrusionOk="0">
                  <a:moveTo>
                    <a:pt x="8507" y="1"/>
                  </a:moveTo>
                  <a:lnTo>
                    <a:pt x="8507" y="1"/>
                  </a:lnTo>
                  <a:cubicBezTo>
                    <a:pt x="8552" y="793"/>
                    <a:pt x="8576" y="1336"/>
                    <a:pt x="8576" y="2219"/>
                  </a:cubicBezTo>
                  <a:lnTo>
                    <a:pt x="8576" y="4233"/>
                  </a:lnTo>
                  <a:lnTo>
                    <a:pt x="4208" y="4233"/>
                  </a:lnTo>
                  <a:cubicBezTo>
                    <a:pt x="3710" y="4233"/>
                    <a:pt x="3145" y="4187"/>
                    <a:pt x="2625" y="4142"/>
                  </a:cubicBezTo>
                  <a:lnTo>
                    <a:pt x="2625" y="4142"/>
                  </a:lnTo>
                  <a:lnTo>
                    <a:pt x="3236" y="4957"/>
                  </a:lnTo>
                  <a:cubicBezTo>
                    <a:pt x="3575" y="4820"/>
                    <a:pt x="4231" y="4730"/>
                    <a:pt x="4684" y="4730"/>
                  </a:cubicBezTo>
                  <a:lnTo>
                    <a:pt x="8576" y="4730"/>
                  </a:lnTo>
                  <a:lnTo>
                    <a:pt x="8576" y="8644"/>
                  </a:lnTo>
                  <a:lnTo>
                    <a:pt x="1833" y="8644"/>
                  </a:lnTo>
                  <a:cubicBezTo>
                    <a:pt x="1313" y="8644"/>
                    <a:pt x="724" y="8599"/>
                    <a:pt x="181" y="8554"/>
                  </a:cubicBezTo>
                  <a:lnTo>
                    <a:pt x="181" y="8554"/>
                  </a:lnTo>
                  <a:lnTo>
                    <a:pt x="815" y="9368"/>
                  </a:lnTo>
                  <a:cubicBezTo>
                    <a:pt x="1178" y="9232"/>
                    <a:pt x="1856" y="9142"/>
                    <a:pt x="2331" y="9142"/>
                  </a:cubicBezTo>
                  <a:lnTo>
                    <a:pt x="11041" y="9142"/>
                  </a:lnTo>
                  <a:cubicBezTo>
                    <a:pt x="10046" y="10070"/>
                    <a:pt x="8983" y="10975"/>
                    <a:pt x="7852" y="11902"/>
                  </a:cubicBezTo>
                  <a:lnTo>
                    <a:pt x="6833" y="11110"/>
                  </a:lnTo>
                  <a:lnTo>
                    <a:pt x="6833" y="11110"/>
                  </a:lnTo>
                  <a:cubicBezTo>
                    <a:pt x="6879" y="11653"/>
                    <a:pt x="6901" y="12128"/>
                    <a:pt x="6924" y="12672"/>
                  </a:cubicBezTo>
                  <a:cubicBezTo>
                    <a:pt x="4888" y="14233"/>
                    <a:pt x="2512" y="15930"/>
                    <a:pt x="0" y="17514"/>
                  </a:cubicBezTo>
                  <a:lnTo>
                    <a:pt x="159" y="17830"/>
                  </a:lnTo>
                  <a:cubicBezTo>
                    <a:pt x="2693" y="16495"/>
                    <a:pt x="4933" y="15070"/>
                    <a:pt x="6924" y="13713"/>
                  </a:cubicBezTo>
                  <a:lnTo>
                    <a:pt x="6924" y="18848"/>
                  </a:lnTo>
                  <a:cubicBezTo>
                    <a:pt x="6924" y="20659"/>
                    <a:pt x="7377" y="20726"/>
                    <a:pt x="11766" y="20726"/>
                  </a:cubicBezTo>
                  <a:cubicBezTo>
                    <a:pt x="13576" y="20726"/>
                    <a:pt x="15477" y="20681"/>
                    <a:pt x="16540" y="20568"/>
                  </a:cubicBezTo>
                  <a:cubicBezTo>
                    <a:pt x="18102" y="20409"/>
                    <a:pt x="18418" y="20207"/>
                    <a:pt x="19029" y="18758"/>
                  </a:cubicBezTo>
                  <a:cubicBezTo>
                    <a:pt x="19052" y="18712"/>
                    <a:pt x="19052" y="18668"/>
                    <a:pt x="19052" y="18645"/>
                  </a:cubicBezTo>
                  <a:cubicBezTo>
                    <a:pt x="19052" y="18577"/>
                    <a:pt x="19006" y="18509"/>
                    <a:pt x="18939" y="18486"/>
                  </a:cubicBezTo>
                  <a:cubicBezTo>
                    <a:pt x="18305" y="18238"/>
                    <a:pt x="18079" y="17536"/>
                    <a:pt x="18102" y="15183"/>
                  </a:cubicBezTo>
                  <a:lnTo>
                    <a:pt x="17739" y="15183"/>
                  </a:lnTo>
                  <a:cubicBezTo>
                    <a:pt x="17559" y="19346"/>
                    <a:pt x="17377" y="19414"/>
                    <a:pt x="16201" y="19572"/>
                  </a:cubicBezTo>
                  <a:cubicBezTo>
                    <a:pt x="15024" y="19731"/>
                    <a:pt x="13327" y="19799"/>
                    <a:pt x="11698" y="19799"/>
                  </a:cubicBezTo>
                  <a:cubicBezTo>
                    <a:pt x="8327" y="19799"/>
                    <a:pt x="8055" y="19753"/>
                    <a:pt x="8055" y="18599"/>
                  </a:cubicBezTo>
                  <a:lnTo>
                    <a:pt x="8055" y="16608"/>
                  </a:lnTo>
                  <a:cubicBezTo>
                    <a:pt x="9887" y="15862"/>
                    <a:pt x="12038" y="14889"/>
                    <a:pt x="15725" y="13192"/>
                  </a:cubicBezTo>
                  <a:cubicBezTo>
                    <a:pt x="16065" y="13033"/>
                    <a:pt x="16178" y="13033"/>
                    <a:pt x="16857" y="13033"/>
                  </a:cubicBezTo>
                  <a:cubicBezTo>
                    <a:pt x="17037" y="13033"/>
                    <a:pt x="17128" y="13011"/>
                    <a:pt x="17128" y="12943"/>
                  </a:cubicBezTo>
                  <a:cubicBezTo>
                    <a:pt x="17128" y="12898"/>
                    <a:pt x="17083" y="12853"/>
                    <a:pt x="17015" y="12785"/>
                  </a:cubicBezTo>
                  <a:lnTo>
                    <a:pt x="15725" y="11631"/>
                  </a:lnTo>
                  <a:cubicBezTo>
                    <a:pt x="14390" y="12694"/>
                    <a:pt x="11495" y="14369"/>
                    <a:pt x="8055" y="16065"/>
                  </a:cubicBezTo>
                  <a:lnTo>
                    <a:pt x="8055" y="12898"/>
                  </a:lnTo>
                  <a:cubicBezTo>
                    <a:pt x="9368" y="11948"/>
                    <a:pt x="10771" y="10681"/>
                    <a:pt x="12377" y="9142"/>
                  </a:cubicBezTo>
                  <a:lnTo>
                    <a:pt x="20341" y="9142"/>
                  </a:lnTo>
                  <a:cubicBezTo>
                    <a:pt x="20522" y="9142"/>
                    <a:pt x="20613" y="9097"/>
                    <a:pt x="20613" y="9029"/>
                  </a:cubicBezTo>
                  <a:cubicBezTo>
                    <a:pt x="20613" y="8984"/>
                    <a:pt x="20545" y="8893"/>
                    <a:pt x="20432" y="8780"/>
                  </a:cubicBezTo>
                  <a:lnTo>
                    <a:pt x="18870" y="7264"/>
                  </a:lnTo>
                  <a:lnTo>
                    <a:pt x="17874" y="8644"/>
                  </a:lnTo>
                  <a:lnTo>
                    <a:pt x="12875" y="8644"/>
                  </a:lnTo>
                  <a:cubicBezTo>
                    <a:pt x="14752" y="6811"/>
                    <a:pt x="16426" y="4911"/>
                    <a:pt x="17400" y="3644"/>
                  </a:cubicBezTo>
                  <a:cubicBezTo>
                    <a:pt x="17558" y="3440"/>
                    <a:pt x="17671" y="3394"/>
                    <a:pt x="18350" y="3305"/>
                  </a:cubicBezTo>
                  <a:cubicBezTo>
                    <a:pt x="18508" y="3281"/>
                    <a:pt x="18599" y="3237"/>
                    <a:pt x="18599" y="3146"/>
                  </a:cubicBezTo>
                  <a:cubicBezTo>
                    <a:pt x="18599" y="3101"/>
                    <a:pt x="18530" y="3033"/>
                    <a:pt x="18440" y="2942"/>
                  </a:cubicBezTo>
                  <a:lnTo>
                    <a:pt x="17037" y="1857"/>
                  </a:lnTo>
                  <a:cubicBezTo>
                    <a:pt x="15770" y="4119"/>
                    <a:pt x="13915" y="6382"/>
                    <a:pt x="11562" y="8644"/>
                  </a:cubicBezTo>
                  <a:lnTo>
                    <a:pt x="9661" y="8644"/>
                  </a:lnTo>
                  <a:lnTo>
                    <a:pt x="9661" y="4730"/>
                  </a:lnTo>
                  <a:lnTo>
                    <a:pt x="14594" y="4730"/>
                  </a:lnTo>
                  <a:cubicBezTo>
                    <a:pt x="14753" y="4730"/>
                    <a:pt x="14820" y="4707"/>
                    <a:pt x="14820" y="4662"/>
                  </a:cubicBezTo>
                  <a:cubicBezTo>
                    <a:pt x="14820" y="4594"/>
                    <a:pt x="14775" y="4526"/>
                    <a:pt x="14662" y="4413"/>
                  </a:cubicBezTo>
                  <a:lnTo>
                    <a:pt x="13485" y="3101"/>
                  </a:lnTo>
                  <a:lnTo>
                    <a:pt x="12603" y="4232"/>
                  </a:lnTo>
                  <a:lnTo>
                    <a:pt x="9661" y="4232"/>
                  </a:lnTo>
                  <a:lnTo>
                    <a:pt x="9661" y="1449"/>
                  </a:lnTo>
                  <a:cubicBezTo>
                    <a:pt x="10317" y="1019"/>
                    <a:pt x="10386" y="975"/>
                    <a:pt x="10386" y="884"/>
                  </a:cubicBezTo>
                  <a:cubicBezTo>
                    <a:pt x="10386" y="816"/>
                    <a:pt x="10317" y="771"/>
                    <a:pt x="10204" y="725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-285743" y="3040169"/>
              <a:ext cx="824990" cy="964397"/>
            </a:xfrm>
            <a:custGeom>
              <a:avLst/>
              <a:gdLst/>
              <a:ahLst/>
              <a:cxnLst/>
              <a:rect l="l" t="t" r="r" b="b"/>
              <a:pathLst>
                <a:path w="18079" h="21134" extrusionOk="0">
                  <a:moveTo>
                    <a:pt x="5997" y="4978"/>
                  </a:moveTo>
                  <a:lnTo>
                    <a:pt x="5997" y="10364"/>
                  </a:lnTo>
                  <a:lnTo>
                    <a:pt x="1132" y="10364"/>
                  </a:lnTo>
                  <a:lnTo>
                    <a:pt x="1132" y="4978"/>
                  </a:lnTo>
                  <a:close/>
                  <a:moveTo>
                    <a:pt x="10001" y="8757"/>
                  </a:moveTo>
                  <a:lnTo>
                    <a:pt x="9843" y="8960"/>
                  </a:lnTo>
                  <a:cubicBezTo>
                    <a:pt x="10975" y="10114"/>
                    <a:pt x="11653" y="11337"/>
                    <a:pt x="11903" y="12422"/>
                  </a:cubicBezTo>
                  <a:cubicBezTo>
                    <a:pt x="11992" y="12852"/>
                    <a:pt x="12105" y="12987"/>
                    <a:pt x="12446" y="12987"/>
                  </a:cubicBezTo>
                  <a:cubicBezTo>
                    <a:pt x="12762" y="12987"/>
                    <a:pt x="13101" y="12513"/>
                    <a:pt x="13101" y="11902"/>
                  </a:cubicBezTo>
                  <a:cubicBezTo>
                    <a:pt x="13101" y="11698"/>
                    <a:pt x="13056" y="11494"/>
                    <a:pt x="12988" y="11291"/>
                  </a:cubicBezTo>
                  <a:cubicBezTo>
                    <a:pt x="12761" y="10657"/>
                    <a:pt x="11834" y="9753"/>
                    <a:pt x="10001" y="8757"/>
                  </a:cubicBezTo>
                  <a:close/>
                  <a:moveTo>
                    <a:pt x="5997" y="10861"/>
                  </a:moveTo>
                  <a:lnTo>
                    <a:pt x="5997" y="16766"/>
                  </a:lnTo>
                  <a:lnTo>
                    <a:pt x="1132" y="16766"/>
                  </a:lnTo>
                  <a:lnTo>
                    <a:pt x="1132" y="10861"/>
                  </a:lnTo>
                  <a:close/>
                  <a:moveTo>
                    <a:pt x="3961" y="1"/>
                  </a:moveTo>
                  <a:cubicBezTo>
                    <a:pt x="3598" y="1336"/>
                    <a:pt x="3055" y="3055"/>
                    <a:pt x="2444" y="4504"/>
                  </a:cubicBezTo>
                  <a:lnTo>
                    <a:pt x="1381" y="4504"/>
                  </a:lnTo>
                  <a:lnTo>
                    <a:pt x="1" y="3372"/>
                  </a:lnTo>
                  <a:lnTo>
                    <a:pt x="1" y="3372"/>
                  </a:lnTo>
                  <a:cubicBezTo>
                    <a:pt x="46" y="4050"/>
                    <a:pt x="68" y="4435"/>
                    <a:pt x="68" y="5589"/>
                  </a:cubicBezTo>
                  <a:lnTo>
                    <a:pt x="68" y="14979"/>
                  </a:lnTo>
                  <a:cubicBezTo>
                    <a:pt x="68" y="16201"/>
                    <a:pt x="46" y="18124"/>
                    <a:pt x="1" y="19391"/>
                  </a:cubicBezTo>
                  <a:lnTo>
                    <a:pt x="1" y="19550"/>
                  </a:lnTo>
                  <a:cubicBezTo>
                    <a:pt x="1" y="19935"/>
                    <a:pt x="46" y="20092"/>
                    <a:pt x="227" y="20092"/>
                  </a:cubicBezTo>
                  <a:cubicBezTo>
                    <a:pt x="340" y="20092"/>
                    <a:pt x="475" y="20048"/>
                    <a:pt x="679" y="19957"/>
                  </a:cubicBezTo>
                  <a:cubicBezTo>
                    <a:pt x="1086" y="19776"/>
                    <a:pt x="1132" y="19708"/>
                    <a:pt x="1132" y="19414"/>
                  </a:cubicBezTo>
                  <a:lnTo>
                    <a:pt x="1132" y="17264"/>
                  </a:lnTo>
                  <a:lnTo>
                    <a:pt x="5997" y="17264"/>
                  </a:lnTo>
                  <a:lnTo>
                    <a:pt x="5997" y="18916"/>
                  </a:lnTo>
                  <a:cubicBezTo>
                    <a:pt x="5997" y="19097"/>
                    <a:pt x="6019" y="19210"/>
                    <a:pt x="6155" y="19210"/>
                  </a:cubicBezTo>
                  <a:cubicBezTo>
                    <a:pt x="6223" y="19210"/>
                    <a:pt x="6359" y="19165"/>
                    <a:pt x="6585" y="19074"/>
                  </a:cubicBezTo>
                  <a:cubicBezTo>
                    <a:pt x="7083" y="18870"/>
                    <a:pt x="7174" y="18781"/>
                    <a:pt x="7174" y="18440"/>
                  </a:cubicBezTo>
                  <a:lnTo>
                    <a:pt x="7174" y="18305"/>
                  </a:lnTo>
                  <a:cubicBezTo>
                    <a:pt x="7106" y="17286"/>
                    <a:pt x="7060" y="15884"/>
                    <a:pt x="7060" y="14165"/>
                  </a:cubicBezTo>
                  <a:lnTo>
                    <a:pt x="7060" y="5408"/>
                  </a:lnTo>
                  <a:lnTo>
                    <a:pt x="7830" y="4933"/>
                  </a:lnTo>
                  <a:cubicBezTo>
                    <a:pt x="7943" y="4865"/>
                    <a:pt x="8010" y="4820"/>
                    <a:pt x="8010" y="4752"/>
                  </a:cubicBezTo>
                  <a:cubicBezTo>
                    <a:pt x="8010" y="4707"/>
                    <a:pt x="7943" y="4639"/>
                    <a:pt x="7830" y="4571"/>
                  </a:cubicBezTo>
                  <a:lnTo>
                    <a:pt x="6404" y="3463"/>
                  </a:lnTo>
                  <a:lnTo>
                    <a:pt x="5657" y="4504"/>
                  </a:lnTo>
                  <a:lnTo>
                    <a:pt x="2875" y="4504"/>
                  </a:lnTo>
                  <a:lnTo>
                    <a:pt x="4661" y="1629"/>
                  </a:lnTo>
                  <a:cubicBezTo>
                    <a:pt x="4865" y="1313"/>
                    <a:pt x="5091" y="1155"/>
                    <a:pt x="5408" y="1109"/>
                  </a:cubicBezTo>
                  <a:cubicBezTo>
                    <a:pt x="5567" y="1087"/>
                    <a:pt x="5657" y="1042"/>
                    <a:pt x="5657" y="973"/>
                  </a:cubicBezTo>
                  <a:cubicBezTo>
                    <a:pt x="5657" y="905"/>
                    <a:pt x="5567" y="838"/>
                    <a:pt x="5385" y="747"/>
                  </a:cubicBezTo>
                  <a:lnTo>
                    <a:pt x="3961" y="1"/>
                  </a:lnTo>
                  <a:close/>
                  <a:moveTo>
                    <a:pt x="11585" y="91"/>
                  </a:moveTo>
                  <a:cubicBezTo>
                    <a:pt x="10725" y="3237"/>
                    <a:pt x="9210" y="7423"/>
                    <a:pt x="7717" y="10138"/>
                  </a:cubicBezTo>
                  <a:lnTo>
                    <a:pt x="7965" y="10296"/>
                  </a:lnTo>
                  <a:cubicBezTo>
                    <a:pt x="9051" y="8734"/>
                    <a:pt x="9866" y="7287"/>
                    <a:pt x="10838" y="5137"/>
                  </a:cubicBezTo>
                  <a:lnTo>
                    <a:pt x="16133" y="5137"/>
                  </a:lnTo>
                  <a:cubicBezTo>
                    <a:pt x="16020" y="10590"/>
                    <a:pt x="15793" y="15206"/>
                    <a:pt x="15590" y="17401"/>
                  </a:cubicBezTo>
                  <a:cubicBezTo>
                    <a:pt x="15477" y="18736"/>
                    <a:pt x="15296" y="19323"/>
                    <a:pt x="14187" y="19323"/>
                  </a:cubicBezTo>
                  <a:cubicBezTo>
                    <a:pt x="13600" y="19323"/>
                    <a:pt x="12739" y="19142"/>
                    <a:pt x="11472" y="18848"/>
                  </a:cubicBezTo>
                  <a:lnTo>
                    <a:pt x="11449" y="19210"/>
                  </a:lnTo>
                  <a:cubicBezTo>
                    <a:pt x="13509" y="19753"/>
                    <a:pt x="14029" y="20092"/>
                    <a:pt x="14278" y="20862"/>
                  </a:cubicBezTo>
                  <a:cubicBezTo>
                    <a:pt x="14346" y="21043"/>
                    <a:pt x="14391" y="21133"/>
                    <a:pt x="14482" y="21133"/>
                  </a:cubicBezTo>
                  <a:cubicBezTo>
                    <a:pt x="14504" y="21133"/>
                    <a:pt x="14550" y="21111"/>
                    <a:pt x="14595" y="21088"/>
                  </a:cubicBezTo>
                  <a:cubicBezTo>
                    <a:pt x="16337" y="20115"/>
                    <a:pt x="16541" y="19437"/>
                    <a:pt x="16699" y="17332"/>
                  </a:cubicBezTo>
                  <a:cubicBezTo>
                    <a:pt x="16834" y="15387"/>
                    <a:pt x="17015" y="11450"/>
                    <a:pt x="17174" y="5589"/>
                  </a:cubicBezTo>
                  <a:lnTo>
                    <a:pt x="17899" y="5159"/>
                  </a:lnTo>
                  <a:cubicBezTo>
                    <a:pt x="18034" y="5069"/>
                    <a:pt x="18079" y="5024"/>
                    <a:pt x="18079" y="4956"/>
                  </a:cubicBezTo>
                  <a:cubicBezTo>
                    <a:pt x="18079" y="4887"/>
                    <a:pt x="18034" y="4820"/>
                    <a:pt x="17899" y="4730"/>
                  </a:cubicBezTo>
                  <a:lnTo>
                    <a:pt x="16473" y="3576"/>
                  </a:lnTo>
                  <a:lnTo>
                    <a:pt x="15817" y="4639"/>
                  </a:lnTo>
                  <a:lnTo>
                    <a:pt x="11066" y="4639"/>
                  </a:lnTo>
                  <a:cubicBezTo>
                    <a:pt x="11405" y="3892"/>
                    <a:pt x="11789" y="3055"/>
                    <a:pt x="12196" y="2105"/>
                  </a:cubicBezTo>
                  <a:cubicBezTo>
                    <a:pt x="12468" y="1494"/>
                    <a:pt x="12649" y="1314"/>
                    <a:pt x="12898" y="1268"/>
                  </a:cubicBezTo>
                  <a:cubicBezTo>
                    <a:pt x="13146" y="1223"/>
                    <a:pt x="13259" y="1155"/>
                    <a:pt x="13259" y="1064"/>
                  </a:cubicBezTo>
                  <a:cubicBezTo>
                    <a:pt x="13259" y="973"/>
                    <a:pt x="13146" y="883"/>
                    <a:pt x="12920" y="770"/>
                  </a:cubicBezTo>
                  <a:lnTo>
                    <a:pt x="11585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</p:grpSp>
      <p:sp>
        <p:nvSpPr>
          <p:cNvPr id="384" name="Google Shape;384;p50"/>
          <p:cNvSpPr/>
          <p:nvPr/>
        </p:nvSpPr>
        <p:spPr>
          <a:xfrm>
            <a:off x="3646904" y="261665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50"/>
          <p:cNvGrpSpPr/>
          <p:nvPr/>
        </p:nvGrpSpPr>
        <p:grpSpPr>
          <a:xfrm>
            <a:off x="3729068" y="2675087"/>
            <a:ext cx="259354" cy="306658"/>
            <a:chOff x="3181748" y="3269178"/>
            <a:chExt cx="315248" cy="372791"/>
          </a:xfrm>
        </p:grpSpPr>
        <p:sp>
          <p:nvSpPr>
            <p:cNvPr id="386" name="Google Shape;386;p50"/>
            <p:cNvSpPr/>
            <p:nvPr/>
          </p:nvSpPr>
          <p:spPr>
            <a:xfrm>
              <a:off x="3232982" y="3274975"/>
              <a:ext cx="212430" cy="141377"/>
            </a:xfrm>
            <a:custGeom>
              <a:avLst/>
              <a:gdLst/>
              <a:ahLst/>
              <a:cxnLst/>
              <a:rect l="l" t="t" r="r" b="b"/>
              <a:pathLst>
                <a:path w="7878" h="5243" extrusionOk="0">
                  <a:moveTo>
                    <a:pt x="145" y="1"/>
                  </a:moveTo>
                  <a:cubicBezTo>
                    <a:pt x="63" y="2"/>
                    <a:pt x="1" y="77"/>
                    <a:pt x="17" y="158"/>
                  </a:cubicBezTo>
                  <a:lnTo>
                    <a:pt x="1002" y="5242"/>
                  </a:lnTo>
                  <a:lnTo>
                    <a:pt x="3634" y="5242"/>
                  </a:lnTo>
                  <a:lnTo>
                    <a:pt x="1459" y="820"/>
                  </a:lnTo>
                  <a:cubicBezTo>
                    <a:pt x="1212" y="319"/>
                    <a:pt x="702" y="2"/>
                    <a:pt x="145" y="1"/>
                  </a:cubicBezTo>
                  <a:close/>
                  <a:moveTo>
                    <a:pt x="7733" y="1"/>
                  </a:moveTo>
                  <a:cubicBezTo>
                    <a:pt x="7174" y="1"/>
                    <a:pt x="6666" y="319"/>
                    <a:pt x="6419" y="820"/>
                  </a:cubicBezTo>
                  <a:lnTo>
                    <a:pt x="4244" y="5242"/>
                  </a:lnTo>
                  <a:lnTo>
                    <a:pt x="6875" y="5242"/>
                  </a:lnTo>
                  <a:lnTo>
                    <a:pt x="7861" y="158"/>
                  </a:lnTo>
                  <a:cubicBezTo>
                    <a:pt x="7877" y="76"/>
                    <a:pt x="7815" y="1"/>
                    <a:pt x="7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3205316" y="3395185"/>
              <a:ext cx="267196" cy="162383"/>
            </a:xfrm>
            <a:custGeom>
              <a:avLst/>
              <a:gdLst/>
              <a:ahLst/>
              <a:cxnLst/>
              <a:rect l="l" t="t" r="r" b="b"/>
              <a:pathLst>
                <a:path w="9909" h="6022" extrusionOk="0">
                  <a:moveTo>
                    <a:pt x="1" y="0"/>
                  </a:moveTo>
                  <a:lnTo>
                    <a:pt x="1" y="3321"/>
                  </a:lnTo>
                  <a:cubicBezTo>
                    <a:pt x="1" y="4812"/>
                    <a:pt x="1210" y="6021"/>
                    <a:pt x="2701" y="6021"/>
                  </a:cubicBezTo>
                  <a:lnTo>
                    <a:pt x="7209" y="6021"/>
                  </a:lnTo>
                  <a:cubicBezTo>
                    <a:pt x="8700" y="6021"/>
                    <a:pt x="9909" y="4812"/>
                    <a:pt x="9909" y="3321"/>
                  </a:cubicBezTo>
                  <a:lnTo>
                    <a:pt x="99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3206071" y="3395185"/>
              <a:ext cx="234407" cy="162383"/>
            </a:xfrm>
            <a:custGeom>
              <a:avLst/>
              <a:gdLst/>
              <a:ahLst/>
              <a:cxnLst/>
              <a:rect l="l" t="t" r="r" b="b"/>
              <a:pathLst>
                <a:path w="8693" h="6022" extrusionOk="0">
                  <a:moveTo>
                    <a:pt x="0" y="0"/>
                  </a:moveTo>
                  <a:lnTo>
                    <a:pt x="0" y="3321"/>
                  </a:lnTo>
                  <a:cubicBezTo>
                    <a:pt x="0" y="4812"/>
                    <a:pt x="1209" y="6021"/>
                    <a:pt x="2700" y="6021"/>
                  </a:cubicBezTo>
                  <a:lnTo>
                    <a:pt x="5994" y="6021"/>
                  </a:lnTo>
                  <a:cubicBezTo>
                    <a:pt x="7484" y="6021"/>
                    <a:pt x="8692" y="4812"/>
                    <a:pt x="8692" y="3321"/>
                  </a:cubicBezTo>
                  <a:lnTo>
                    <a:pt x="8692" y="0"/>
                  </a:lnTo>
                  <a:close/>
                </a:path>
              </a:pathLst>
            </a:custGeom>
            <a:solidFill>
              <a:schemeClr val="lt1">
                <a:alpha val="357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0"/>
            <p:cNvSpPr/>
            <p:nvPr/>
          </p:nvSpPr>
          <p:spPr>
            <a:xfrm>
              <a:off x="3279416" y="3310057"/>
              <a:ext cx="119482" cy="120156"/>
            </a:xfrm>
            <a:custGeom>
              <a:avLst/>
              <a:gdLst/>
              <a:ahLst/>
              <a:cxnLst/>
              <a:rect l="l" t="t" r="r" b="b"/>
              <a:pathLst>
                <a:path w="4431" h="4456" extrusionOk="0">
                  <a:moveTo>
                    <a:pt x="2216" y="1"/>
                  </a:moveTo>
                  <a:cubicBezTo>
                    <a:pt x="993" y="1"/>
                    <a:pt x="0" y="998"/>
                    <a:pt x="0" y="2228"/>
                  </a:cubicBezTo>
                  <a:cubicBezTo>
                    <a:pt x="0" y="3457"/>
                    <a:pt x="993" y="4455"/>
                    <a:pt x="2216" y="4455"/>
                  </a:cubicBezTo>
                  <a:cubicBezTo>
                    <a:pt x="3439" y="4455"/>
                    <a:pt x="4431" y="3457"/>
                    <a:pt x="4431" y="2228"/>
                  </a:cubicBezTo>
                  <a:cubicBezTo>
                    <a:pt x="4431" y="998"/>
                    <a:pt x="3439" y="1"/>
                    <a:pt x="2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0"/>
            <p:cNvSpPr/>
            <p:nvPr/>
          </p:nvSpPr>
          <p:spPr>
            <a:xfrm>
              <a:off x="3278822" y="3310057"/>
              <a:ext cx="120938" cy="317405"/>
            </a:xfrm>
            <a:custGeom>
              <a:avLst/>
              <a:gdLst/>
              <a:ahLst/>
              <a:cxnLst/>
              <a:rect l="l" t="t" r="r" b="b"/>
              <a:pathLst>
                <a:path w="4485" h="11771" extrusionOk="0">
                  <a:moveTo>
                    <a:pt x="2230" y="1"/>
                  </a:moveTo>
                  <a:cubicBezTo>
                    <a:pt x="2094" y="1"/>
                    <a:pt x="1959" y="12"/>
                    <a:pt x="1826" y="38"/>
                  </a:cubicBezTo>
                  <a:cubicBezTo>
                    <a:pt x="2856" y="228"/>
                    <a:pt x="3637" y="1136"/>
                    <a:pt x="3636" y="2228"/>
                  </a:cubicBezTo>
                  <a:cubicBezTo>
                    <a:pt x="3637" y="2593"/>
                    <a:pt x="3548" y="2953"/>
                    <a:pt x="3376" y="3275"/>
                  </a:cubicBezTo>
                  <a:lnTo>
                    <a:pt x="3376" y="4134"/>
                  </a:lnTo>
                  <a:cubicBezTo>
                    <a:pt x="4041" y="3728"/>
                    <a:pt x="4446" y="3006"/>
                    <a:pt x="4446" y="2228"/>
                  </a:cubicBezTo>
                  <a:cubicBezTo>
                    <a:pt x="4446" y="998"/>
                    <a:pt x="3453" y="1"/>
                    <a:pt x="2230" y="1"/>
                  </a:cubicBezTo>
                  <a:close/>
                  <a:moveTo>
                    <a:pt x="1044" y="6073"/>
                  </a:moveTo>
                  <a:cubicBezTo>
                    <a:pt x="466" y="6075"/>
                    <a:pt x="1" y="6543"/>
                    <a:pt x="2" y="7119"/>
                  </a:cubicBezTo>
                  <a:lnTo>
                    <a:pt x="2" y="11045"/>
                  </a:lnTo>
                  <a:cubicBezTo>
                    <a:pt x="1" y="11204"/>
                    <a:pt x="37" y="11358"/>
                    <a:pt x="105" y="11501"/>
                  </a:cubicBezTo>
                  <a:cubicBezTo>
                    <a:pt x="184" y="11665"/>
                    <a:pt x="351" y="11770"/>
                    <a:pt x="534" y="11770"/>
                  </a:cubicBezTo>
                  <a:lnTo>
                    <a:pt x="3943" y="11770"/>
                  </a:lnTo>
                  <a:cubicBezTo>
                    <a:pt x="4127" y="11770"/>
                    <a:pt x="4297" y="11665"/>
                    <a:pt x="4378" y="11499"/>
                  </a:cubicBezTo>
                  <a:cubicBezTo>
                    <a:pt x="4447" y="11358"/>
                    <a:pt x="4483" y="11202"/>
                    <a:pt x="4483" y="11044"/>
                  </a:cubicBezTo>
                  <a:lnTo>
                    <a:pt x="4483" y="7119"/>
                  </a:lnTo>
                  <a:cubicBezTo>
                    <a:pt x="4484" y="6543"/>
                    <a:pt x="4018" y="6075"/>
                    <a:pt x="3441" y="60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0"/>
            <p:cNvSpPr/>
            <p:nvPr/>
          </p:nvSpPr>
          <p:spPr>
            <a:xfrm>
              <a:off x="3187141" y="3437223"/>
              <a:ext cx="304057" cy="155507"/>
            </a:xfrm>
            <a:custGeom>
              <a:avLst/>
              <a:gdLst/>
              <a:ahLst/>
              <a:cxnLst/>
              <a:rect l="l" t="t" r="r" b="b"/>
              <a:pathLst>
                <a:path w="11276" h="5767" extrusionOk="0">
                  <a:moveTo>
                    <a:pt x="751" y="0"/>
                  </a:moveTo>
                  <a:cubicBezTo>
                    <a:pt x="331" y="2"/>
                    <a:pt x="1" y="365"/>
                    <a:pt x="41" y="784"/>
                  </a:cubicBezTo>
                  <a:lnTo>
                    <a:pt x="466" y="5505"/>
                  </a:lnTo>
                  <a:cubicBezTo>
                    <a:pt x="479" y="5652"/>
                    <a:pt x="603" y="5766"/>
                    <a:pt x="751" y="5766"/>
                  </a:cubicBezTo>
                  <a:cubicBezTo>
                    <a:pt x="898" y="5766"/>
                    <a:pt x="1022" y="5652"/>
                    <a:pt x="1035" y="5505"/>
                  </a:cubicBezTo>
                  <a:lnTo>
                    <a:pt x="1462" y="784"/>
                  </a:lnTo>
                  <a:cubicBezTo>
                    <a:pt x="1500" y="365"/>
                    <a:pt x="1172" y="3"/>
                    <a:pt x="751" y="0"/>
                  </a:cubicBezTo>
                  <a:close/>
                  <a:moveTo>
                    <a:pt x="10527" y="2"/>
                  </a:moveTo>
                  <a:cubicBezTo>
                    <a:pt x="10106" y="2"/>
                    <a:pt x="9776" y="365"/>
                    <a:pt x="9815" y="784"/>
                  </a:cubicBezTo>
                  <a:lnTo>
                    <a:pt x="10243" y="5505"/>
                  </a:lnTo>
                  <a:cubicBezTo>
                    <a:pt x="10254" y="5652"/>
                    <a:pt x="10378" y="5766"/>
                    <a:pt x="10527" y="5766"/>
                  </a:cubicBezTo>
                  <a:cubicBezTo>
                    <a:pt x="10674" y="5766"/>
                    <a:pt x="10798" y="5652"/>
                    <a:pt x="10811" y="5505"/>
                  </a:cubicBezTo>
                  <a:lnTo>
                    <a:pt x="11237" y="784"/>
                  </a:lnTo>
                  <a:cubicBezTo>
                    <a:pt x="11276" y="365"/>
                    <a:pt x="10947" y="2"/>
                    <a:pt x="1052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3202404" y="3331224"/>
              <a:ext cx="273722" cy="148442"/>
            </a:xfrm>
            <a:custGeom>
              <a:avLst/>
              <a:gdLst/>
              <a:ahLst/>
              <a:cxnLst/>
              <a:rect l="l" t="t" r="r" b="b"/>
              <a:pathLst>
                <a:path w="10151" h="5505" extrusionOk="0">
                  <a:moveTo>
                    <a:pt x="1" y="1"/>
                  </a:moveTo>
                  <a:lnTo>
                    <a:pt x="1" y="3950"/>
                  </a:lnTo>
                  <a:cubicBezTo>
                    <a:pt x="1" y="4809"/>
                    <a:pt x="692" y="5504"/>
                    <a:pt x="1545" y="5504"/>
                  </a:cubicBezTo>
                  <a:lnTo>
                    <a:pt x="2885" y="5504"/>
                  </a:lnTo>
                  <a:cubicBezTo>
                    <a:pt x="3738" y="5504"/>
                    <a:pt x="4430" y="4809"/>
                    <a:pt x="4430" y="3950"/>
                  </a:cubicBezTo>
                  <a:cubicBezTo>
                    <a:pt x="4430" y="3855"/>
                    <a:pt x="4447" y="3764"/>
                    <a:pt x="4430" y="3672"/>
                  </a:cubicBezTo>
                  <a:cubicBezTo>
                    <a:pt x="4356" y="3277"/>
                    <a:pt x="4108" y="2917"/>
                    <a:pt x="3777" y="2681"/>
                  </a:cubicBezTo>
                  <a:lnTo>
                    <a:pt x="3776" y="2681"/>
                  </a:lnTo>
                  <a:lnTo>
                    <a:pt x="1" y="1"/>
                  </a:lnTo>
                  <a:close/>
                  <a:moveTo>
                    <a:pt x="10151" y="1"/>
                  </a:moveTo>
                  <a:lnTo>
                    <a:pt x="6376" y="2681"/>
                  </a:lnTo>
                  <a:cubicBezTo>
                    <a:pt x="6043" y="2917"/>
                    <a:pt x="5794" y="3273"/>
                    <a:pt x="5722" y="3669"/>
                  </a:cubicBezTo>
                  <a:cubicBezTo>
                    <a:pt x="5705" y="3761"/>
                    <a:pt x="5696" y="3950"/>
                    <a:pt x="5696" y="3950"/>
                  </a:cubicBezTo>
                  <a:cubicBezTo>
                    <a:pt x="5696" y="4809"/>
                    <a:pt x="6414" y="5504"/>
                    <a:pt x="7267" y="5504"/>
                  </a:cubicBezTo>
                  <a:lnTo>
                    <a:pt x="8606" y="5504"/>
                  </a:lnTo>
                  <a:cubicBezTo>
                    <a:pt x="9459" y="5504"/>
                    <a:pt x="10151" y="4809"/>
                    <a:pt x="10151" y="3950"/>
                  </a:cubicBezTo>
                  <a:lnTo>
                    <a:pt x="10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3231229" y="3387770"/>
              <a:ext cx="213401" cy="56573"/>
            </a:xfrm>
            <a:custGeom>
              <a:avLst/>
              <a:gdLst/>
              <a:ahLst/>
              <a:cxnLst/>
              <a:rect l="l" t="t" r="r" b="b"/>
              <a:pathLst>
                <a:path w="7914" h="2098" extrusionOk="0">
                  <a:moveTo>
                    <a:pt x="6869" y="0"/>
                  </a:moveTo>
                  <a:cubicBezTo>
                    <a:pt x="6448" y="0"/>
                    <a:pt x="6069" y="254"/>
                    <a:pt x="5907" y="643"/>
                  </a:cubicBezTo>
                  <a:cubicBezTo>
                    <a:pt x="5745" y="1032"/>
                    <a:pt x="5833" y="1478"/>
                    <a:pt x="6130" y="1778"/>
                  </a:cubicBezTo>
                  <a:cubicBezTo>
                    <a:pt x="6329" y="1978"/>
                    <a:pt x="6597" y="2085"/>
                    <a:pt x="6869" y="2085"/>
                  </a:cubicBezTo>
                  <a:cubicBezTo>
                    <a:pt x="7002" y="2085"/>
                    <a:pt x="7136" y="2060"/>
                    <a:pt x="7264" y="2007"/>
                  </a:cubicBezTo>
                  <a:cubicBezTo>
                    <a:pt x="7654" y="1847"/>
                    <a:pt x="7909" y="1470"/>
                    <a:pt x="7912" y="1049"/>
                  </a:cubicBezTo>
                  <a:cubicBezTo>
                    <a:pt x="7913" y="471"/>
                    <a:pt x="7447" y="2"/>
                    <a:pt x="6869" y="0"/>
                  </a:cubicBezTo>
                  <a:close/>
                  <a:moveTo>
                    <a:pt x="1134" y="0"/>
                  </a:moveTo>
                  <a:cubicBezTo>
                    <a:pt x="710" y="0"/>
                    <a:pt x="329" y="253"/>
                    <a:pt x="165" y="643"/>
                  </a:cubicBezTo>
                  <a:cubicBezTo>
                    <a:pt x="1" y="1035"/>
                    <a:pt x="89" y="1487"/>
                    <a:pt x="388" y="1788"/>
                  </a:cubicBezTo>
                  <a:cubicBezTo>
                    <a:pt x="588" y="1990"/>
                    <a:pt x="857" y="2097"/>
                    <a:pt x="1131" y="2097"/>
                  </a:cubicBezTo>
                  <a:cubicBezTo>
                    <a:pt x="1265" y="2097"/>
                    <a:pt x="1402" y="2071"/>
                    <a:pt x="1531" y="2017"/>
                  </a:cubicBezTo>
                  <a:cubicBezTo>
                    <a:pt x="1924" y="1856"/>
                    <a:pt x="2179" y="1473"/>
                    <a:pt x="2179" y="1049"/>
                  </a:cubicBezTo>
                  <a:cubicBezTo>
                    <a:pt x="2182" y="471"/>
                    <a:pt x="1715" y="2"/>
                    <a:pt x="1138" y="0"/>
                  </a:cubicBezTo>
                  <a:cubicBezTo>
                    <a:pt x="1136" y="0"/>
                    <a:pt x="1135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3202377" y="3331278"/>
              <a:ext cx="273749" cy="305621"/>
            </a:xfrm>
            <a:custGeom>
              <a:avLst/>
              <a:gdLst/>
              <a:ahLst/>
              <a:cxnLst/>
              <a:rect l="l" t="t" r="r" b="b"/>
              <a:pathLst>
                <a:path w="10152" h="11334" extrusionOk="0">
                  <a:moveTo>
                    <a:pt x="2" y="0"/>
                  </a:moveTo>
                  <a:lnTo>
                    <a:pt x="2" y="574"/>
                  </a:lnTo>
                  <a:cubicBezTo>
                    <a:pt x="0" y="1182"/>
                    <a:pt x="351" y="1736"/>
                    <a:pt x="899" y="1997"/>
                  </a:cubicBezTo>
                  <a:lnTo>
                    <a:pt x="4429" y="3668"/>
                  </a:lnTo>
                  <a:lnTo>
                    <a:pt x="4429" y="3094"/>
                  </a:lnTo>
                  <a:cubicBezTo>
                    <a:pt x="4429" y="2486"/>
                    <a:pt x="4081" y="1931"/>
                    <a:pt x="3532" y="1670"/>
                  </a:cubicBezTo>
                  <a:lnTo>
                    <a:pt x="2" y="0"/>
                  </a:lnTo>
                  <a:close/>
                  <a:moveTo>
                    <a:pt x="10152" y="0"/>
                  </a:moveTo>
                  <a:lnTo>
                    <a:pt x="6622" y="1670"/>
                  </a:lnTo>
                  <a:cubicBezTo>
                    <a:pt x="6073" y="1932"/>
                    <a:pt x="5723" y="2486"/>
                    <a:pt x="5724" y="3094"/>
                  </a:cubicBezTo>
                  <a:lnTo>
                    <a:pt x="5724" y="3668"/>
                  </a:lnTo>
                  <a:lnTo>
                    <a:pt x="9254" y="1997"/>
                  </a:lnTo>
                  <a:cubicBezTo>
                    <a:pt x="9803" y="1736"/>
                    <a:pt x="10152" y="1182"/>
                    <a:pt x="10152" y="574"/>
                  </a:cubicBezTo>
                  <a:lnTo>
                    <a:pt x="10152" y="0"/>
                  </a:lnTo>
                  <a:close/>
                  <a:moveTo>
                    <a:pt x="3486" y="5502"/>
                  </a:moveTo>
                  <a:cubicBezTo>
                    <a:pt x="3450" y="5502"/>
                    <a:pt x="3413" y="5516"/>
                    <a:pt x="3385" y="5544"/>
                  </a:cubicBezTo>
                  <a:lnTo>
                    <a:pt x="2568" y="6365"/>
                  </a:lnTo>
                  <a:cubicBezTo>
                    <a:pt x="2386" y="6548"/>
                    <a:pt x="2346" y="6829"/>
                    <a:pt x="2468" y="7056"/>
                  </a:cubicBezTo>
                  <a:lnTo>
                    <a:pt x="3360" y="8694"/>
                  </a:lnTo>
                  <a:cubicBezTo>
                    <a:pt x="3387" y="8743"/>
                    <a:pt x="3437" y="8768"/>
                    <a:pt x="3486" y="8768"/>
                  </a:cubicBezTo>
                  <a:cubicBezTo>
                    <a:pt x="3536" y="8768"/>
                    <a:pt x="3586" y="8743"/>
                    <a:pt x="3612" y="8694"/>
                  </a:cubicBezTo>
                  <a:lnTo>
                    <a:pt x="4153" y="7698"/>
                  </a:lnTo>
                  <a:cubicBezTo>
                    <a:pt x="4180" y="7648"/>
                    <a:pt x="4230" y="7624"/>
                    <a:pt x="4279" y="7624"/>
                  </a:cubicBezTo>
                  <a:cubicBezTo>
                    <a:pt x="4329" y="7624"/>
                    <a:pt x="4379" y="7648"/>
                    <a:pt x="4406" y="7698"/>
                  </a:cubicBezTo>
                  <a:lnTo>
                    <a:pt x="4946" y="8694"/>
                  </a:lnTo>
                  <a:cubicBezTo>
                    <a:pt x="4974" y="8743"/>
                    <a:pt x="5024" y="8768"/>
                    <a:pt x="5073" y="8768"/>
                  </a:cubicBezTo>
                  <a:cubicBezTo>
                    <a:pt x="5123" y="8768"/>
                    <a:pt x="5173" y="8743"/>
                    <a:pt x="5200" y="8694"/>
                  </a:cubicBezTo>
                  <a:lnTo>
                    <a:pt x="5740" y="7698"/>
                  </a:lnTo>
                  <a:cubicBezTo>
                    <a:pt x="5768" y="7648"/>
                    <a:pt x="5817" y="7624"/>
                    <a:pt x="5867" y="7624"/>
                  </a:cubicBezTo>
                  <a:cubicBezTo>
                    <a:pt x="5917" y="7624"/>
                    <a:pt x="5967" y="7648"/>
                    <a:pt x="5994" y="7698"/>
                  </a:cubicBezTo>
                  <a:lnTo>
                    <a:pt x="6534" y="8694"/>
                  </a:lnTo>
                  <a:cubicBezTo>
                    <a:pt x="6562" y="8743"/>
                    <a:pt x="6611" y="8768"/>
                    <a:pt x="6661" y="8768"/>
                  </a:cubicBezTo>
                  <a:cubicBezTo>
                    <a:pt x="6711" y="8768"/>
                    <a:pt x="6760" y="8743"/>
                    <a:pt x="6788" y="8694"/>
                  </a:cubicBezTo>
                  <a:lnTo>
                    <a:pt x="7678" y="7056"/>
                  </a:lnTo>
                  <a:cubicBezTo>
                    <a:pt x="7801" y="6829"/>
                    <a:pt x="7760" y="6548"/>
                    <a:pt x="7580" y="6367"/>
                  </a:cubicBezTo>
                  <a:lnTo>
                    <a:pt x="6763" y="5544"/>
                  </a:lnTo>
                  <a:cubicBezTo>
                    <a:pt x="6735" y="5516"/>
                    <a:pt x="6698" y="5502"/>
                    <a:pt x="6662" y="5502"/>
                  </a:cubicBezTo>
                  <a:cubicBezTo>
                    <a:pt x="6625" y="5502"/>
                    <a:pt x="6588" y="5516"/>
                    <a:pt x="6559" y="5544"/>
                  </a:cubicBezTo>
                  <a:lnTo>
                    <a:pt x="5969" y="6138"/>
                  </a:lnTo>
                  <a:cubicBezTo>
                    <a:pt x="5941" y="6166"/>
                    <a:pt x="5905" y="6180"/>
                    <a:pt x="5868" y="6180"/>
                  </a:cubicBezTo>
                  <a:cubicBezTo>
                    <a:pt x="5831" y="6180"/>
                    <a:pt x="5794" y="6166"/>
                    <a:pt x="5765" y="6138"/>
                  </a:cubicBezTo>
                  <a:lnTo>
                    <a:pt x="5176" y="5544"/>
                  </a:lnTo>
                  <a:cubicBezTo>
                    <a:pt x="5147" y="5516"/>
                    <a:pt x="5111" y="5502"/>
                    <a:pt x="5074" y="5502"/>
                  </a:cubicBezTo>
                  <a:cubicBezTo>
                    <a:pt x="5037" y="5502"/>
                    <a:pt x="5001" y="5516"/>
                    <a:pt x="4972" y="5544"/>
                  </a:cubicBezTo>
                  <a:lnTo>
                    <a:pt x="4382" y="6138"/>
                  </a:lnTo>
                  <a:cubicBezTo>
                    <a:pt x="4354" y="6166"/>
                    <a:pt x="4317" y="6180"/>
                    <a:pt x="4280" y="6180"/>
                  </a:cubicBezTo>
                  <a:cubicBezTo>
                    <a:pt x="4243" y="6180"/>
                    <a:pt x="4207" y="6166"/>
                    <a:pt x="4179" y="6138"/>
                  </a:cubicBezTo>
                  <a:lnTo>
                    <a:pt x="3588" y="5544"/>
                  </a:lnTo>
                  <a:cubicBezTo>
                    <a:pt x="3560" y="5516"/>
                    <a:pt x="3523" y="5502"/>
                    <a:pt x="3486" y="5502"/>
                  </a:cubicBezTo>
                  <a:close/>
                  <a:moveTo>
                    <a:pt x="3486" y="9849"/>
                  </a:moveTo>
                  <a:cubicBezTo>
                    <a:pt x="3448" y="9849"/>
                    <a:pt x="3411" y="9863"/>
                    <a:pt x="3383" y="9891"/>
                  </a:cubicBezTo>
                  <a:lnTo>
                    <a:pt x="2843" y="10434"/>
                  </a:lnTo>
                  <a:cubicBezTo>
                    <a:pt x="2916" y="10948"/>
                    <a:pt x="3356" y="11332"/>
                    <a:pt x="3875" y="11333"/>
                  </a:cubicBezTo>
                  <a:lnTo>
                    <a:pt x="6272" y="11333"/>
                  </a:lnTo>
                  <a:cubicBezTo>
                    <a:pt x="6791" y="11332"/>
                    <a:pt x="7230" y="10948"/>
                    <a:pt x="7304" y="10434"/>
                  </a:cubicBezTo>
                  <a:lnTo>
                    <a:pt x="6763" y="9891"/>
                  </a:lnTo>
                  <a:cubicBezTo>
                    <a:pt x="6735" y="9863"/>
                    <a:pt x="6698" y="9849"/>
                    <a:pt x="6661" y="9849"/>
                  </a:cubicBezTo>
                  <a:cubicBezTo>
                    <a:pt x="6624" y="9849"/>
                    <a:pt x="6587" y="9863"/>
                    <a:pt x="6559" y="9891"/>
                  </a:cubicBezTo>
                  <a:lnTo>
                    <a:pt x="5969" y="10485"/>
                  </a:lnTo>
                  <a:cubicBezTo>
                    <a:pt x="5941" y="10513"/>
                    <a:pt x="5904" y="10527"/>
                    <a:pt x="5867" y="10527"/>
                  </a:cubicBezTo>
                  <a:cubicBezTo>
                    <a:pt x="5830" y="10527"/>
                    <a:pt x="5793" y="10513"/>
                    <a:pt x="5765" y="10485"/>
                  </a:cubicBezTo>
                  <a:lnTo>
                    <a:pt x="5176" y="9891"/>
                  </a:lnTo>
                  <a:cubicBezTo>
                    <a:pt x="5147" y="9863"/>
                    <a:pt x="5110" y="9849"/>
                    <a:pt x="5073" y="9849"/>
                  </a:cubicBezTo>
                  <a:cubicBezTo>
                    <a:pt x="5036" y="9849"/>
                    <a:pt x="4999" y="9863"/>
                    <a:pt x="4971" y="9891"/>
                  </a:cubicBezTo>
                  <a:lnTo>
                    <a:pt x="4382" y="10485"/>
                  </a:lnTo>
                  <a:cubicBezTo>
                    <a:pt x="4354" y="10513"/>
                    <a:pt x="4317" y="10527"/>
                    <a:pt x="4279" y="10527"/>
                  </a:cubicBezTo>
                  <a:cubicBezTo>
                    <a:pt x="4242" y="10527"/>
                    <a:pt x="4205" y="10513"/>
                    <a:pt x="4177" y="10485"/>
                  </a:cubicBezTo>
                  <a:lnTo>
                    <a:pt x="3588" y="9891"/>
                  </a:lnTo>
                  <a:cubicBezTo>
                    <a:pt x="3560" y="9863"/>
                    <a:pt x="3523" y="9849"/>
                    <a:pt x="3486" y="98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3278984" y="3465806"/>
              <a:ext cx="120372" cy="42254"/>
            </a:xfrm>
            <a:custGeom>
              <a:avLst/>
              <a:gdLst/>
              <a:ahLst/>
              <a:cxnLst/>
              <a:rect l="l" t="t" r="r" b="b"/>
              <a:pathLst>
                <a:path w="4464" h="1567" extrusionOk="0">
                  <a:moveTo>
                    <a:pt x="784" y="1"/>
                  </a:moveTo>
                  <a:cubicBezTo>
                    <a:pt x="352" y="1"/>
                    <a:pt x="1" y="351"/>
                    <a:pt x="1" y="783"/>
                  </a:cubicBezTo>
                  <a:cubicBezTo>
                    <a:pt x="1" y="1215"/>
                    <a:pt x="352" y="1565"/>
                    <a:pt x="784" y="1567"/>
                  </a:cubicBezTo>
                  <a:lnTo>
                    <a:pt x="3682" y="1567"/>
                  </a:lnTo>
                  <a:cubicBezTo>
                    <a:pt x="4114" y="1567"/>
                    <a:pt x="4464" y="1215"/>
                    <a:pt x="4464" y="783"/>
                  </a:cubicBezTo>
                  <a:cubicBezTo>
                    <a:pt x="4464" y="351"/>
                    <a:pt x="4114" y="1"/>
                    <a:pt x="3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3284377" y="3486704"/>
              <a:ext cx="108238" cy="35351"/>
            </a:xfrm>
            <a:custGeom>
              <a:avLst/>
              <a:gdLst/>
              <a:ahLst/>
              <a:cxnLst/>
              <a:rect l="l" t="t" r="r" b="b"/>
              <a:pathLst>
                <a:path w="4014" h="1311" extrusionOk="0">
                  <a:moveTo>
                    <a:pt x="704" y="1"/>
                  </a:moveTo>
                  <a:cubicBezTo>
                    <a:pt x="440" y="1"/>
                    <a:pt x="204" y="159"/>
                    <a:pt x="102" y="401"/>
                  </a:cubicBezTo>
                  <a:cubicBezTo>
                    <a:pt x="1" y="645"/>
                    <a:pt x="57" y="924"/>
                    <a:pt x="241" y="1112"/>
                  </a:cubicBezTo>
                  <a:cubicBezTo>
                    <a:pt x="366" y="1236"/>
                    <a:pt x="533" y="1303"/>
                    <a:pt x="703" y="1303"/>
                  </a:cubicBezTo>
                  <a:cubicBezTo>
                    <a:pt x="786" y="1303"/>
                    <a:pt x="870" y="1287"/>
                    <a:pt x="950" y="1254"/>
                  </a:cubicBezTo>
                  <a:cubicBezTo>
                    <a:pt x="1194" y="1155"/>
                    <a:pt x="1354" y="918"/>
                    <a:pt x="1355" y="655"/>
                  </a:cubicBezTo>
                  <a:cubicBezTo>
                    <a:pt x="1357" y="295"/>
                    <a:pt x="1064" y="1"/>
                    <a:pt x="704" y="1"/>
                  </a:cubicBezTo>
                  <a:close/>
                  <a:moveTo>
                    <a:pt x="3358" y="1"/>
                  </a:moveTo>
                  <a:cubicBezTo>
                    <a:pt x="3093" y="1"/>
                    <a:pt x="2856" y="159"/>
                    <a:pt x="2753" y="401"/>
                  </a:cubicBezTo>
                  <a:cubicBezTo>
                    <a:pt x="2650" y="646"/>
                    <a:pt x="2705" y="929"/>
                    <a:pt x="2892" y="1117"/>
                  </a:cubicBezTo>
                  <a:cubicBezTo>
                    <a:pt x="3018" y="1244"/>
                    <a:pt x="3186" y="1311"/>
                    <a:pt x="3357" y="1311"/>
                  </a:cubicBezTo>
                  <a:cubicBezTo>
                    <a:pt x="3442" y="1311"/>
                    <a:pt x="3526" y="1295"/>
                    <a:pt x="3607" y="1261"/>
                  </a:cubicBezTo>
                  <a:cubicBezTo>
                    <a:pt x="3852" y="1160"/>
                    <a:pt x="4012" y="921"/>
                    <a:pt x="4012" y="655"/>
                  </a:cubicBezTo>
                  <a:cubicBezTo>
                    <a:pt x="4013" y="295"/>
                    <a:pt x="3722" y="1"/>
                    <a:pt x="3362" y="1"/>
                  </a:cubicBezTo>
                  <a:cubicBezTo>
                    <a:pt x="3361" y="1"/>
                    <a:pt x="3360" y="1"/>
                    <a:pt x="3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3181748" y="3269178"/>
              <a:ext cx="315248" cy="372791"/>
            </a:xfrm>
            <a:custGeom>
              <a:avLst/>
              <a:gdLst/>
              <a:ahLst/>
              <a:cxnLst/>
              <a:rect l="l" t="t" r="r" b="b"/>
              <a:pathLst>
                <a:path w="11691" h="13825" extrusionOk="0">
                  <a:moveTo>
                    <a:pt x="9545" y="410"/>
                  </a:moveTo>
                  <a:lnTo>
                    <a:pt x="9051" y="2962"/>
                  </a:lnTo>
                  <a:lnTo>
                    <a:pt x="8226" y="3352"/>
                  </a:lnTo>
                  <a:cubicBezTo>
                    <a:pt x="8172" y="3016"/>
                    <a:pt x="8048" y="2697"/>
                    <a:pt x="7863" y="2411"/>
                  </a:cubicBezTo>
                  <a:lnTo>
                    <a:pt x="8501" y="1115"/>
                  </a:lnTo>
                  <a:cubicBezTo>
                    <a:pt x="8697" y="710"/>
                    <a:pt x="9096" y="440"/>
                    <a:pt x="9545" y="410"/>
                  </a:cubicBezTo>
                  <a:close/>
                  <a:moveTo>
                    <a:pt x="2131" y="412"/>
                  </a:moveTo>
                  <a:lnTo>
                    <a:pt x="2131" y="412"/>
                  </a:lnTo>
                  <a:cubicBezTo>
                    <a:pt x="2581" y="442"/>
                    <a:pt x="2980" y="710"/>
                    <a:pt x="3176" y="1116"/>
                  </a:cubicBezTo>
                  <a:lnTo>
                    <a:pt x="3815" y="2414"/>
                  </a:lnTo>
                  <a:cubicBezTo>
                    <a:pt x="3630" y="2698"/>
                    <a:pt x="3506" y="3018"/>
                    <a:pt x="3452" y="3354"/>
                  </a:cubicBezTo>
                  <a:lnTo>
                    <a:pt x="2625" y="2963"/>
                  </a:lnTo>
                  <a:lnTo>
                    <a:pt x="2131" y="412"/>
                  </a:lnTo>
                  <a:close/>
                  <a:moveTo>
                    <a:pt x="956" y="2623"/>
                  </a:moveTo>
                  <a:lnTo>
                    <a:pt x="4197" y="4156"/>
                  </a:lnTo>
                  <a:cubicBezTo>
                    <a:pt x="4674" y="4385"/>
                    <a:pt x="4978" y="4866"/>
                    <a:pt x="4978" y="5395"/>
                  </a:cubicBezTo>
                  <a:lnTo>
                    <a:pt x="4978" y="5650"/>
                  </a:lnTo>
                  <a:lnTo>
                    <a:pt x="1736" y="4116"/>
                  </a:lnTo>
                  <a:cubicBezTo>
                    <a:pt x="1260" y="3888"/>
                    <a:pt x="956" y="3405"/>
                    <a:pt x="956" y="2877"/>
                  </a:cubicBezTo>
                  <a:lnTo>
                    <a:pt x="956" y="2623"/>
                  </a:lnTo>
                  <a:close/>
                  <a:moveTo>
                    <a:pt x="10728" y="2623"/>
                  </a:moveTo>
                  <a:lnTo>
                    <a:pt x="10728" y="2877"/>
                  </a:lnTo>
                  <a:cubicBezTo>
                    <a:pt x="10728" y="3405"/>
                    <a:pt x="10424" y="3888"/>
                    <a:pt x="9947" y="4116"/>
                  </a:cubicBezTo>
                  <a:lnTo>
                    <a:pt x="6706" y="5650"/>
                  </a:lnTo>
                  <a:lnTo>
                    <a:pt x="6706" y="5395"/>
                  </a:lnTo>
                  <a:cubicBezTo>
                    <a:pt x="6706" y="4866"/>
                    <a:pt x="7010" y="4385"/>
                    <a:pt x="7486" y="4156"/>
                  </a:cubicBezTo>
                  <a:lnTo>
                    <a:pt x="10728" y="2623"/>
                  </a:lnTo>
                  <a:close/>
                  <a:moveTo>
                    <a:pt x="2362" y="4861"/>
                  </a:moveTo>
                  <a:lnTo>
                    <a:pt x="2764" y="5051"/>
                  </a:lnTo>
                  <a:lnTo>
                    <a:pt x="2764" y="5701"/>
                  </a:lnTo>
                  <a:cubicBezTo>
                    <a:pt x="2762" y="5806"/>
                    <a:pt x="2839" y="5895"/>
                    <a:pt x="2941" y="5909"/>
                  </a:cubicBezTo>
                  <a:cubicBezTo>
                    <a:pt x="2950" y="5911"/>
                    <a:pt x="2959" y="5911"/>
                    <a:pt x="2967" y="5911"/>
                  </a:cubicBezTo>
                  <a:cubicBezTo>
                    <a:pt x="3077" y="5911"/>
                    <a:pt x="3169" y="5821"/>
                    <a:pt x="3169" y="5709"/>
                  </a:cubicBezTo>
                  <a:lnTo>
                    <a:pt x="3169" y="5242"/>
                  </a:lnTo>
                  <a:lnTo>
                    <a:pt x="3801" y="5542"/>
                  </a:lnTo>
                  <a:cubicBezTo>
                    <a:pt x="3749" y="5982"/>
                    <a:pt x="3374" y="6283"/>
                    <a:pt x="2966" y="6283"/>
                  </a:cubicBezTo>
                  <a:cubicBezTo>
                    <a:pt x="2846" y="6283"/>
                    <a:pt x="2724" y="6257"/>
                    <a:pt x="2607" y="6202"/>
                  </a:cubicBezTo>
                  <a:cubicBezTo>
                    <a:pt x="2088" y="5956"/>
                    <a:pt x="1963" y="5274"/>
                    <a:pt x="2362" y="4861"/>
                  </a:cubicBezTo>
                  <a:close/>
                  <a:moveTo>
                    <a:pt x="9322" y="4861"/>
                  </a:moveTo>
                  <a:cubicBezTo>
                    <a:pt x="9473" y="5018"/>
                    <a:pt x="9557" y="5228"/>
                    <a:pt x="9557" y="5447"/>
                  </a:cubicBezTo>
                  <a:cubicBezTo>
                    <a:pt x="9560" y="5894"/>
                    <a:pt x="9211" y="6264"/>
                    <a:pt x="8764" y="6290"/>
                  </a:cubicBezTo>
                  <a:cubicBezTo>
                    <a:pt x="8749" y="6291"/>
                    <a:pt x="8733" y="6291"/>
                    <a:pt x="8718" y="6291"/>
                  </a:cubicBezTo>
                  <a:cubicBezTo>
                    <a:pt x="8291" y="6291"/>
                    <a:pt x="7929" y="5970"/>
                    <a:pt x="7883" y="5542"/>
                  </a:cubicBezTo>
                  <a:lnTo>
                    <a:pt x="8515" y="5242"/>
                  </a:lnTo>
                  <a:lnTo>
                    <a:pt x="8515" y="5701"/>
                  </a:lnTo>
                  <a:cubicBezTo>
                    <a:pt x="8512" y="5806"/>
                    <a:pt x="8589" y="5895"/>
                    <a:pt x="8692" y="5909"/>
                  </a:cubicBezTo>
                  <a:cubicBezTo>
                    <a:pt x="8701" y="5911"/>
                    <a:pt x="8710" y="5911"/>
                    <a:pt x="8719" y="5911"/>
                  </a:cubicBezTo>
                  <a:cubicBezTo>
                    <a:pt x="8827" y="5911"/>
                    <a:pt x="8920" y="5821"/>
                    <a:pt x="8920" y="5709"/>
                  </a:cubicBezTo>
                  <a:lnTo>
                    <a:pt x="8920" y="5051"/>
                  </a:lnTo>
                  <a:lnTo>
                    <a:pt x="9322" y="4861"/>
                  </a:lnTo>
                  <a:close/>
                  <a:moveTo>
                    <a:pt x="956" y="4068"/>
                  </a:moveTo>
                  <a:cubicBezTo>
                    <a:pt x="1121" y="4267"/>
                    <a:pt x="1329" y="4427"/>
                    <a:pt x="1565" y="4535"/>
                  </a:cubicBezTo>
                  <a:lnTo>
                    <a:pt x="1564" y="4535"/>
                  </a:lnTo>
                  <a:lnTo>
                    <a:pt x="1983" y="4730"/>
                  </a:lnTo>
                  <a:cubicBezTo>
                    <a:pt x="1814" y="4943"/>
                    <a:pt x="1722" y="5206"/>
                    <a:pt x="1722" y="5479"/>
                  </a:cubicBezTo>
                  <a:cubicBezTo>
                    <a:pt x="1722" y="6154"/>
                    <a:pt x="2281" y="6703"/>
                    <a:pt x="2967" y="6703"/>
                  </a:cubicBezTo>
                  <a:cubicBezTo>
                    <a:pt x="3560" y="6703"/>
                    <a:pt x="4056" y="6294"/>
                    <a:pt x="4181" y="5748"/>
                  </a:cubicBezTo>
                  <a:lnTo>
                    <a:pt x="4988" y="6123"/>
                  </a:lnTo>
                  <a:cubicBezTo>
                    <a:pt x="4994" y="6170"/>
                    <a:pt x="4997" y="6219"/>
                    <a:pt x="4997" y="6267"/>
                  </a:cubicBezTo>
                  <a:cubicBezTo>
                    <a:pt x="4997" y="6551"/>
                    <a:pt x="4892" y="6836"/>
                    <a:pt x="4699" y="7076"/>
                  </a:cubicBezTo>
                  <a:lnTo>
                    <a:pt x="4374" y="7076"/>
                  </a:lnTo>
                  <a:cubicBezTo>
                    <a:pt x="4373" y="7076"/>
                    <a:pt x="4372" y="7076"/>
                    <a:pt x="4371" y="7076"/>
                  </a:cubicBezTo>
                  <a:cubicBezTo>
                    <a:pt x="4010" y="7076"/>
                    <a:pt x="3679" y="7274"/>
                    <a:pt x="3506" y="7589"/>
                  </a:cubicBezTo>
                  <a:lnTo>
                    <a:pt x="2298" y="7589"/>
                  </a:lnTo>
                  <a:cubicBezTo>
                    <a:pt x="1558" y="7589"/>
                    <a:pt x="956" y="6997"/>
                    <a:pt x="956" y="6267"/>
                  </a:cubicBezTo>
                  <a:lnTo>
                    <a:pt x="956" y="4068"/>
                  </a:lnTo>
                  <a:close/>
                  <a:moveTo>
                    <a:pt x="10728" y="4068"/>
                  </a:moveTo>
                  <a:lnTo>
                    <a:pt x="10728" y="6268"/>
                  </a:lnTo>
                  <a:cubicBezTo>
                    <a:pt x="10728" y="6997"/>
                    <a:pt x="10126" y="7589"/>
                    <a:pt x="9387" y="7589"/>
                  </a:cubicBezTo>
                  <a:lnTo>
                    <a:pt x="8178" y="7589"/>
                  </a:lnTo>
                  <a:cubicBezTo>
                    <a:pt x="8004" y="7272"/>
                    <a:pt x="7671" y="7076"/>
                    <a:pt x="7309" y="7076"/>
                  </a:cubicBezTo>
                  <a:lnTo>
                    <a:pt x="6985" y="7076"/>
                  </a:lnTo>
                  <a:cubicBezTo>
                    <a:pt x="6789" y="6829"/>
                    <a:pt x="6681" y="6542"/>
                    <a:pt x="6681" y="6268"/>
                  </a:cubicBezTo>
                  <a:cubicBezTo>
                    <a:pt x="6681" y="6219"/>
                    <a:pt x="6684" y="6172"/>
                    <a:pt x="6690" y="6126"/>
                  </a:cubicBezTo>
                  <a:lnTo>
                    <a:pt x="7502" y="5748"/>
                  </a:lnTo>
                  <a:cubicBezTo>
                    <a:pt x="7628" y="6294"/>
                    <a:pt x="8123" y="6703"/>
                    <a:pt x="8717" y="6703"/>
                  </a:cubicBezTo>
                  <a:cubicBezTo>
                    <a:pt x="9403" y="6703"/>
                    <a:pt x="9960" y="6154"/>
                    <a:pt x="9960" y="5479"/>
                  </a:cubicBezTo>
                  <a:cubicBezTo>
                    <a:pt x="9960" y="5206"/>
                    <a:pt x="9868" y="4943"/>
                    <a:pt x="9699" y="4730"/>
                  </a:cubicBezTo>
                  <a:lnTo>
                    <a:pt x="10120" y="4535"/>
                  </a:lnTo>
                  <a:cubicBezTo>
                    <a:pt x="10355" y="4426"/>
                    <a:pt x="10562" y="4266"/>
                    <a:pt x="10728" y="4068"/>
                  </a:cubicBezTo>
                  <a:close/>
                  <a:moveTo>
                    <a:pt x="7289" y="7481"/>
                  </a:moveTo>
                  <a:cubicBezTo>
                    <a:pt x="7609" y="7483"/>
                    <a:pt x="7867" y="7744"/>
                    <a:pt x="7865" y="8062"/>
                  </a:cubicBezTo>
                  <a:cubicBezTo>
                    <a:pt x="7865" y="8112"/>
                    <a:pt x="7858" y="8163"/>
                    <a:pt x="7847" y="8212"/>
                  </a:cubicBezTo>
                  <a:cubicBezTo>
                    <a:pt x="7684" y="7987"/>
                    <a:pt x="7426" y="7861"/>
                    <a:pt x="7158" y="7861"/>
                  </a:cubicBezTo>
                  <a:cubicBezTo>
                    <a:pt x="7082" y="7861"/>
                    <a:pt x="7006" y="7871"/>
                    <a:pt x="6930" y="7892"/>
                  </a:cubicBezTo>
                  <a:cubicBezTo>
                    <a:pt x="6587" y="7988"/>
                    <a:pt x="6343" y="8288"/>
                    <a:pt x="6314" y="8643"/>
                  </a:cubicBezTo>
                  <a:lnTo>
                    <a:pt x="5363" y="8643"/>
                  </a:lnTo>
                  <a:cubicBezTo>
                    <a:pt x="5335" y="8288"/>
                    <a:pt x="5091" y="7988"/>
                    <a:pt x="4748" y="7893"/>
                  </a:cubicBezTo>
                  <a:cubicBezTo>
                    <a:pt x="4671" y="7872"/>
                    <a:pt x="4594" y="7861"/>
                    <a:pt x="4518" y="7861"/>
                  </a:cubicBezTo>
                  <a:cubicBezTo>
                    <a:pt x="4251" y="7861"/>
                    <a:pt x="3994" y="7988"/>
                    <a:pt x="3831" y="8212"/>
                  </a:cubicBezTo>
                  <a:cubicBezTo>
                    <a:pt x="3733" y="7844"/>
                    <a:pt x="4009" y="7484"/>
                    <a:pt x="4387" y="7481"/>
                  </a:cubicBezTo>
                  <a:close/>
                  <a:moveTo>
                    <a:pt x="4510" y="8271"/>
                  </a:moveTo>
                  <a:cubicBezTo>
                    <a:pt x="4758" y="8272"/>
                    <a:pt x="4959" y="8474"/>
                    <a:pt x="4959" y="8722"/>
                  </a:cubicBezTo>
                  <a:lnTo>
                    <a:pt x="4958" y="8723"/>
                  </a:lnTo>
                  <a:cubicBezTo>
                    <a:pt x="4956" y="8992"/>
                    <a:pt x="4735" y="9169"/>
                    <a:pt x="4506" y="9169"/>
                  </a:cubicBezTo>
                  <a:cubicBezTo>
                    <a:pt x="4395" y="9169"/>
                    <a:pt x="4282" y="9128"/>
                    <a:pt x="4190" y="9036"/>
                  </a:cubicBezTo>
                  <a:cubicBezTo>
                    <a:pt x="3909" y="8752"/>
                    <a:pt x="4111" y="8271"/>
                    <a:pt x="4510" y="8271"/>
                  </a:cubicBezTo>
                  <a:close/>
                  <a:moveTo>
                    <a:pt x="7171" y="8277"/>
                  </a:moveTo>
                  <a:cubicBezTo>
                    <a:pt x="7282" y="8277"/>
                    <a:pt x="7395" y="8318"/>
                    <a:pt x="7486" y="8411"/>
                  </a:cubicBezTo>
                  <a:cubicBezTo>
                    <a:pt x="7767" y="8694"/>
                    <a:pt x="7566" y="9176"/>
                    <a:pt x="7167" y="9176"/>
                  </a:cubicBezTo>
                  <a:cubicBezTo>
                    <a:pt x="6917" y="9174"/>
                    <a:pt x="6717" y="8971"/>
                    <a:pt x="6719" y="8722"/>
                  </a:cubicBezTo>
                  <a:lnTo>
                    <a:pt x="6719" y="8722"/>
                  </a:lnTo>
                  <a:lnTo>
                    <a:pt x="6719" y="8723"/>
                  </a:lnTo>
                  <a:cubicBezTo>
                    <a:pt x="6721" y="8454"/>
                    <a:pt x="6941" y="8277"/>
                    <a:pt x="7171" y="8277"/>
                  </a:cubicBezTo>
                  <a:close/>
                  <a:moveTo>
                    <a:pt x="1773" y="7942"/>
                  </a:moveTo>
                  <a:cubicBezTo>
                    <a:pt x="1941" y="7996"/>
                    <a:pt x="2117" y="8022"/>
                    <a:pt x="2293" y="8022"/>
                  </a:cubicBezTo>
                  <a:lnTo>
                    <a:pt x="3388" y="8022"/>
                  </a:lnTo>
                  <a:cubicBezTo>
                    <a:pt x="3386" y="8042"/>
                    <a:pt x="3386" y="8062"/>
                    <a:pt x="3386" y="8082"/>
                  </a:cubicBezTo>
                  <a:cubicBezTo>
                    <a:pt x="3386" y="8157"/>
                    <a:pt x="3395" y="8233"/>
                    <a:pt x="3412" y="8307"/>
                  </a:cubicBezTo>
                  <a:lnTo>
                    <a:pt x="3179" y="8540"/>
                  </a:lnTo>
                  <a:cubicBezTo>
                    <a:pt x="2935" y="8788"/>
                    <a:pt x="2882" y="9164"/>
                    <a:pt x="3046" y="9470"/>
                  </a:cubicBezTo>
                  <a:lnTo>
                    <a:pt x="3386" y="10095"/>
                  </a:lnTo>
                  <a:lnTo>
                    <a:pt x="3386" y="10099"/>
                  </a:lnTo>
                  <a:lnTo>
                    <a:pt x="3386" y="10497"/>
                  </a:lnTo>
                  <a:cubicBezTo>
                    <a:pt x="2698" y="10471"/>
                    <a:pt x="2054" y="10147"/>
                    <a:pt x="1621" y="9609"/>
                  </a:cubicBezTo>
                  <a:lnTo>
                    <a:pt x="1621" y="9609"/>
                  </a:lnTo>
                  <a:lnTo>
                    <a:pt x="1773" y="7942"/>
                  </a:lnTo>
                  <a:close/>
                  <a:moveTo>
                    <a:pt x="9885" y="7941"/>
                  </a:moveTo>
                  <a:lnTo>
                    <a:pt x="10037" y="9609"/>
                  </a:lnTo>
                  <a:cubicBezTo>
                    <a:pt x="9604" y="10145"/>
                    <a:pt x="8960" y="10469"/>
                    <a:pt x="8273" y="10497"/>
                  </a:cubicBezTo>
                  <a:lnTo>
                    <a:pt x="8273" y="10093"/>
                  </a:lnTo>
                  <a:lnTo>
                    <a:pt x="8612" y="9468"/>
                  </a:lnTo>
                  <a:cubicBezTo>
                    <a:pt x="8776" y="9163"/>
                    <a:pt x="8723" y="8787"/>
                    <a:pt x="8479" y="8540"/>
                  </a:cubicBezTo>
                  <a:lnTo>
                    <a:pt x="8247" y="8305"/>
                  </a:lnTo>
                  <a:cubicBezTo>
                    <a:pt x="8263" y="8232"/>
                    <a:pt x="8272" y="8157"/>
                    <a:pt x="8273" y="8081"/>
                  </a:cubicBezTo>
                  <a:cubicBezTo>
                    <a:pt x="8273" y="8061"/>
                    <a:pt x="8272" y="8040"/>
                    <a:pt x="8270" y="8022"/>
                  </a:cubicBezTo>
                  <a:lnTo>
                    <a:pt x="9365" y="8022"/>
                  </a:lnTo>
                  <a:cubicBezTo>
                    <a:pt x="9541" y="8022"/>
                    <a:pt x="9717" y="7994"/>
                    <a:pt x="9885" y="7941"/>
                  </a:cubicBezTo>
                  <a:close/>
                  <a:moveTo>
                    <a:pt x="8093" y="8667"/>
                  </a:moveTo>
                  <a:lnTo>
                    <a:pt x="8226" y="8801"/>
                  </a:lnTo>
                  <a:cubicBezTo>
                    <a:pt x="8344" y="8922"/>
                    <a:pt x="8370" y="9106"/>
                    <a:pt x="8290" y="9255"/>
                  </a:cubicBezTo>
                  <a:lnTo>
                    <a:pt x="7442" y="10815"/>
                  </a:lnTo>
                  <a:lnTo>
                    <a:pt x="6948" y="9906"/>
                  </a:lnTo>
                  <a:cubicBezTo>
                    <a:pt x="6881" y="9784"/>
                    <a:pt x="6761" y="9722"/>
                    <a:pt x="6640" y="9722"/>
                  </a:cubicBezTo>
                  <a:cubicBezTo>
                    <a:pt x="6519" y="9722"/>
                    <a:pt x="6399" y="9784"/>
                    <a:pt x="6332" y="9906"/>
                  </a:cubicBezTo>
                  <a:lnTo>
                    <a:pt x="5838" y="10814"/>
                  </a:lnTo>
                  <a:lnTo>
                    <a:pt x="5344" y="9906"/>
                  </a:lnTo>
                  <a:cubicBezTo>
                    <a:pt x="5284" y="9792"/>
                    <a:pt x="5165" y="9722"/>
                    <a:pt x="5037" y="9722"/>
                  </a:cubicBezTo>
                  <a:cubicBezTo>
                    <a:pt x="4909" y="9722"/>
                    <a:pt x="4791" y="9792"/>
                    <a:pt x="4729" y="9906"/>
                  </a:cubicBezTo>
                  <a:lnTo>
                    <a:pt x="4235" y="10814"/>
                  </a:lnTo>
                  <a:lnTo>
                    <a:pt x="3388" y="9255"/>
                  </a:lnTo>
                  <a:cubicBezTo>
                    <a:pt x="3307" y="9106"/>
                    <a:pt x="3333" y="8922"/>
                    <a:pt x="3452" y="8801"/>
                  </a:cubicBezTo>
                  <a:lnTo>
                    <a:pt x="3585" y="8667"/>
                  </a:lnTo>
                  <a:cubicBezTo>
                    <a:pt x="3601" y="8687"/>
                    <a:pt x="3617" y="8707"/>
                    <a:pt x="3634" y="8726"/>
                  </a:cubicBezTo>
                  <a:cubicBezTo>
                    <a:pt x="3640" y="9135"/>
                    <a:pt x="3931" y="9484"/>
                    <a:pt x="4331" y="9562"/>
                  </a:cubicBezTo>
                  <a:cubicBezTo>
                    <a:pt x="4386" y="9572"/>
                    <a:pt x="4442" y="9578"/>
                    <a:pt x="4496" y="9578"/>
                  </a:cubicBezTo>
                  <a:cubicBezTo>
                    <a:pt x="4839" y="9578"/>
                    <a:pt x="5155" y="9373"/>
                    <a:pt x="5291" y="9047"/>
                  </a:cubicBezTo>
                  <a:lnTo>
                    <a:pt x="6387" y="9047"/>
                  </a:lnTo>
                  <a:cubicBezTo>
                    <a:pt x="6522" y="9372"/>
                    <a:pt x="6839" y="9577"/>
                    <a:pt x="7180" y="9577"/>
                  </a:cubicBezTo>
                  <a:cubicBezTo>
                    <a:pt x="7235" y="9577"/>
                    <a:pt x="7291" y="9571"/>
                    <a:pt x="7347" y="9560"/>
                  </a:cubicBezTo>
                  <a:cubicBezTo>
                    <a:pt x="7749" y="9483"/>
                    <a:pt x="8040" y="9132"/>
                    <a:pt x="8044" y="8723"/>
                  </a:cubicBezTo>
                  <a:cubicBezTo>
                    <a:pt x="8050" y="8717"/>
                    <a:pt x="8057" y="8710"/>
                    <a:pt x="8063" y="8703"/>
                  </a:cubicBezTo>
                  <a:cubicBezTo>
                    <a:pt x="8073" y="8692"/>
                    <a:pt x="8083" y="8680"/>
                    <a:pt x="8093" y="8667"/>
                  </a:cubicBezTo>
                  <a:close/>
                  <a:moveTo>
                    <a:pt x="588" y="6590"/>
                  </a:moveTo>
                  <a:cubicBezTo>
                    <a:pt x="682" y="7071"/>
                    <a:pt x="973" y="7493"/>
                    <a:pt x="1392" y="7751"/>
                  </a:cubicBezTo>
                  <a:lnTo>
                    <a:pt x="1228" y="9568"/>
                  </a:lnTo>
                  <a:cubicBezTo>
                    <a:pt x="1211" y="9606"/>
                    <a:pt x="1208" y="9650"/>
                    <a:pt x="1216" y="9691"/>
                  </a:cubicBezTo>
                  <a:lnTo>
                    <a:pt x="1033" y="11719"/>
                  </a:lnTo>
                  <a:cubicBezTo>
                    <a:pt x="1031" y="11762"/>
                    <a:pt x="994" y="11796"/>
                    <a:pt x="950" y="11796"/>
                  </a:cubicBezTo>
                  <a:cubicBezTo>
                    <a:pt x="907" y="11796"/>
                    <a:pt x="872" y="11763"/>
                    <a:pt x="868" y="11720"/>
                  </a:cubicBezTo>
                  <a:lnTo>
                    <a:pt x="441" y="6999"/>
                  </a:lnTo>
                  <a:cubicBezTo>
                    <a:pt x="428" y="6847"/>
                    <a:pt x="482" y="6698"/>
                    <a:pt x="588" y="6590"/>
                  </a:cubicBezTo>
                  <a:close/>
                  <a:moveTo>
                    <a:pt x="11090" y="6587"/>
                  </a:moveTo>
                  <a:cubicBezTo>
                    <a:pt x="11196" y="6696"/>
                    <a:pt x="11250" y="6846"/>
                    <a:pt x="11235" y="6997"/>
                  </a:cubicBezTo>
                  <a:lnTo>
                    <a:pt x="11237" y="6997"/>
                  </a:lnTo>
                  <a:lnTo>
                    <a:pt x="10809" y="11719"/>
                  </a:lnTo>
                  <a:cubicBezTo>
                    <a:pt x="10806" y="11770"/>
                    <a:pt x="10767" y="11796"/>
                    <a:pt x="10727" y="11796"/>
                  </a:cubicBezTo>
                  <a:cubicBezTo>
                    <a:pt x="10688" y="11796"/>
                    <a:pt x="10648" y="11770"/>
                    <a:pt x="10645" y="11719"/>
                  </a:cubicBezTo>
                  <a:lnTo>
                    <a:pt x="10286" y="7749"/>
                  </a:lnTo>
                  <a:cubicBezTo>
                    <a:pt x="10704" y="7491"/>
                    <a:pt x="10996" y="7071"/>
                    <a:pt x="11090" y="6587"/>
                  </a:cubicBezTo>
                  <a:close/>
                  <a:moveTo>
                    <a:pt x="6623" y="10180"/>
                  </a:moveTo>
                  <a:lnTo>
                    <a:pt x="7113" y="11080"/>
                  </a:lnTo>
                  <a:cubicBezTo>
                    <a:pt x="7175" y="11195"/>
                    <a:pt x="7294" y="11262"/>
                    <a:pt x="7419" y="11262"/>
                  </a:cubicBezTo>
                  <a:cubicBezTo>
                    <a:pt x="7454" y="11262"/>
                    <a:pt x="7489" y="11257"/>
                    <a:pt x="7524" y="11246"/>
                  </a:cubicBezTo>
                  <a:cubicBezTo>
                    <a:pt x="7610" y="11217"/>
                    <a:pt x="7682" y="11155"/>
                    <a:pt x="7726" y="11075"/>
                  </a:cubicBezTo>
                  <a:lnTo>
                    <a:pt x="7868" y="10812"/>
                  </a:lnTo>
                  <a:lnTo>
                    <a:pt x="7868" y="12233"/>
                  </a:lnTo>
                  <a:lnTo>
                    <a:pt x="7867" y="12233"/>
                  </a:lnTo>
                  <a:lnTo>
                    <a:pt x="7668" y="12033"/>
                  </a:lnTo>
                  <a:cubicBezTo>
                    <a:pt x="7615" y="11978"/>
                    <a:pt x="7547" y="11942"/>
                    <a:pt x="7474" y="11929"/>
                  </a:cubicBezTo>
                  <a:cubicBezTo>
                    <a:pt x="7455" y="11926"/>
                    <a:pt x="7436" y="11924"/>
                    <a:pt x="7417" y="11924"/>
                  </a:cubicBezTo>
                  <a:cubicBezTo>
                    <a:pt x="7325" y="11924"/>
                    <a:pt x="7237" y="11961"/>
                    <a:pt x="7171" y="12027"/>
                  </a:cubicBezTo>
                  <a:lnTo>
                    <a:pt x="6622" y="12579"/>
                  </a:lnTo>
                  <a:lnTo>
                    <a:pt x="6076" y="12027"/>
                  </a:lnTo>
                  <a:cubicBezTo>
                    <a:pt x="6008" y="11958"/>
                    <a:pt x="5919" y="11924"/>
                    <a:pt x="5830" y="11924"/>
                  </a:cubicBezTo>
                  <a:cubicBezTo>
                    <a:pt x="5741" y="11924"/>
                    <a:pt x="5652" y="11958"/>
                    <a:pt x="5585" y="12027"/>
                  </a:cubicBezTo>
                  <a:lnTo>
                    <a:pt x="5036" y="12577"/>
                  </a:lnTo>
                  <a:lnTo>
                    <a:pt x="4488" y="12027"/>
                  </a:lnTo>
                  <a:cubicBezTo>
                    <a:pt x="4423" y="11960"/>
                    <a:pt x="4335" y="11924"/>
                    <a:pt x="4244" y="11924"/>
                  </a:cubicBezTo>
                  <a:cubicBezTo>
                    <a:pt x="4224" y="11924"/>
                    <a:pt x="4205" y="11926"/>
                    <a:pt x="4186" y="11929"/>
                  </a:cubicBezTo>
                  <a:cubicBezTo>
                    <a:pt x="4111" y="11942"/>
                    <a:pt x="4043" y="11978"/>
                    <a:pt x="3991" y="12033"/>
                  </a:cubicBezTo>
                  <a:lnTo>
                    <a:pt x="3791" y="12233"/>
                  </a:lnTo>
                  <a:lnTo>
                    <a:pt x="3791" y="10812"/>
                  </a:lnTo>
                  <a:lnTo>
                    <a:pt x="3934" y="11075"/>
                  </a:lnTo>
                  <a:cubicBezTo>
                    <a:pt x="3977" y="11155"/>
                    <a:pt x="4049" y="11217"/>
                    <a:pt x="4135" y="11246"/>
                  </a:cubicBezTo>
                  <a:cubicBezTo>
                    <a:pt x="4170" y="11257"/>
                    <a:pt x="4206" y="11262"/>
                    <a:pt x="4240" y="11262"/>
                  </a:cubicBezTo>
                  <a:cubicBezTo>
                    <a:pt x="4365" y="11262"/>
                    <a:pt x="4484" y="11195"/>
                    <a:pt x="4546" y="11080"/>
                  </a:cubicBezTo>
                  <a:lnTo>
                    <a:pt x="5036" y="10180"/>
                  </a:lnTo>
                  <a:lnTo>
                    <a:pt x="5526" y="11080"/>
                  </a:lnTo>
                  <a:cubicBezTo>
                    <a:pt x="5591" y="11201"/>
                    <a:pt x="5710" y="11262"/>
                    <a:pt x="5830" y="11262"/>
                  </a:cubicBezTo>
                  <a:cubicBezTo>
                    <a:pt x="5949" y="11262"/>
                    <a:pt x="6068" y="11201"/>
                    <a:pt x="6134" y="11080"/>
                  </a:cubicBezTo>
                  <a:lnTo>
                    <a:pt x="6623" y="10180"/>
                  </a:lnTo>
                  <a:close/>
                  <a:moveTo>
                    <a:pt x="7426" y="12365"/>
                  </a:moveTo>
                  <a:lnTo>
                    <a:pt x="7848" y="12790"/>
                  </a:lnTo>
                  <a:cubicBezTo>
                    <a:pt x="7752" y="13161"/>
                    <a:pt x="7419" y="13419"/>
                    <a:pt x="7037" y="13420"/>
                  </a:cubicBezTo>
                  <a:lnTo>
                    <a:pt x="7037" y="13421"/>
                  </a:lnTo>
                  <a:lnTo>
                    <a:pt x="4640" y="13421"/>
                  </a:lnTo>
                  <a:cubicBezTo>
                    <a:pt x="4258" y="13420"/>
                    <a:pt x="3925" y="13161"/>
                    <a:pt x="3828" y="12790"/>
                  </a:cubicBezTo>
                  <a:lnTo>
                    <a:pt x="4251" y="12365"/>
                  </a:lnTo>
                  <a:lnTo>
                    <a:pt x="4800" y="12917"/>
                  </a:lnTo>
                  <a:cubicBezTo>
                    <a:pt x="4867" y="12985"/>
                    <a:pt x="4956" y="13019"/>
                    <a:pt x="5045" y="13019"/>
                  </a:cubicBezTo>
                  <a:cubicBezTo>
                    <a:pt x="5134" y="13019"/>
                    <a:pt x="5223" y="12985"/>
                    <a:pt x="5291" y="12917"/>
                  </a:cubicBezTo>
                  <a:lnTo>
                    <a:pt x="5838" y="12365"/>
                  </a:lnTo>
                  <a:lnTo>
                    <a:pt x="6387" y="12917"/>
                  </a:lnTo>
                  <a:cubicBezTo>
                    <a:pt x="6455" y="12985"/>
                    <a:pt x="6544" y="13019"/>
                    <a:pt x="6633" y="13019"/>
                  </a:cubicBezTo>
                  <a:cubicBezTo>
                    <a:pt x="6722" y="13019"/>
                    <a:pt x="6811" y="12985"/>
                    <a:pt x="6878" y="12917"/>
                  </a:cubicBezTo>
                  <a:lnTo>
                    <a:pt x="7426" y="12365"/>
                  </a:lnTo>
                  <a:close/>
                  <a:moveTo>
                    <a:pt x="2043" y="1"/>
                  </a:moveTo>
                  <a:cubicBezTo>
                    <a:pt x="1966" y="1"/>
                    <a:pt x="1890" y="27"/>
                    <a:pt x="1829" y="76"/>
                  </a:cubicBezTo>
                  <a:cubicBezTo>
                    <a:pt x="1734" y="154"/>
                    <a:pt x="1689" y="278"/>
                    <a:pt x="1712" y="397"/>
                  </a:cubicBezTo>
                  <a:lnTo>
                    <a:pt x="2167" y="2746"/>
                  </a:lnTo>
                  <a:lnTo>
                    <a:pt x="843" y="2119"/>
                  </a:lnTo>
                  <a:cubicBezTo>
                    <a:pt x="814" y="2104"/>
                    <a:pt x="783" y="2097"/>
                    <a:pt x="750" y="2097"/>
                  </a:cubicBezTo>
                  <a:cubicBezTo>
                    <a:pt x="741" y="2097"/>
                    <a:pt x="732" y="2097"/>
                    <a:pt x="722" y="2099"/>
                  </a:cubicBezTo>
                  <a:cubicBezTo>
                    <a:pt x="623" y="2115"/>
                    <a:pt x="551" y="2200"/>
                    <a:pt x="551" y="2300"/>
                  </a:cubicBezTo>
                  <a:lnTo>
                    <a:pt x="551" y="2877"/>
                  </a:lnTo>
                  <a:cubicBezTo>
                    <a:pt x="551" y="2898"/>
                    <a:pt x="551" y="2921"/>
                    <a:pt x="552" y="2943"/>
                  </a:cubicBezTo>
                  <a:cubicBezTo>
                    <a:pt x="552" y="2950"/>
                    <a:pt x="551" y="2957"/>
                    <a:pt x="551" y="2965"/>
                  </a:cubicBezTo>
                  <a:lnTo>
                    <a:pt x="551" y="6120"/>
                  </a:lnTo>
                  <a:cubicBezTo>
                    <a:pt x="206" y="6288"/>
                    <a:pt x="0" y="6651"/>
                    <a:pt x="35" y="7033"/>
                  </a:cubicBezTo>
                  <a:lnTo>
                    <a:pt x="460" y="11755"/>
                  </a:lnTo>
                  <a:cubicBezTo>
                    <a:pt x="479" y="12008"/>
                    <a:pt x="691" y="12204"/>
                    <a:pt x="946" y="12204"/>
                  </a:cubicBezTo>
                  <a:cubicBezTo>
                    <a:pt x="1199" y="12204"/>
                    <a:pt x="1411" y="12008"/>
                    <a:pt x="1430" y="11755"/>
                  </a:cubicBezTo>
                  <a:lnTo>
                    <a:pt x="1577" y="10137"/>
                  </a:lnTo>
                  <a:cubicBezTo>
                    <a:pt x="2068" y="10599"/>
                    <a:pt x="2710" y="10867"/>
                    <a:pt x="3386" y="10887"/>
                  </a:cubicBezTo>
                  <a:lnTo>
                    <a:pt x="3386" y="12574"/>
                  </a:lnTo>
                  <a:cubicBezTo>
                    <a:pt x="3386" y="12631"/>
                    <a:pt x="3389" y="12687"/>
                    <a:pt x="3398" y="12743"/>
                  </a:cubicBezTo>
                  <a:cubicBezTo>
                    <a:pt x="3398" y="12744"/>
                    <a:pt x="3398" y="12744"/>
                    <a:pt x="3398" y="12744"/>
                  </a:cubicBezTo>
                  <a:cubicBezTo>
                    <a:pt x="3480" y="13354"/>
                    <a:pt x="4000" y="13825"/>
                    <a:pt x="4628" y="13825"/>
                  </a:cubicBezTo>
                  <a:lnTo>
                    <a:pt x="7017" y="13825"/>
                  </a:lnTo>
                  <a:cubicBezTo>
                    <a:pt x="7018" y="13825"/>
                    <a:pt x="7019" y="13825"/>
                    <a:pt x="7020" y="13825"/>
                  </a:cubicBezTo>
                  <a:cubicBezTo>
                    <a:pt x="7645" y="13825"/>
                    <a:pt x="8174" y="13364"/>
                    <a:pt x="8260" y="12744"/>
                  </a:cubicBezTo>
                  <a:lnTo>
                    <a:pt x="8260" y="12743"/>
                  </a:lnTo>
                  <a:cubicBezTo>
                    <a:pt x="8267" y="12687"/>
                    <a:pt x="8272" y="12631"/>
                    <a:pt x="8272" y="12574"/>
                  </a:cubicBezTo>
                  <a:lnTo>
                    <a:pt x="8272" y="10887"/>
                  </a:lnTo>
                  <a:cubicBezTo>
                    <a:pt x="8952" y="10866"/>
                    <a:pt x="9600" y="10599"/>
                    <a:pt x="10099" y="10135"/>
                  </a:cubicBezTo>
                  <a:lnTo>
                    <a:pt x="10246" y="11755"/>
                  </a:lnTo>
                  <a:cubicBezTo>
                    <a:pt x="10270" y="12007"/>
                    <a:pt x="10482" y="12200"/>
                    <a:pt x="10735" y="12200"/>
                  </a:cubicBezTo>
                  <a:cubicBezTo>
                    <a:pt x="10989" y="12200"/>
                    <a:pt x="11201" y="12007"/>
                    <a:pt x="11225" y="11755"/>
                  </a:cubicBezTo>
                  <a:lnTo>
                    <a:pt x="11655" y="7033"/>
                  </a:lnTo>
                  <a:cubicBezTo>
                    <a:pt x="11691" y="6650"/>
                    <a:pt x="11482" y="6284"/>
                    <a:pt x="11133" y="6120"/>
                  </a:cubicBezTo>
                  <a:lnTo>
                    <a:pt x="11133" y="2303"/>
                  </a:lnTo>
                  <a:cubicBezTo>
                    <a:pt x="11134" y="2262"/>
                    <a:pt x="11121" y="2220"/>
                    <a:pt x="11098" y="2185"/>
                  </a:cubicBezTo>
                  <a:cubicBezTo>
                    <a:pt x="11060" y="2128"/>
                    <a:pt x="10996" y="2097"/>
                    <a:pt x="10931" y="2097"/>
                  </a:cubicBezTo>
                  <a:cubicBezTo>
                    <a:pt x="10902" y="2097"/>
                    <a:pt x="10872" y="2103"/>
                    <a:pt x="10845" y="2116"/>
                  </a:cubicBezTo>
                  <a:lnTo>
                    <a:pt x="9517" y="2746"/>
                  </a:lnTo>
                  <a:lnTo>
                    <a:pt x="9972" y="399"/>
                  </a:lnTo>
                  <a:cubicBezTo>
                    <a:pt x="9995" y="278"/>
                    <a:pt x="9950" y="154"/>
                    <a:pt x="9855" y="76"/>
                  </a:cubicBezTo>
                  <a:cubicBezTo>
                    <a:pt x="9795" y="27"/>
                    <a:pt x="9719" y="1"/>
                    <a:pt x="9641" y="1"/>
                  </a:cubicBezTo>
                  <a:cubicBezTo>
                    <a:pt x="9639" y="1"/>
                    <a:pt x="9637" y="1"/>
                    <a:pt x="9635" y="1"/>
                  </a:cubicBezTo>
                  <a:cubicBezTo>
                    <a:pt x="9002" y="2"/>
                    <a:pt x="8426" y="366"/>
                    <a:pt x="8151" y="935"/>
                  </a:cubicBezTo>
                  <a:lnTo>
                    <a:pt x="7597" y="2058"/>
                  </a:lnTo>
                  <a:cubicBezTo>
                    <a:pt x="7420" y="1873"/>
                    <a:pt x="7216" y="1717"/>
                    <a:pt x="6989" y="1596"/>
                  </a:cubicBezTo>
                  <a:cubicBezTo>
                    <a:pt x="6958" y="1579"/>
                    <a:pt x="6924" y="1571"/>
                    <a:pt x="6891" y="1571"/>
                  </a:cubicBezTo>
                  <a:cubicBezTo>
                    <a:pt x="6833" y="1571"/>
                    <a:pt x="6776" y="1595"/>
                    <a:pt x="6736" y="1641"/>
                  </a:cubicBezTo>
                  <a:cubicBezTo>
                    <a:pt x="6651" y="1740"/>
                    <a:pt x="6680" y="1890"/>
                    <a:pt x="6793" y="1950"/>
                  </a:cubicBezTo>
                  <a:cubicBezTo>
                    <a:pt x="7390" y="2267"/>
                    <a:pt x="7788" y="2861"/>
                    <a:pt x="7852" y="3532"/>
                  </a:cubicBezTo>
                  <a:lnTo>
                    <a:pt x="7314" y="3789"/>
                  </a:lnTo>
                  <a:cubicBezTo>
                    <a:pt x="6696" y="4084"/>
                    <a:pt x="6302" y="4708"/>
                    <a:pt x="6301" y="5394"/>
                  </a:cubicBezTo>
                  <a:lnTo>
                    <a:pt x="6301" y="5967"/>
                  </a:lnTo>
                  <a:cubicBezTo>
                    <a:pt x="6286" y="6061"/>
                    <a:pt x="6279" y="6154"/>
                    <a:pt x="6278" y="6249"/>
                  </a:cubicBezTo>
                  <a:cubicBezTo>
                    <a:pt x="6278" y="6529"/>
                    <a:pt x="6357" y="6814"/>
                    <a:pt x="6502" y="7076"/>
                  </a:cubicBezTo>
                  <a:lnTo>
                    <a:pt x="5181" y="7076"/>
                  </a:lnTo>
                  <a:cubicBezTo>
                    <a:pt x="5324" y="6823"/>
                    <a:pt x="5399" y="6539"/>
                    <a:pt x="5400" y="6249"/>
                  </a:cubicBezTo>
                  <a:cubicBezTo>
                    <a:pt x="5400" y="6163"/>
                    <a:pt x="5395" y="6078"/>
                    <a:pt x="5382" y="5993"/>
                  </a:cubicBezTo>
                  <a:cubicBezTo>
                    <a:pt x="5383" y="5984"/>
                    <a:pt x="5383" y="5977"/>
                    <a:pt x="5383" y="5969"/>
                  </a:cubicBezTo>
                  <a:lnTo>
                    <a:pt x="5383" y="5394"/>
                  </a:lnTo>
                  <a:cubicBezTo>
                    <a:pt x="5382" y="4708"/>
                    <a:pt x="4988" y="4084"/>
                    <a:pt x="4370" y="3789"/>
                  </a:cubicBezTo>
                  <a:lnTo>
                    <a:pt x="3831" y="3534"/>
                  </a:lnTo>
                  <a:cubicBezTo>
                    <a:pt x="3935" y="2511"/>
                    <a:pt x="4804" y="1715"/>
                    <a:pt x="5833" y="1715"/>
                  </a:cubicBezTo>
                  <a:cubicBezTo>
                    <a:pt x="5939" y="1715"/>
                    <a:pt x="6046" y="1724"/>
                    <a:pt x="6151" y="1741"/>
                  </a:cubicBezTo>
                  <a:cubicBezTo>
                    <a:pt x="6162" y="1743"/>
                    <a:pt x="6172" y="1744"/>
                    <a:pt x="6183" y="1744"/>
                  </a:cubicBezTo>
                  <a:cubicBezTo>
                    <a:pt x="6289" y="1744"/>
                    <a:pt x="6380" y="1660"/>
                    <a:pt x="6384" y="1550"/>
                  </a:cubicBezTo>
                  <a:cubicBezTo>
                    <a:pt x="6387" y="1445"/>
                    <a:pt x="6311" y="1355"/>
                    <a:pt x="6207" y="1339"/>
                  </a:cubicBezTo>
                  <a:cubicBezTo>
                    <a:pt x="6083" y="1320"/>
                    <a:pt x="5959" y="1311"/>
                    <a:pt x="5836" y="1311"/>
                  </a:cubicBezTo>
                  <a:cubicBezTo>
                    <a:pt x="5228" y="1311"/>
                    <a:pt x="4638" y="1540"/>
                    <a:pt x="4187" y="1960"/>
                  </a:cubicBezTo>
                  <a:cubicBezTo>
                    <a:pt x="4153" y="1994"/>
                    <a:pt x="4119" y="2027"/>
                    <a:pt x="4088" y="2060"/>
                  </a:cubicBezTo>
                  <a:lnTo>
                    <a:pt x="3533" y="935"/>
                  </a:lnTo>
                  <a:cubicBezTo>
                    <a:pt x="3258" y="366"/>
                    <a:pt x="2682" y="4"/>
                    <a:pt x="2049" y="1"/>
                  </a:cubicBezTo>
                  <a:cubicBezTo>
                    <a:pt x="2047" y="1"/>
                    <a:pt x="2045" y="1"/>
                    <a:pt x="2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50"/>
          <p:cNvSpPr/>
          <p:nvPr/>
        </p:nvSpPr>
        <p:spPr>
          <a:xfrm>
            <a:off x="5073529" y="2616658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50"/>
          <p:cNvGrpSpPr/>
          <p:nvPr/>
        </p:nvGrpSpPr>
        <p:grpSpPr>
          <a:xfrm>
            <a:off x="5168587" y="2674996"/>
            <a:ext cx="233472" cy="306666"/>
            <a:chOff x="4018445" y="3267829"/>
            <a:chExt cx="283753" cy="372710"/>
          </a:xfrm>
        </p:grpSpPr>
        <p:sp>
          <p:nvSpPr>
            <p:cNvPr id="400" name="Google Shape;400;p50"/>
            <p:cNvSpPr/>
            <p:nvPr/>
          </p:nvSpPr>
          <p:spPr>
            <a:xfrm>
              <a:off x="4022463" y="3273276"/>
              <a:ext cx="275097" cy="361816"/>
            </a:xfrm>
            <a:custGeom>
              <a:avLst/>
              <a:gdLst/>
              <a:ahLst/>
              <a:cxnLst/>
              <a:rect l="l" t="t" r="r" b="b"/>
              <a:pathLst>
                <a:path w="10202" h="13418" extrusionOk="0">
                  <a:moveTo>
                    <a:pt x="5100" y="0"/>
                  </a:moveTo>
                  <a:cubicBezTo>
                    <a:pt x="2266" y="0"/>
                    <a:pt x="0" y="2379"/>
                    <a:pt x="111" y="5237"/>
                  </a:cubicBezTo>
                  <a:lnTo>
                    <a:pt x="244" y="8704"/>
                  </a:lnTo>
                  <a:cubicBezTo>
                    <a:pt x="346" y="11336"/>
                    <a:pt x="2490" y="13418"/>
                    <a:pt x="5100" y="13418"/>
                  </a:cubicBezTo>
                  <a:cubicBezTo>
                    <a:pt x="7711" y="13418"/>
                    <a:pt x="9855" y="11336"/>
                    <a:pt x="9957" y="8704"/>
                  </a:cubicBezTo>
                  <a:lnTo>
                    <a:pt x="10091" y="5237"/>
                  </a:lnTo>
                  <a:cubicBezTo>
                    <a:pt x="10202" y="2379"/>
                    <a:pt x="7936" y="0"/>
                    <a:pt x="5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4149441" y="3273276"/>
              <a:ext cx="148119" cy="361816"/>
            </a:xfrm>
            <a:custGeom>
              <a:avLst/>
              <a:gdLst/>
              <a:ahLst/>
              <a:cxnLst/>
              <a:rect l="l" t="t" r="r" b="b"/>
              <a:pathLst>
                <a:path w="5493" h="13418" extrusionOk="0">
                  <a:moveTo>
                    <a:pt x="391" y="0"/>
                  </a:moveTo>
                  <a:cubicBezTo>
                    <a:pt x="260" y="0"/>
                    <a:pt x="131" y="5"/>
                    <a:pt x="1" y="15"/>
                  </a:cubicBezTo>
                  <a:cubicBezTo>
                    <a:pt x="2652" y="222"/>
                    <a:pt x="4708" y="2512"/>
                    <a:pt x="4603" y="5237"/>
                  </a:cubicBezTo>
                  <a:lnTo>
                    <a:pt x="4469" y="8704"/>
                  </a:lnTo>
                  <a:cubicBezTo>
                    <a:pt x="4372" y="11205"/>
                    <a:pt x="2433" y="13208"/>
                    <a:pt x="2" y="13402"/>
                  </a:cubicBezTo>
                  <a:cubicBezTo>
                    <a:pt x="131" y="13412"/>
                    <a:pt x="260" y="13418"/>
                    <a:pt x="391" y="13418"/>
                  </a:cubicBezTo>
                  <a:cubicBezTo>
                    <a:pt x="3002" y="13418"/>
                    <a:pt x="5146" y="11336"/>
                    <a:pt x="5248" y="8704"/>
                  </a:cubicBezTo>
                  <a:lnTo>
                    <a:pt x="5382" y="5237"/>
                  </a:lnTo>
                  <a:cubicBezTo>
                    <a:pt x="5493" y="2379"/>
                    <a:pt x="3225" y="0"/>
                    <a:pt x="391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4023838" y="3312160"/>
              <a:ext cx="272293" cy="272050"/>
            </a:xfrm>
            <a:custGeom>
              <a:avLst/>
              <a:gdLst/>
              <a:ahLst/>
              <a:cxnLst/>
              <a:rect l="l" t="t" r="r" b="b"/>
              <a:pathLst>
                <a:path w="10098" h="10089" extrusionOk="0">
                  <a:moveTo>
                    <a:pt x="1553" y="0"/>
                  </a:moveTo>
                  <a:cubicBezTo>
                    <a:pt x="543" y="1000"/>
                    <a:pt x="1" y="2378"/>
                    <a:pt x="60" y="3795"/>
                  </a:cubicBezTo>
                  <a:lnTo>
                    <a:pt x="136" y="5795"/>
                  </a:lnTo>
                  <a:lnTo>
                    <a:pt x="2867" y="5343"/>
                  </a:lnTo>
                  <a:cubicBezTo>
                    <a:pt x="3676" y="5209"/>
                    <a:pt x="4270" y="4501"/>
                    <a:pt x="4270" y="3673"/>
                  </a:cubicBezTo>
                  <a:cubicBezTo>
                    <a:pt x="4271" y="3100"/>
                    <a:pt x="3982" y="2565"/>
                    <a:pt x="3503" y="2252"/>
                  </a:cubicBezTo>
                  <a:lnTo>
                    <a:pt x="2574" y="1647"/>
                  </a:lnTo>
                  <a:cubicBezTo>
                    <a:pt x="2112" y="1345"/>
                    <a:pt x="1780" y="878"/>
                    <a:pt x="1648" y="342"/>
                  </a:cubicBezTo>
                  <a:lnTo>
                    <a:pt x="1616" y="211"/>
                  </a:lnTo>
                  <a:cubicBezTo>
                    <a:pt x="1597" y="139"/>
                    <a:pt x="1576" y="70"/>
                    <a:pt x="1553" y="0"/>
                  </a:cubicBezTo>
                  <a:close/>
                  <a:moveTo>
                    <a:pt x="8547" y="2"/>
                  </a:moveTo>
                  <a:cubicBezTo>
                    <a:pt x="8522" y="71"/>
                    <a:pt x="8500" y="140"/>
                    <a:pt x="8483" y="212"/>
                  </a:cubicBezTo>
                  <a:lnTo>
                    <a:pt x="8451" y="343"/>
                  </a:lnTo>
                  <a:cubicBezTo>
                    <a:pt x="8318" y="879"/>
                    <a:pt x="7987" y="1346"/>
                    <a:pt x="7526" y="1647"/>
                  </a:cubicBezTo>
                  <a:lnTo>
                    <a:pt x="6595" y="2252"/>
                  </a:lnTo>
                  <a:cubicBezTo>
                    <a:pt x="6117" y="2566"/>
                    <a:pt x="5827" y="3101"/>
                    <a:pt x="5829" y="3674"/>
                  </a:cubicBezTo>
                  <a:cubicBezTo>
                    <a:pt x="5829" y="4503"/>
                    <a:pt x="6422" y="5209"/>
                    <a:pt x="7233" y="5343"/>
                  </a:cubicBezTo>
                  <a:lnTo>
                    <a:pt x="9962" y="5795"/>
                  </a:lnTo>
                  <a:lnTo>
                    <a:pt x="10040" y="3795"/>
                  </a:lnTo>
                  <a:cubicBezTo>
                    <a:pt x="10098" y="2378"/>
                    <a:pt x="9556" y="1000"/>
                    <a:pt x="8547" y="2"/>
                  </a:cubicBezTo>
                  <a:close/>
                  <a:moveTo>
                    <a:pt x="5049" y="8254"/>
                  </a:moveTo>
                  <a:cubicBezTo>
                    <a:pt x="4332" y="8254"/>
                    <a:pt x="3751" y="8665"/>
                    <a:pt x="3751" y="9172"/>
                  </a:cubicBezTo>
                  <a:cubicBezTo>
                    <a:pt x="3751" y="9678"/>
                    <a:pt x="4332" y="10089"/>
                    <a:pt x="5049" y="10089"/>
                  </a:cubicBezTo>
                  <a:cubicBezTo>
                    <a:pt x="5767" y="10089"/>
                    <a:pt x="6347" y="9678"/>
                    <a:pt x="6347" y="9172"/>
                  </a:cubicBezTo>
                  <a:cubicBezTo>
                    <a:pt x="6347" y="8665"/>
                    <a:pt x="5767" y="8254"/>
                    <a:pt x="5049" y="82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4059783" y="3386314"/>
              <a:ext cx="221464" cy="73345"/>
            </a:xfrm>
            <a:custGeom>
              <a:avLst/>
              <a:gdLst/>
              <a:ahLst/>
              <a:cxnLst/>
              <a:rect l="l" t="t" r="r" b="b"/>
              <a:pathLst>
                <a:path w="8213" h="2720" extrusionOk="0">
                  <a:moveTo>
                    <a:pt x="697" y="1"/>
                  </a:moveTo>
                  <a:cubicBezTo>
                    <a:pt x="354" y="119"/>
                    <a:pt x="104" y="420"/>
                    <a:pt x="53" y="779"/>
                  </a:cubicBezTo>
                  <a:cubicBezTo>
                    <a:pt x="1" y="1139"/>
                    <a:pt x="153" y="1496"/>
                    <a:pt x="449" y="1708"/>
                  </a:cubicBezTo>
                  <a:cubicBezTo>
                    <a:pt x="616" y="1827"/>
                    <a:pt x="813" y="1888"/>
                    <a:pt x="1012" y="1888"/>
                  </a:cubicBezTo>
                  <a:cubicBezTo>
                    <a:pt x="1164" y="1888"/>
                    <a:pt x="1316" y="1853"/>
                    <a:pt x="1456" y="1780"/>
                  </a:cubicBezTo>
                  <a:cubicBezTo>
                    <a:pt x="1779" y="1614"/>
                    <a:pt x="1982" y="1282"/>
                    <a:pt x="1982" y="919"/>
                  </a:cubicBezTo>
                  <a:cubicBezTo>
                    <a:pt x="1791" y="371"/>
                    <a:pt x="1277" y="2"/>
                    <a:pt x="697" y="1"/>
                  </a:cubicBezTo>
                  <a:close/>
                  <a:moveTo>
                    <a:pt x="6736" y="1"/>
                  </a:moveTo>
                  <a:cubicBezTo>
                    <a:pt x="6144" y="1"/>
                    <a:pt x="5621" y="383"/>
                    <a:pt x="5441" y="946"/>
                  </a:cubicBezTo>
                  <a:cubicBezTo>
                    <a:pt x="5261" y="1509"/>
                    <a:pt x="5465" y="2124"/>
                    <a:pt x="5947" y="2467"/>
                  </a:cubicBezTo>
                  <a:cubicBezTo>
                    <a:pt x="6183" y="2636"/>
                    <a:pt x="6459" y="2720"/>
                    <a:pt x="6736" y="2720"/>
                  </a:cubicBezTo>
                  <a:cubicBezTo>
                    <a:pt x="7022" y="2720"/>
                    <a:pt x="7308" y="2630"/>
                    <a:pt x="7549" y="2450"/>
                  </a:cubicBezTo>
                  <a:cubicBezTo>
                    <a:pt x="8023" y="2097"/>
                    <a:pt x="8213" y="1478"/>
                    <a:pt x="8021" y="919"/>
                  </a:cubicBezTo>
                  <a:cubicBezTo>
                    <a:pt x="7831" y="371"/>
                    <a:pt x="7315" y="2"/>
                    <a:pt x="6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4075611" y="3484952"/>
              <a:ext cx="168154" cy="143427"/>
            </a:xfrm>
            <a:custGeom>
              <a:avLst/>
              <a:gdLst/>
              <a:ahLst/>
              <a:cxnLst/>
              <a:rect l="l" t="t" r="r" b="b"/>
              <a:pathLst>
                <a:path w="6236" h="5319" extrusionOk="0">
                  <a:moveTo>
                    <a:pt x="852" y="1"/>
                  </a:moveTo>
                  <a:cubicBezTo>
                    <a:pt x="382" y="1"/>
                    <a:pt x="0" y="388"/>
                    <a:pt x="0" y="868"/>
                  </a:cubicBezTo>
                  <a:lnTo>
                    <a:pt x="0" y="4459"/>
                  </a:lnTo>
                  <a:cubicBezTo>
                    <a:pt x="435" y="4829"/>
                    <a:pt x="934" y="5120"/>
                    <a:pt x="1471" y="5319"/>
                  </a:cubicBezTo>
                  <a:lnTo>
                    <a:pt x="1593" y="3826"/>
                  </a:lnTo>
                  <a:cubicBezTo>
                    <a:pt x="1663" y="3009"/>
                    <a:pt x="2333" y="2382"/>
                    <a:pt x="3138" y="2382"/>
                  </a:cubicBezTo>
                  <a:cubicBezTo>
                    <a:pt x="3948" y="2382"/>
                    <a:pt x="4620" y="3016"/>
                    <a:pt x="4682" y="3839"/>
                  </a:cubicBezTo>
                  <a:lnTo>
                    <a:pt x="4793" y="5307"/>
                  </a:lnTo>
                  <a:cubicBezTo>
                    <a:pt x="5319" y="5110"/>
                    <a:pt x="5808" y="4823"/>
                    <a:pt x="6236" y="4459"/>
                  </a:cubicBezTo>
                  <a:lnTo>
                    <a:pt x="6236" y="848"/>
                  </a:lnTo>
                  <a:cubicBezTo>
                    <a:pt x="6236" y="380"/>
                    <a:pt x="5862" y="1"/>
                    <a:pt x="5404" y="1"/>
                  </a:cubicBezTo>
                  <a:lnTo>
                    <a:pt x="5067" y="1"/>
                  </a:lnTo>
                  <a:cubicBezTo>
                    <a:pt x="4850" y="2"/>
                    <a:pt x="4675" y="180"/>
                    <a:pt x="4677" y="397"/>
                  </a:cubicBezTo>
                  <a:cubicBezTo>
                    <a:pt x="4677" y="909"/>
                    <a:pt x="4270" y="1323"/>
                    <a:pt x="3768" y="1323"/>
                  </a:cubicBezTo>
                  <a:lnTo>
                    <a:pt x="2468" y="1323"/>
                  </a:lnTo>
                  <a:cubicBezTo>
                    <a:pt x="1967" y="1323"/>
                    <a:pt x="1559" y="909"/>
                    <a:pt x="1559" y="397"/>
                  </a:cubicBezTo>
                  <a:cubicBezTo>
                    <a:pt x="1560" y="180"/>
                    <a:pt x="1386" y="2"/>
                    <a:pt x="1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4202589" y="3581891"/>
              <a:ext cx="41176" cy="45706"/>
            </a:xfrm>
            <a:custGeom>
              <a:avLst/>
              <a:gdLst/>
              <a:ahLst/>
              <a:cxnLst/>
              <a:rect l="l" t="t" r="r" b="b"/>
              <a:pathLst>
                <a:path w="1527" h="1695" extrusionOk="0">
                  <a:moveTo>
                    <a:pt x="1527" y="1"/>
                  </a:moveTo>
                  <a:cubicBezTo>
                    <a:pt x="1117" y="552"/>
                    <a:pt x="599" y="1012"/>
                    <a:pt x="1" y="1350"/>
                  </a:cubicBezTo>
                  <a:lnTo>
                    <a:pt x="27" y="1695"/>
                  </a:lnTo>
                  <a:cubicBezTo>
                    <a:pt x="574" y="1499"/>
                    <a:pt x="1083" y="1206"/>
                    <a:pt x="1527" y="832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D2B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4131968" y="3301563"/>
              <a:ext cx="56060" cy="56546"/>
            </a:xfrm>
            <a:custGeom>
              <a:avLst/>
              <a:gdLst/>
              <a:ahLst/>
              <a:cxnLst/>
              <a:rect l="l" t="t" r="r" b="b"/>
              <a:pathLst>
                <a:path w="2079" h="2097" extrusionOk="0">
                  <a:moveTo>
                    <a:pt x="1039" y="0"/>
                  </a:moveTo>
                  <a:cubicBezTo>
                    <a:pt x="466" y="0"/>
                    <a:pt x="1" y="468"/>
                    <a:pt x="1" y="1048"/>
                  </a:cubicBezTo>
                  <a:cubicBezTo>
                    <a:pt x="1" y="1627"/>
                    <a:pt x="466" y="2096"/>
                    <a:pt x="1039" y="2096"/>
                  </a:cubicBezTo>
                  <a:cubicBezTo>
                    <a:pt x="1613" y="2096"/>
                    <a:pt x="2078" y="1627"/>
                    <a:pt x="2078" y="1048"/>
                  </a:cubicBezTo>
                  <a:cubicBezTo>
                    <a:pt x="2078" y="468"/>
                    <a:pt x="1613" y="0"/>
                    <a:pt x="1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4018445" y="3267829"/>
              <a:ext cx="283753" cy="372710"/>
            </a:xfrm>
            <a:custGeom>
              <a:avLst/>
              <a:gdLst/>
              <a:ahLst/>
              <a:cxnLst/>
              <a:rect l="l" t="t" r="r" b="b"/>
              <a:pathLst>
                <a:path w="10523" h="13822" extrusionOk="0">
                  <a:moveTo>
                    <a:pt x="5249" y="1453"/>
                  </a:moveTo>
                  <a:cubicBezTo>
                    <a:pt x="5710" y="1453"/>
                    <a:pt x="6085" y="1833"/>
                    <a:pt x="6085" y="2300"/>
                  </a:cubicBezTo>
                  <a:cubicBezTo>
                    <a:pt x="6085" y="2767"/>
                    <a:pt x="5710" y="3146"/>
                    <a:pt x="5249" y="3146"/>
                  </a:cubicBezTo>
                  <a:cubicBezTo>
                    <a:pt x="4788" y="3146"/>
                    <a:pt x="4414" y="2767"/>
                    <a:pt x="4414" y="2300"/>
                  </a:cubicBezTo>
                  <a:cubicBezTo>
                    <a:pt x="4414" y="1832"/>
                    <a:pt x="4788" y="1453"/>
                    <a:pt x="5249" y="1453"/>
                  </a:cubicBezTo>
                  <a:close/>
                  <a:moveTo>
                    <a:pt x="2229" y="3715"/>
                  </a:moveTo>
                  <a:cubicBezTo>
                    <a:pt x="2006" y="3715"/>
                    <a:pt x="1782" y="3779"/>
                    <a:pt x="1587" y="3909"/>
                  </a:cubicBezTo>
                  <a:cubicBezTo>
                    <a:pt x="1313" y="4093"/>
                    <a:pt x="1138" y="4377"/>
                    <a:pt x="1088" y="4687"/>
                  </a:cubicBezTo>
                  <a:lnTo>
                    <a:pt x="1088" y="4687"/>
                  </a:lnTo>
                  <a:cubicBezTo>
                    <a:pt x="1377" y="4378"/>
                    <a:pt x="1787" y="4192"/>
                    <a:pt x="2230" y="4192"/>
                  </a:cubicBezTo>
                  <a:cubicBezTo>
                    <a:pt x="2672" y="4192"/>
                    <a:pt x="3082" y="4377"/>
                    <a:pt x="3371" y="4687"/>
                  </a:cubicBezTo>
                  <a:lnTo>
                    <a:pt x="3371" y="4687"/>
                  </a:lnTo>
                  <a:cubicBezTo>
                    <a:pt x="3327" y="4415"/>
                    <a:pt x="3187" y="4161"/>
                    <a:pt x="2963" y="3977"/>
                  </a:cubicBezTo>
                  <a:cubicBezTo>
                    <a:pt x="2750" y="3803"/>
                    <a:pt x="2490" y="3715"/>
                    <a:pt x="2229" y="3715"/>
                  </a:cubicBezTo>
                  <a:close/>
                  <a:moveTo>
                    <a:pt x="2242" y="4978"/>
                  </a:moveTo>
                  <a:cubicBezTo>
                    <a:pt x="2233" y="4978"/>
                    <a:pt x="2224" y="4979"/>
                    <a:pt x="2215" y="4980"/>
                  </a:cubicBezTo>
                  <a:cubicBezTo>
                    <a:pt x="2113" y="4996"/>
                    <a:pt x="2036" y="5085"/>
                    <a:pt x="2038" y="5189"/>
                  </a:cubicBezTo>
                  <a:lnTo>
                    <a:pt x="2038" y="5442"/>
                  </a:lnTo>
                  <a:cubicBezTo>
                    <a:pt x="2038" y="5556"/>
                    <a:pt x="2130" y="5645"/>
                    <a:pt x="2241" y="5645"/>
                  </a:cubicBezTo>
                  <a:cubicBezTo>
                    <a:pt x="2249" y="5645"/>
                    <a:pt x="2257" y="5645"/>
                    <a:pt x="2266" y="5644"/>
                  </a:cubicBezTo>
                  <a:cubicBezTo>
                    <a:pt x="2369" y="5628"/>
                    <a:pt x="2444" y="5539"/>
                    <a:pt x="2443" y="5435"/>
                  </a:cubicBezTo>
                  <a:lnTo>
                    <a:pt x="2443" y="5181"/>
                  </a:lnTo>
                  <a:cubicBezTo>
                    <a:pt x="2444" y="5068"/>
                    <a:pt x="2351" y="4978"/>
                    <a:pt x="2242" y="4978"/>
                  </a:cubicBezTo>
                  <a:close/>
                  <a:moveTo>
                    <a:pt x="8262" y="4978"/>
                  </a:moveTo>
                  <a:cubicBezTo>
                    <a:pt x="8151" y="4978"/>
                    <a:pt x="8057" y="5067"/>
                    <a:pt x="8059" y="5181"/>
                  </a:cubicBezTo>
                  <a:lnTo>
                    <a:pt x="8059" y="5435"/>
                  </a:lnTo>
                  <a:cubicBezTo>
                    <a:pt x="8056" y="5539"/>
                    <a:pt x="8132" y="5628"/>
                    <a:pt x="8236" y="5644"/>
                  </a:cubicBezTo>
                  <a:cubicBezTo>
                    <a:pt x="8244" y="5645"/>
                    <a:pt x="8252" y="5645"/>
                    <a:pt x="8260" y="5645"/>
                  </a:cubicBezTo>
                  <a:cubicBezTo>
                    <a:pt x="8370" y="5645"/>
                    <a:pt x="8464" y="5556"/>
                    <a:pt x="8464" y="5442"/>
                  </a:cubicBezTo>
                  <a:lnTo>
                    <a:pt x="8464" y="5189"/>
                  </a:lnTo>
                  <a:cubicBezTo>
                    <a:pt x="8465" y="5085"/>
                    <a:pt x="8389" y="4996"/>
                    <a:pt x="8286" y="4980"/>
                  </a:cubicBezTo>
                  <a:cubicBezTo>
                    <a:pt x="8278" y="4979"/>
                    <a:pt x="8270" y="4978"/>
                    <a:pt x="8262" y="4978"/>
                  </a:cubicBezTo>
                  <a:close/>
                  <a:moveTo>
                    <a:pt x="8269" y="4598"/>
                  </a:moveTo>
                  <a:cubicBezTo>
                    <a:pt x="8736" y="4599"/>
                    <a:pt x="9157" y="4880"/>
                    <a:pt x="9337" y="5313"/>
                  </a:cubicBezTo>
                  <a:cubicBezTo>
                    <a:pt x="9337" y="5767"/>
                    <a:pt x="8964" y="6086"/>
                    <a:pt x="8563" y="6086"/>
                  </a:cubicBezTo>
                  <a:cubicBezTo>
                    <a:pt x="8418" y="6086"/>
                    <a:pt x="8270" y="6045"/>
                    <a:pt x="8134" y="5954"/>
                  </a:cubicBezTo>
                  <a:cubicBezTo>
                    <a:pt x="7621" y="5611"/>
                    <a:pt x="7697" y="4833"/>
                    <a:pt x="8269" y="4598"/>
                  </a:cubicBezTo>
                  <a:close/>
                  <a:moveTo>
                    <a:pt x="3371" y="4687"/>
                  </a:moveTo>
                  <a:cubicBezTo>
                    <a:pt x="3405" y="4893"/>
                    <a:pt x="3382" y="5109"/>
                    <a:pt x="3299" y="5313"/>
                  </a:cubicBezTo>
                  <a:cubicBezTo>
                    <a:pt x="3118" y="5743"/>
                    <a:pt x="2698" y="6024"/>
                    <a:pt x="2230" y="6027"/>
                  </a:cubicBezTo>
                  <a:cubicBezTo>
                    <a:pt x="1721" y="6027"/>
                    <a:pt x="1271" y="5693"/>
                    <a:pt x="1123" y="5206"/>
                  </a:cubicBezTo>
                  <a:cubicBezTo>
                    <a:pt x="1071" y="5034"/>
                    <a:pt x="1061" y="4856"/>
                    <a:pt x="1088" y="4687"/>
                  </a:cubicBezTo>
                  <a:lnTo>
                    <a:pt x="1088" y="4687"/>
                  </a:lnTo>
                  <a:cubicBezTo>
                    <a:pt x="942" y="4844"/>
                    <a:pt x="826" y="5033"/>
                    <a:pt x="753" y="5245"/>
                  </a:cubicBezTo>
                  <a:cubicBezTo>
                    <a:pt x="737" y="5288"/>
                    <a:pt x="737" y="5336"/>
                    <a:pt x="753" y="5379"/>
                  </a:cubicBezTo>
                  <a:cubicBezTo>
                    <a:pt x="972" y="6007"/>
                    <a:pt x="1564" y="6429"/>
                    <a:pt x="2230" y="6432"/>
                  </a:cubicBezTo>
                  <a:cubicBezTo>
                    <a:pt x="2895" y="6431"/>
                    <a:pt x="3487" y="6007"/>
                    <a:pt x="3706" y="5379"/>
                  </a:cubicBezTo>
                  <a:cubicBezTo>
                    <a:pt x="3722" y="5336"/>
                    <a:pt x="3722" y="5288"/>
                    <a:pt x="3706" y="5245"/>
                  </a:cubicBezTo>
                  <a:cubicBezTo>
                    <a:pt x="3634" y="5032"/>
                    <a:pt x="3518" y="4844"/>
                    <a:pt x="3371" y="4687"/>
                  </a:cubicBezTo>
                  <a:close/>
                  <a:moveTo>
                    <a:pt x="8269" y="4192"/>
                  </a:moveTo>
                  <a:lnTo>
                    <a:pt x="8269" y="4193"/>
                  </a:lnTo>
                  <a:cubicBezTo>
                    <a:pt x="7604" y="4195"/>
                    <a:pt x="7011" y="4617"/>
                    <a:pt x="6792" y="5245"/>
                  </a:cubicBezTo>
                  <a:cubicBezTo>
                    <a:pt x="6778" y="5288"/>
                    <a:pt x="6778" y="5336"/>
                    <a:pt x="6792" y="5379"/>
                  </a:cubicBezTo>
                  <a:cubicBezTo>
                    <a:pt x="7010" y="6008"/>
                    <a:pt x="7602" y="6432"/>
                    <a:pt x="8269" y="6432"/>
                  </a:cubicBezTo>
                  <a:cubicBezTo>
                    <a:pt x="8935" y="6432"/>
                    <a:pt x="9528" y="6008"/>
                    <a:pt x="9746" y="5379"/>
                  </a:cubicBezTo>
                  <a:cubicBezTo>
                    <a:pt x="9760" y="5336"/>
                    <a:pt x="9760" y="5288"/>
                    <a:pt x="9746" y="5245"/>
                  </a:cubicBezTo>
                  <a:cubicBezTo>
                    <a:pt x="9527" y="4617"/>
                    <a:pt x="8935" y="4195"/>
                    <a:pt x="8269" y="4192"/>
                  </a:cubicBezTo>
                  <a:close/>
                  <a:moveTo>
                    <a:pt x="1655" y="2044"/>
                  </a:moveTo>
                  <a:cubicBezTo>
                    <a:pt x="1800" y="2626"/>
                    <a:pt x="2160" y="3131"/>
                    <a:pt x="2663" y="3460"/>
                  </a:cubicBezTo>
                  <a:lnTo>
                    <a:pt x="3592" y="4065"/>
                  </a:lnTo>
                  <a:cubicBezTo>
                    <a:pt x="4016" y="4340"/>
                    <a:pt x="4270" y="4811"/>
                    <a:pt x="4268" y="5317"/>
                  </a:cubicBezTo>
                  <a:cubicBezTo>
                    <a:pt x="4268" y="6049"/>
                    <a:pt x="3748" y="6667"/>
                    <a:pt x="3033" y="6786"/>
                  </a:cubicBezTo>
                  <a:lnTo>
                    <a:pt x="529" y="7200"/>
                  </a:lnTo>
                  <a:lnTo>
                    <a:pt x="462" y="5431"/>
                  </a:lnTo>
                  <a:cubicBezTo>
                    <a:pt x="413" y="4173"/>
                    <a:pt x="835" y="2980"/>
                    <a:pt x="1655" y="2044"/>
                  </a:cubicBezTo>
                  <a:close/>
                  <a:moveTo>
                    <a:pt x="8845" y="2045"/>
                  </a:moveTo>
                  <a:cubicBezTo>
                    <a:pt x="9660" y="2980"/>
                    <a:pt x="10087" y="4192"/>
                    <a:pt x="10038" y="5431"/>
                  </a:cubicBezTo>
                  <a:lnTo>
                    <a:pt x="9971" y="7200"/>
                  </a:lnTo>
                  <a:lnTo>
                    <a:pt x="7467" y="6786"/>
                  </a:lnTo>
                  <a:cubicBezTo>
                    <a:pt x="6751" y="6667"/>
                    <a:pt x="6232" y="6049"/>
                    <a:pt x="6232" y="5317"/>
                  </a:cubicBezTo>
                  <a:cubicBezTo>
                    <a:pt x="6229" y="4811"/>
                    <a:pt x="6484" y="4340"/>
                    <a:pt x="6908" y="4065"/>
                  </a:cubicBezTo>
                  <a:lnTo>
                    <a:pt x="7837" y="3460"/>
                  </a:lnTo>
                  <a:cubicBezTo>
                    <a:pt x="8339" y="3132"/>
                    <a:pt x="8699" y="2626"/>
                    <a:pt x="8845" y="2045"/>
                  </a:cubicBezTo>
                  <a:close/>
                  <a:moveTo>
                    <a:pt x="5267" y="10624"/>
                  </a:moveTo>
                  <a:cubicBezTo>
                    <a:pt x="5634" y="10624"/>
                    <a:pt x="6002" y="10774"/>
                    <a:pt x="6268" y="11076"/>
                  </a:cubicBezTo>
                  <a:cubicBezTo>
                    <a:pt x="6101" y="11345"/>
                    <a:pt x="5695" y="11529"/>
                    <a:pt x="5249" y="11529"/>
                  </a:cubicBezTo>
                  <a:lnTo>
                    <a:pt x="5249" y="11531"/>
                  </a:lnTo>
                  <a:cubicBezTo>
                    <a:pt x="4814" y="11531"/>
                    <a:pt x="4422" y="11361"/>
                    <a:pt x="4245" y="11099"/>
                  </a:cubicBezTo>
                  <a:cubicBezTo>
                    <a:pt x="4512" y="10783"/>
                    <a:pt x="4889" y="10624"/>
                    <a:pt x="5267" y="10624"/>
                  </a:cubicBezTo>
                  <a:close/>
                  <a:moveTo>
                    <a:pt x="5035" y="410"/>
                  </a:moveTo>
                  <a:lnTo>
                    <a:pt x="5035" y="1065"/>
                  </a:lnTo>
                  <a:cubicBezTo>
                    <a:pt x="4458" y="1163"/>
                    <a:pt x="4009" y="1679"/>
                    <a:pt x="4009" y="2299"/>
                  </a:cubicBezTo>
                  <a:cubicBezTo>
                    <a:pt x="4009" y="2920"/>
                    <a:pt x="4458" y="3435"/>
                    <a:pt x="5035" y="3533"/>
                  </a:cubicBezTo>
                  <a:lnTo>
                    <a:pt x="5035" y="9187"/>
                  </a:lnTo>
                  <a:lnTo>
                    <a:pt x="4600" y="9187"/>
                  </a:lnTo>
                  <a:cubicBezTo>
                    <a:pt x="4208" y="9171"/>
                    <a:pt x="3896" y="8850"/>
                    <a:pt x="3894" y="8456"/>
                  </a:cubicBezTo>
                  <a:cubicBezTo>
                    <a:pt x="3895" y="8129"/>
                    <a:pt x="3630" y="7863"/>
                    <a:pt x="3301" y="7863"/>
                  </a:cubicBezTo>
                  <a:lnTo>
                    <a:pt x="2984" y="7863"/>
                  </a:lnTo>
                  <a:lnTo>
                    <a:pt x="2984" y="7864"/>
                  </a:lnTo>
                  <a:cubicBezTo>
                    <a:pt x="2983" y="7864"/>
                    <a:pt x="2981" y="7864"/>
                    <a:pt x="2979" y="7864"/>
                  </a:cubicBezTo>
                  <a:cubicBezTo>
                    <a:pt x="2401" y="7864"/>
                    <a:pt x="1931" y="8340"/>
                    <a:pt x="1930" y="8923"/>
                  </a:cubicBezTo>
                  <a:lnTo>
                    <a:pt x="1930" y="12022"/>
                  </a:lnTo>
                  <a:cubicBezTo>
                    <a:pt x="1113" y="11182"/>
                    <a:pt x="636" y="10070"/>
                    <a:pt x="596" y="8899"/>
                  </a:cubicBezTo>
                  <a:lnTo>
                    <a:pt x="545" y="7609"/>
                  </a:lnTo>
                  <a:lnTo>
                    <a:pt x="3098" y="7186"/>
                  </a:lnTo>
                  <a:cubicBezTo>
                    <a:pt x="4010" y="7036"/>
                    <a:pt x="4673" y="6249"/>
                    <a:pt x="4673" y="5317"/>
                  </a:cubicBezTo>
                  <a:cubicBezTo>
                    <a:pt x="4674" y="4676"/>
                    <a:pt x="4352" y="4076"/>
                    <a:pt x="3813" y="3726"/>
                  </a:cubicBezTo>
                  <a:lnTo>
                    <a:pt x="2884" y="3121"/>
                  </a:lnTo>
                  <a:cubicBezTo>
                    <a:pt x="2464" y="2847"/>
                    <a:pt x="2163" y="2424"/>
                    <a:pt x="2045" y="1938"/>
                  </a:cubicBezTo>
                  <a:lnTo>
                    <a:pt x="2012" y="1806"/>
                  </a:lnTo>
                  <a:cubicBezTo>
                    <a:pt x="2003" y="1773"/>
                    <a:pt x="1995" y="1737"/>
                    <a:pt x="1983" y="1702"/>
                  </a:cubicBezTo>
                  <a:cubicBezTo>
                    <a:pt x="2823" y="910"/>
                    <a:pt x="3896" y="457"/>
                    <a:pt x="5035" y="410"/>
                  </a:cubicBezTo>
                  <a:close/>
                  <a:moveTo>
                    <a:pt x="7534" y="8269"/>
                  </a:moveTo>
                  <a:cubicBezTo>
                    <a:pt x="7534" y="8269"/>
                    <a:pt x="8163" y="8551"/>
                    <a:pt x="8167" y="8903"/>
                  </a:cubicBezTo>
                  <a:lnTo>
                    <a:pt x="8167" y="8904"/>
                  </a:lnTo>
                  <a:lnTo>
                    <a:pt x="8139" y="12433"/>
                  </a:lnTo>
                  <a:cubicBezTo>
                    <a:pt x="7820" y="12695"/>
                    <a:pt x="7465" y="12912"/>
                    <a:pt x="7086" y="13081"/>
                  </a:cubicBezTo>
                  <a:lnTo>
                    <a:pt x="6997" y="11887"/>
                  </a:lnTo>
                  <a:cubicBezTo>
                    <a:pt x="6964" y="11441"/>
                    <a:pt x="6766" y="11024"/>
                    <a:pt x="6444" y="10717"/>
                  </a:cubicBezTo>
                  <a:cubicBezTo>
                    <a:pt x="6112" y="10400"/>
                    <a:pt x="5685" y="10241"/>
                    <a:pt x="5258" y="10241"/>
                  </a:cubicBezTo>
                  <a:cubicBezTo>
                    <a:pt x="4834" y="10241"/>
                    <a:pt x="4409" y="10398"/>
                    <a:pt x="4078" y="10712"/>
                  </a:cubicBezTo>
                  <a:cubicBezTo>
                    <a:pt x="3754" y="11016"/>
                    <a:pt x="3555" y="11430"/>
                    <a:pt x="3520" y="11872"/>
                  </a:cubicBezTo>
                  <a:lnTo>
                    <a:pt x="3420" y="13093"/>
                  </a:lnTo>
                  <a:cubicBezTo>
                    <a:pt x="3029" y="12923"/>
                    <a:pt x="2665" y="12701"/>
                    <a:pt x="2335" y="12431"/>
                  </a:cubicBezTo>
                  <a:lnTo>
                    <a:pt x="2335" y="8930"/>
                  </a:lnTo>
                  <a:cubicBezTo>
                    <a:pt x="2335" y="8566"/>
                    <a:pt x="2624" y="8269"/>
                    <a:pt x="2982" y="8269"/>
                  </a:cubicBezTo>
                  <a:lnTo>
                    <a:pt x="3297" y="8269"/>
                  </a:lnTo>
                  <a:cubicBezTo>
                    <a:pt x="3402" y="8270"/>
                    <a:pt x="3486" y="8357"/>
                    <a:pt x="3484" y="8461"/>
                  </a:cubicBezTo>
                  <a:cubicBezTo>
                    <a:pt x="3484" y="9084"/>
                    <a:pt x="3980" y="9592"/>
                    <a:pt x="4591" y="9592"/>
                  </a:cubicBezTo>
                  <a:lnTo>
                    <a:pt x="5885" y="9592"/>
                  </a:lnTo>
                  <a:cubicBezTo>
                    <a:pt x="6494" y="9592"/>
                    <a:pt x="6991" y="9084"/>
                    <a:pt x="6991" y="8461"/>
                  </a:cubicBezTo>
                  <a:cubicBezTo>
                    <a:pt x="6990" y="8357"/>
                    <a:pt x="7073" y="8270"/>
                    <a:pt x="7177" y="8269"/>
                  </a:cubicBezTo>
                  <a:close/>
                  <a:moveTo>
                    <a:pt x="6500" y="11437"/>
                  </a:moveTo>
                  <a:cubicBezTo>
                    <a:pt x="6562" y="11577"/>
                    <a:pt x="6599" y="11727"/>
                    <a:pt x="6611" y="11879"/>
                  </a:cubicBezTo>
                  <a:lnTo>
                    <a:pt x="6710" y="13182"/>
                  </a:lnTo>
                  <a:lnTo>
                    <a:pt x="6710" y="13183"/>
                  </a:lnTo>
                  <a:cubicBezTo>
                    <a:pt x="6237" y="13339"/>
                    <a:pt x="5744" y="13417"/>
                    <a:pt x="5252" y="13417"/>
                  </a:cubicBezTo>
                  <a:cubicBezTo>
                    <a:pt x="4768" y="13417"/>
                    <a:pt x="4285" y="13342"/>
                    <a:pt x="3819" y="13192"/>
                  </a:cubicBezTo>
                  <a:lnTo>
                    <a:pt x="3928" y="11869"/>
                  </a:lnTo>
                  <a:cubicBezTo>
                    <a:pt x="3941" y="11731"/>
                    <a:pt x="3973" y="11596"/>
                    <a:pt x="4025" y="11466"/>
                  </a:cubicBezTo>
                  <a:cubicBezTo>
                    <a:pt x="4300" y="11757"/>
                    <a:pt x="4751" y="11934"/>
                    <a:pt x="5249" y="11934"/>
                  </a:cubicBezTo>
                  <a:cubicBezTo>
                    <a:pt x="5761" y="11934"/>
                    <a:pt x="6228" y="11743"/>
                    <a:pt x="6500" y="11437"/>
                  </a:cubicBezTo>
                  <a:close/>
                  <a:moveTo>
                    <a:pt x="5264" y="1"/>
                  </a:moveTo>
                  <a:cubicBezTo>
                    <a:pt x="5259" y="1"/>
                    <a:pt x="5254" y="1"/>
                    <a:pt x="5249" y="1"/>
                  </a:cubicBezTo>
                  <a:cubicBezTo>
                    <a:pt x="3832" y="1"/>
                    <a:pt x="2508" y="565"/>
                    <a:pt x="1521" y="1591"/>
                  </a:cubicBezTo>
                  <a:cubicBezTo>
                    <a:pt x="521" y="2631"/>
                    <a:pt x="1" y="4000"/>
                    <a:pt x="57" y="5448"/>
                  </a:cubicBezTo>
                  <a:lnTo>
                    <a:pt x="191" y="8914"/>
                  </a:lnTo>
                  <a:cubicBezTo>
                    <a:pt x="238" y="10231"/>
                    <a:pt x="793" y="11479"/>
                    <a:pt x="1740" y="12395"/>
                  </a:cubicBezTo>
                  <a:cubicBezTo>
                    <a:pt x="2717" y="13346"/>
                    <a:pt x="3983" y="13822"/>
                    <a:pt x="5249" y="13822"/>
                  </a:cubicBezTo>
                  <a:cubicBezTo>
                    <a:pt x="6516" y="13822"/>
                    <a:pt x="7782" y="13346"/>
                    <a:pt x="8759" y="12395"/>
                  </a:cubicBezTo>
                  <a:cubicBezTo>
                    <a:pt x="9706" y="11479"/>
                    <a:pt x="10260" y="10231"/>
                    <a:pt x="10308" y="8914"/>
                  </a:cubicBezTo>
                  <a:lnTo>
                    <a:pt x="10442" y="5448"/>
                  </a:lnTo>
                  <a:cubicBezTo>
                    <a:pt x="10522" y="3362"/>
                    <a:pt x="9370" y="1427"/>
                    <a:pt x="7507" y="519"/>
                  </a:cubicBezTo>
                  <a:cubicBezTo>
                    <a:pt x="7478" y="505"/>
                    <a:pt x="7447" y="498"/>
                    <a:pt x="7417" y="498"/>
                  </a:cubicBezTo>
                  <a:cubicBezTo>
                    <a:pt x="7342" y="498"/>
                    <a:pt x="7271" y="540"/>
                    <a:pt x="7236" y="611"/>
                  </a:cubicBezTo>
                  <a:cubicBezTo>
                    <a:pt x="7187" y="712"/>
                    <a:pt x="7229" y="833"/>
                    <a:pt x="7330" y="882"/>
                  </a:cubicBezTo>
                  <a:cubicBezTo>
                    <a:pt x="7763" y="1094"/>
                    <a:pt x="8164" y="1371"/>
                    <a:pt x="8515" y="1702"/>
                  </a:cubicBezTo>
                  <a:cubicBezTo>
                    <a:pt x="8505" y="1737"/>
                    <a:pt x="8495" y="1771"/>
                    <a:pt x="8487" y="1806"/>
                  </a:cubicBezTo>
                  <a:lnTo>
                    <a:pt x="8455" y="1937"/>
                  </a:lnTo>
                  <a:cubicBezTo>
                    <a:pt x="8335" y="2424"/>
                    <a:pt x="8036" y="2847"/>
                    <a:pt x="7615" y="3121"/>
                  </a:cubicBezTo>
                  <a:lnTo>
                    <a:pt x="6686" y="3726"/>
                  </a:lnTo>
                  <a:cubicBezTo>
                    <a:pt x="6148" y="4076"/>
                    <a:pt x="5824" y="4676"/>
                    <a:pt x="5827" y="5317"/>
                  </a:cubicBezTo>
                  <a:cubicBezTo>
                    <a:pt x="5827" y="6249"/>
                    <a:pt x="6488" y="7036"/>
                    <a:pt x="7400" y="7186"/>
                  </a:cubicBezTo>
                  <a:lnTo>
                    <a:pt x="9953" y="7608"/>
                  </a:lnTo>
                  <a:lnTo>
                    <a:pt x="9904" y="8899"/>
                  </a:lnTo>
                  <a:cubicBezTo>
                    <a:pt x="9863" y="10068"/>
                    <a:pt x="9387" y="11182"/>
                    <a:pt x="8572" y="12022"/>
                  </a:cubicBezTo>
                  <a:lnTo>
                    <a:pt x="8572" y="8903"/>
                  </a:lnTo>
                  <a:cubicBezTo>
                    <a:pt x="8569" y="8331"/>
                    <a:pt x="8108" y="7864"/>
                    <a:pt x="7540" y="7864"/>
                  </a:cubicBezTo>
                  <a:cubicBezTo>
                    <a:pt x="7538" y="7864"/>
                    <a:pt x="7536" y="7864"/>
                    <a:pt x="7534" y="7864"/>
                  </a:cubicBezTo>
                  <a:lnTo>
                    <a:pt x="7197" y="7864"/>
                  </a:lnTo>
                  <a:cubicBezTo>
                    <a:pt x="7196" y="7864"/>
                    <a:pt x="7195" y="7864"/>
                    <a:pt x="7195" y="7864"/>
                  </a:cubicBezTo>
                  <a:cubicBezTo>
                    <a:pt x="6869" y="7864"/>
                    <a:pt x="6604" y="8130"/>
                    <a:pt x="6605" y="8458"/>
                  </a:cubicBezTo>
                  <a:cubicBezTo>
                    <a:pt x="6604" y="8850"/>
                    <a:pt x="6291" y="9172"/>
                    <a:pt x="5899" y="9187"/>
                  </a:cubicBezTo>
                  <a:lnTo>
                    <a:pt x="5467" y="9187"/>
                  </a:lnTo>
                  <a:lnTo>
                    <a:pt x="5467" y="3533"/>
                  </a:lnTo>
                  <a:cubicBezTo>
                    <a:pt x="6040" y="3435"/>
                    <a:pt x="6490" y="2920"/>
                    <a:pt x="6490" y="2299"/>
                  </a:cubicBezTo>
                  <a:cubicBezTo>
                    <a:pt x="6490" y="1679"/>
                    <a:pt x="6040" y="1163"/>
                    <a:pt x="5467" y="1065"/>
                  </a:cubicBezTo>
                  <a:lnTo>
                    <a:pt x="5467" y="410"/>
                  </a:lnTo>
                  <a:cubicBezTo>
                    <a:pt x="5846" y="427"/>
                    <a:pt x="6222" y="489"/>
                    <a:pt x="6586" y="596"/>
                  </a:cubicBezTo>
                  <a:cubicBezTo>
                    <a:pt x="6606" y="601"/>
                    <a:pt x="6625" y="604"/>
                    <a:pt x="6644" y="604"/>
                  </a:cubicBezTo>
                  <a:cubicBezTo>
                    <a:pt x="6732" y="604"/>
                    <a:pt x="6812" y="546"/>
                    <a:pt x="6837" y="459"/>
                  </a:cubicBezTo>
                  <a:cubicBezTo>
                    <a:pt x="6869" y="351"/>
                    <a:pt x="6807" y="238"/>
                    <a:pt x="6700" y="207"/>
                  </a:cubicBezTo>
                  <a:cubicBezTo>
                    <a:pt x="6234" y="71"/>
                    <a:pt x="5750" y="1"/>
                    <a:pt x="5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8" name="Google Shape;408;p50"/>
          <p:cNvCxnSpPr>
            <a:cxnSpLocks/>
            <a:stCxn id="379" idx="1"/>
            <a:endCxn id="384" idx="3"/>
          </p:cNvCxnSpPr>
          <p:nvPr/>
        </p:nvCxnSpPr>
        <p:spPr>
          <a:xfrm flipH="1">
            <a:off x="4070504" y="2828416"/>
            <a:ext cx="372340" cy="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50"/>
          <p:cNvCxnSpPr>
            <a:cxnSpLocks/>
            <a:stCxn id="398" idx="1"/>
            <a:endCxn id="379" idx="3"/>
          </p:cNvCxnSpPr>
          <p:nvPr/>
        </p:nvCxnSpPr>
        <p:spPr>
          <a:xfrm flipH="1" flipV="1">
            <a:off x="4722949" y="2828416"/>
            <a:ext cx="350580" cy="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0362DA1-675F-6D95-3FED-D853F6FF869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8705" y="1851149"/>
            <a:ext cx="1485788" cy="2518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8F3593-A3E7-105F-27F2-16A3CD3FA4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2681" y="2243809"/>
            <a:ext cx="1475498" cy="2126183"/>
          </a:xfrm>
          <a:prstGeom prst="rect">
            <a:avLst/>
          </a:prstGeom>
        </p:spPr>
      </p:pic>
      <p:sp>
        <p:nvSpPr>
          <p:cNvPr id="15" name="Google Shape;374;p50">
            <a:extLst>
              <a:ext uri="{FF2B5EF4-FFF2-40B4-BE49-F238E27FC236}">
                <a16:creationId xmlns:a16="http://schemas.microsoft.com/office/drawing/2014/main" id="{3D9B0CF4-6BF9-189E-A38E-A1A75005CA56}"/>
              </a:ext>
            </a:extLst>
          </p:cNvPr>
          <p:cNvSpPr txBox="1">
            <a:spLocks/>
          </p:cNvSpPr>
          <p:nvPr/>
        </p:nvSpPr>
        <p:spPr>
          <a:xfrm>
            <a:off x="916147" y="1561699"/>
            <a:ext cx="2195652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0" i="0" u="none" strike="noStrike" cap="none">
                <a:solidFill>
                  <a:schemeClr val="accent5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marL="0" indent="0"/>
            <a:r>
              <a:rPr lang="en-SG" dirty="0"/>
              <a:t>(Globular vase)</a:t>
            </a:r>
          </a:p>
        </p:txBody>
      </p:sp>
      <p:sp>
        <p:nvSpPr>
          <p:cNvPr id="17" name="Google Shape;375;p50">
            <a:extLst>
              <a:ext uri="{FF2B5EF4-FFF2-40B4-BE49-F238E27FC236}">
                <a16:creationId xmlns:a16="http://schemas.microsoft.com/office/drawing/2014/main" id="{01899678-D824-48E7-C1B0-EE2B94BD4090}"/>
              </a:ext>
            </a:extLst>
          </p:cNvPr>
          <p:cNvSpPr txBox="1">
            <a:spLocks/>
          </p:cNvSpPr>
          <p:nvPr/>
        </p:nvSpPr>
        <p:spPr>
          <a:xfrm>
            <a:off x="5812463" y="1561699"/>
            <a:ext cx="2427714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0" i="0" u="none" strike="noStrike" cap="none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marL="0" indent="0"/>
            <a:r>
              <a:rPr lang="en-SG" dirty="0"/>
              <a:t>(Long Neck vase)</a:t>
            </a:r>
          </a:p>
        </p:txBody>
      </p:sp>
    </p:spTree>
    <p:extLst>
      <p:ext uri="{BB962C8B-B14F-4D97-AF65-F5344CB8AC3E}">
        <p14:creationId xmlns:p14="http://schemas.microsoft.com/office/powerpoint/2010/main" val="171716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 build="p"/>
      <p:bldP spid="375" grpId="0" build="p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236845" y="2870568"/>
            <a:ext cx="645405" cy="143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4060">
            <a:off x="1305145" y="1173419"/>
            <a:ext cx="645405" cy="143376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0"/>
          <p:cNvSpPr txBox="1">
            <a:spLocks noGrp="1"/>
          </p:cNvSpPr>
          <p:nvPr>
            <p:ph type="subTitle" idx="2"/>
          </p:nvPr>
        </p:nvSpPr>
        <p:spPr>
          <a:xfrm>
            <a:off x="3870250" y="1258178"/>
            <a:ext cx="15702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Meiping</a:t>
            </a:r>
            <a:endParaRPr dirty="0"/>
          </a:p>
        </p:txBody>
      </p:sp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Porcelain Shapes</a:t>
            </a:r>
            <a:endParaRPr dirty="0"/>
          </a:p>
        </p:txBody>
      </p:sp>
      <p:sp>
        <p:nvSpPr>
          <p:cNvPr id="398" name="Google Shape;398;p50"/>
          <p:cNvSpPr/>
          <p:nvPr/>
        </p:nvSpPr>
        <p:spPr>
          <a:xfrm>
            <a:off x="2117678" y="2550995"/>
            <a:ext cx="423600" cy="42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50"/>
          <p:cNvGrpSpPr/>
          <p:nvPr/>
        </p:nvGrpSpPr>
        <p:grpSpPr>
          <a:xfrm>
            <a:off x="2212736" y="2609333"/>
            <a:ext cx="233472" cy="306666"/>
            <a:chOff x="4018445" y="3267829"/>
            <a:chExt cx="283753" cy="372710"/>
          </a:xfrm>
        </p:grpSpPr>
        <p:sp>
          <p:nvSpPr>
            <p:cNvPr id="400" name="Google Shape;400;p50"/>
            <p:cNvSpPr/>
            <p:nvPr/>
          </p:nvSpPr>
          <p:spPr>
            <a:xfrm>
              <a:off x="4022463" y="3273276"/>
              <a:ext cx="275097" cy="361816"/>
            </a:xfrm>
            <a:custGeom>
              <a:avLst/>
              <a:gdLst/>
              <a:ahLst/>
              <a:cxnLst/>
              <a:rect l="l" t="t" r="r" b="b"/>
              <a:pathLst>
                <a:path w="10202" h="13418" extrusionOk="0">
                  <a:moveTo>
                    <a:pt x="5100" y="0"/>
                  </a:moveTo>
                  <a:cubicBezTo>
                    <a:pt x="2266" y="0"/>
                    <a:pt x="0" y="2379"/>
                    <a:pt x="111" y="5237"/>
                  </a:cubicBezTo>
                  <a:lnTo>
                    <a:pt x="244" y="8704"/>
                  </a:lnTo>
                  <a:cubicBezTo>
                    <a:pt x="346" y="11336"/>
                    <a:pt x="2490" y="13418"/>
                    <a:pt x="5100" y="13418"/>
                  </a:cubicBezTo>
                  <a:cubicBezTo>
                    <a:pt x="7711" y="13418"/>
                    <a:pt x="9855" y="11336"/>
                    <a:pt x="9957" y="8704"/>
                  </a:cubicBezTo>
                  <a:lnTo>
                    <a:pt x="10091" y="5237"/>
                  </a:lnTo>
                  <a:cubicBezTo>
                    <a:pt x="10202" y="2379"/>
                    <a:pt x="7936" y="0"/>
                    <a:pt x="51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4149441" y="3273276"/>
              <a:ext cx="148119" cy="361816"/>
            </a:xfrm>
            <a:custGeom>
              <a:avLst/>
              <a:gdLst/>
              <a:ahLst/>
              <a:cxnLst/>
              <a:rect l="l" t="t" r="r" b="b"/>
              <a:pathLst>
                <a:path w="5493" h="13418" extrusionOk="0">
                  <a:moveTo>
                    <a:pt x="391" y="0"/>
                  </a:moveTo>
                  <a:cubicBezTo>
                    <a:pt x="260" y="0"/>
                    <a:pt x="131" y="5"/>
                    <a:pt x="1" y="15"/>
                  </a:cubicBezTo>
                  <a:cubicBezTo>
                    <a:pt x="2652" y="222"/>
                    <a:pt x="4708" y="2512"/>
                    <a:pt x="4603" y="5237"/>
                  </a:cubicBezTo>
                  <a:lnTo>
                    <a:pt x="4469" y="8704"/>
                  </a:lnTo>
                  <a:cubicBezTo>
                    <a:pt x="4372" y="11205"/>
                    <a:pt x="2433" y="13208"/>
                    <a:pt x="2" y="13402"/>
                  </a:cubicBezTo>
                  <a:cubicBezTo>
                    <a:pt x="131" y="13412"/>
                    <a:pt x="260" y="13418"/>
                    <a:pt x="391" y="13418"/>
                  </a:cubicBezTo>
                  <a:cubicBezTo>
                    <a:pt x="3002" y="13418"/>
                    <a:pt x="5146" y="11336"/>
                    <a:pt x="5248" y="8704"/>
                  </a:cubicBezTo>
                  <a:lnTo>
                    <a:pt x="5382" y="5237"/>
                  </a:lnTo>
                  <a:cubicBezTo>
                    <a:pt x="5493" y="2379"/>
                    <a:pt x="3225" y="0"/>
                    <a:pt x="391" y="0"/>
                  </a:cubicBezTo>
                  <a:close/>
                </a:path>
              </a:pathLst>
            </a:custGeom>
            <a:solidFill>
              <a:schemeClr val="dk1">
                <a:alpha val="217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4023838" y="3312160"/>
              <a:ext cx="272293" cy="272050"/>
            </a:xfrm>
            <a:custGeom>
              <a:avLst/>
              <a:gdLst/>
              <a:ahLst/>
              <a:cxnLst/>
              <a:rect l="l" t="t" r="r" b="b"/>
              <a:pathLst>
                <a:path w="10098" h="10089" extrusionOk="0">
                  <a:moveTo>
                    <a:pt x="1553" y="0"/>
                  </a:moveTo>
                  <a:cubicBezTo>
                    <a:pt x="543" y="1000"/>
                    <a:pt x="1" y="2378"/>
                    <a:pt x="60" y="3795"/>
                  </a:cubicBezTo>
                  <a:lnTo>
                    <a:pt x="136" y="5795"/>
                  </a:lnTo>
                  <a:lnTo>
                    <a:pt x="2867" y="5343"/>
                  </a:lnTo>
                  <a:cubicBezTo>
                    <a:pt x="3676" y="5209"/>
                    <a:pt x="4270" y="4501"/>
                    <a:pt x="4270" y="3673"/>
                  </a:cubicBezTo>
                  <a:cubicBezTo>
                    <a:pt x="4271" y="3100"/>
                    <a:pt x="3982" y="2565"/>
                    <a:pt x="3503" y="2252"/>
                  </a:cubicBezTo>
                  <a:lnTo>
                    <a:pt x="2574" y="1647"/>
                  </a:lnTo>
                  <a:cubicBezTo>
                    <a:pt x="2112" y="1345"/>
                    <a:pt x="1780" y="878"/>
                    <a:pt x="1648" y="342"/>
                  </a:cubicBezTo>
                  <a:lnTo>
                    <a:pt x="1616" y="211"/>
                  </a:lnTo>
                  <a:cubicBezTo>
                    <a:pt x="1597" y="139"/>
                    <a:pt x="1576" y="70"/>
                    <a:pt x="1553" y="0"/>
                  </a:cubicBezTo>
                  <a:close/>
                  <a:moveTo>
                    <a:pt x="8547" y="2"/>
                  </a:moveTo>
                  <a:cubicBezTo>
                    <a:pt x="8522" y="71"/>
                    <a:pt x="8500" y="140"/>
                    <a:pt x="8483" y="212"/>
                  </a:cubicBezTo>
                  <a:lnTo>
                    <a:pt x="8451" y="343"/>
                  </a:lnTo>
                  <a:cubicBezTo>
                    <a:pt x="8318" y="879"/>
                    <a:pt x="7987" y="1346"/>
                    <a:pt x="7526" y="1647"/>
                  </a:cubicBezTo>
                  <a:lnTo>
                    <a:pt x="6595" y="2252"/>
                  </a:lnTo>
                  <a:cubicBezTo>
                    <a:pt x="6117" y="2566"/>
                    <a:pt x="5827" y="3101"/>
                    <a:pt x="5829" y="3674"/>
                  </a:cubicBezTo>
                  <a:cubicBezTo>
                    <a:pt x="5829" y="4503"/>
                    <a:pt x="6422" y="5209"/>
                    <a:pt x="7233" y="5343"/>
                  </a:cubicBezTo>
                  <a:lnTo>
                    <a:pt x="9962" y="5795"/>
                  </a:lnTo>
                  <a:lnTo>
                    <a:pt x="10040" y="3795"/>
                  </a:lnTo>
                  <a:cubicBezTo>
                    <a:pt x="10098" y="2378"/>
                    <a:pt x="9556" y="1000"/>
                    <a:pt x="8547" y="2"/>
                  </a:cubicBezTo>
                  <a:close/>
                  <a:moveTo>
                    <a:pt x="5049" y="8254"/>
                  </a:moveTo>
                  <a:cubicBezTo>
                    <a:pt x="4332" y="8254"/>
                    <a:pt x="3751" y="8665"/>
                    <a:pt x="3751" y="9172"/>
                  </a:cubicBezTo>
                  <a:cubicBezTo>
                    <a:pt x="3751" y="9678"/>
                    <a:pt x="4332" y="10089"/>
                    <a:pt x="5049" y="10089"/>
                  </a:cubicBezTo>
                  <a:cubicBezTo>
                    <a:pt x="5767" y="10089"/>
                    <a:pt x="6347" y="9678"/>
                    <a:pt x="6347" y="9172"/>
                  </a:cubicBezTo>
                  <a:cubicBezTo>
                    <a:pt x="6347" y="8665"/>
                    <a:pt x="5767" y="8254"/>
                    <a:pt x="5049" y="82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4059783" y="3386314"/>
              <a:ext cx="221464" cy="73345"/>
            </a:xfrm>
            <a:custGeom>
              <a:avLst/>
              <a:gdLst/>
              <a:ahLst/>
              <a:cxnLst/>
              <a:rect l="l" t="t" r="r" b="b"/>
              <a:pathLst>
                <a:path w="8213" h="2720" extrusionOk="0">
                  <a:moveTo>
                    <a:pt x="697" y="1"/>
                  </a:moveTo>
                  <a:cubicBezTo>
                    <a:pt x="354" y="119"/>
                    <a:pt x="104" y="420"/>
                    <a:pt x="53" y="779"/>
                  </a:cubicBezTo>
                  <a:cubicBezTo>
                    <a:pt x="1" y="1139"/>
                    <a:pt x="153" y="1496"/>
                    <a:pt x="449" y="1708"/>
                  </a:cubicBezTo>
                  <a:cubicBezTo>
                    <a:pt x="616" y="1827"/>
                    <a:pt x="813" y="1888"/>
                    <a:pt x="1012" y="1888"/>
                  </a:cubicBezTo>
                  <a:cubicBezTo>
                    <a:pt x="1164" y="1888"/>
                    <a:pt x="1316" y="1853"/>
                    <a:pt x="1456" y="1780"/>
                  </a:cubicBezTo>
                  <a:cubicBezTo>
                    <a:pt x="1779" y="1614"/>
                    <a:pt x="1982" y="1282"/>
                    <a:pt x="1982" y="919"/>
                  </a:cubicBezTo>
                  <a:cubicBezTo>
                    <a:pt x="1791" y="371"/>
                    <a:pt x="1277" y="2"/>
                    <a:pt x="697" y="1"/>
                  </a:cubicBezTo>
                  <a:close/>
                  <a:moveTo>
                    <a:pt x="6736" y="1"/>
                  </a:moveTo>
                  <a:cubicBezTo>
                    <a:pt x="6144" y="1"/>
                    <a:pt x="5621" y="383"/>
                    <a:pt x="5441" y="946"/>
                  </a:cubicBezTo>
                  <a:cubicBezTo>
                    <a:pt x="5261" y="1509"/>
                    <a:pt x="5465" y="2124"/>
                    <a:pt x="5947" y="2467"/>
                  </a:cubicBezTo>
                  <a:cubicBezTo>
                    <a:pt x="6183" y="2636"/>
                    <a:pt x="6459" y="2720"/>
                    <a:pt x="6736" y="2720"/>
                  </a:cubicBezTo>
                  <a:cubicBezTo>
                    <a:pt x="7022" y="2720"/>
                    <a:pt x="7308" y="2630"/>
                    <a:pt x="7549" y="2450"/>
                  </a:cubicBezTo>
                  <a:cubicBezTo>
                    <a:pt x="8023" y="2097"/>
                    <a:pt x="8213" y="1478"/>
                    <a:pt x="8021" y="919"/>
                  </a:cubicBezTo>
                  <a:cubicBezTo>
                    <a:pt x="7831" y="371"/>
                    <a:pt x="7315" y="2"/>
                    <a:pt x="6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4075611" y="3484952"/>
              <a:ext cx="168154" cy="143427"/>
            </a:xfrm>
            <a:custGeom>
              <a:avLst/>
              <a:gdLst/>
              <a:ahLst/>
              <a:cxnLst/>
              <a:rect l="l" t="t" r="r" b="b"/>
              <a:pathLst>
                <a:path w="6236" h="5319" extrusionOk="0">
                  <a:moveTo>
                    <a:pt x="852" y="1"/>
                  </a:moveTo>
                  <a:cubicBezTo>
                    <a:pt x="382" y="1"/>
                    <a:pt x="0" y="388"/>
                    <a:pt x="0" y="868"/>
                  </a:cubicBezTo>
                  <a:lnTo>
                    <a:pt x="0" y="4459"/>
                  </a:lnTo>
                  <a:cubicBezTo>
                    <a:pt x="435" y="4829"/>
                    <a:pt x="934" y="5120"/>
                    <a:pt x="1471" y="5319"/>
                  </a:cubicBezTo>
                  <a:lnTo>
                    <a:pt x="1593" y="3826"/>
                  </a:lnTo>
                  <a:cubicBezTo>
                    <a:pt x="1663" y="3009"/>
                    <a:pt x="2333" y="2382"/>
                    <a:pt x="3138" y="2382"/>
                  </a:cubicBezTo>
                  <a:cubicBezTo>
                    <a:pt x="3948" y="2382"/>
                    <a:pt x="4620" y="3016"/>
                    <a:pt x="4682" y="3839"/>
                  </a:cubicBezTo>
                  <a:lnTo>
                    <a:pt x="4793" y="5307"/>
                  </a:lnTo>
                  <a:cubicBezTo>
                    <a:pt x="5319" y="5110"/>
                    <a:pt x="5808" y="4823"/>
                    <a:pt x="6236" y="4459"/>
                  </a:cubicBezTo>
                  <a:lnTo>
                    <a:pt x="6236" y="848"/>
                  </a:lnTo>
                  <a:cubicBezTo>
                    <a:pt x="6236" y="380"/>
                    <a:pt x="5862" y="1"/>
                    <a:pt x="5404" y="1"/>
                  </a:cubicBezTo>
                  <a:lnTo>
                    <a:pt x="5067" y="1"/>
                  </a:lnTo>
                  <a:cubicBezTo>
                    <a:pt x="4850" y="2"/>
                    <a:pt x="4675" y="180"/>
                    <a:pt x="4677" y="397"/>
                  </a:cubicBezTo>
                  <a:cubicBezTo>
                    <a:pt x="4677" y="909"/>
                    <a:pt x="4270" y="1323"/>
                    <a:pt x="3768" y="1323"/>
                  </a:cubicBezTo>
                  <a:lnTo>
                    <a:pt x="2468" y="1323"/>
                  </a:lnTo>
                  <a:cubicBezTo>
                    <a:pt x="1967" y="1323"/>
                    <a:pt x="1559" y="909"/>
                    <a:pt x="1559" y="397"/>
                  </a:cubicBezTo>
                  <a:cubicBezTo>
                    <a:pt x="1560" y="180"/>
                    <a:pt x="1386" y="2"/>
                    <a:pt x="11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4202589" y="3581891"/>
              <a:ext cx="41176" cy="45706"/>
            </a:xfrm>
            <a:custGeom>
              <a:avLst/>
              <a:gdLst/>
              <a:ahLst/>
              <a:cxnLst/>
              <a:rect l="l" t="t" r="r" b="b"/>
              <a:pathLst>
                <a:path w="1527" h="1695" extrusionOk="0">
                  <a:moveTo>
                    <a:pt x="1527" y="1"/>
                  </a:moveTo>
                  <a:cubicBezTo>
                    <a:pt x="1117" y="552"/>
                    <a:pt x="599" y="1012"/>
                    <a:pt x="1" y="1350"/>
                  </a:cubicBezTo>
                  <a:lnTo>
                    <a:pt x="27" y="1695"/>
                  </a:lnTo>
                  <a:cubicBezTo>
                    <a:pt x="574" y="1499"/>
                    <a:pt x="1083" y="1206"/>
                    <a:pt x="1527" y="832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D2B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4131968" y="3301563"/>
              <a:ext cx="56060" cy="56546"/>
            </a:xfrm>
            <a:custGeom>
              <a:avLst/>
              <a:gdLst/>
              <a:ahLst/>
              <a:cxnLst/>
              <a:rect l="l" t="t" r="r" b="b"/>
              <a:pathLst>
                <a:path w="2079" h="2097" extrusionOk="0">
                  <a:moveTo>
                    <a:pt x="1039" y="0"/>
                  </a:moveTo>
                  <a:cubicBezTo>
                    <a:pt x="466" y="0"/>
                    <a:pt x="1" y="468"/>
                    <a:pt x="1" y="1048"/>
                  </a:cubicBezTo>
                  <a:cubicBezTo>
                    <a:pt x="1" y="1627"/>
                    <a:pt x="466" y="2096"/>
                    <a:pt x="1039" y="2096"/>
                  </a:cubicBezTo>
                  <a:cubicBezTo>
                    <a:pt x="1613" y="2096"/>
                    <a:pt x="2078" y="1627"/>
                    <a:pt x="2078" y="1048"/>
                  </a:cubicBezTo>
                  <a:cubicBezTo>
                    <a:pt x="2078" y="468"/>
                    <a:pt x="1613" y="0"/>
                    <a:pt x="1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4018445" y="3267829"/>
              <a:ext cx="283753" cy="372710"/>
            </a:xfrm>
            <a:custGeom>
              <a:avLst/>
              <a:gdLst/>
              <a:ahLst/>
              <a:cxnLst/>
              <a:rect l="l" t="t" r="r" b="b"/>
              <a:pathLst>
                <a:path w="10523" h="13822" extrusionOk="0">
                  <a:moveTo>
                    <a:pt x="5249" y="1453"/>
                  </a:moveTo>
                  <a:cubicBezTo>
                    <a:pt x="5710" y="1453"/>
                    <a:pt x="6085" y="1833"/>
                    <a:pt x="6085" y="2300"/>
                  </a:cubicBezTo>
                  <a:cubicBezTo>
                    <a:pt x="6085" y="2767"/>
                    <a:pt x="5710" y="3146"/>
                    <a:pt x="5249" y="3146"/>
                  </a:cubicBezTo>
                  <a:cubicBezTo>
                    <a:pt x="4788" y="3146"/>
                    <a:pt x="4414" y="2767"/>
                    <a:pt x="4414" y="2300"/>
                  </a:cubicBezTo>
                  <a:cubicBezTo>
                    <a:pt x="4414" y="1832"/>
                    <a:pt x="4788" y="1453"/>
                    <a:pt x="5249" y="1453"/>
                  </a:cubicBezTo>
                  <a:close/>
                  <a:moveTo>
                    <a:pt x="2229" y="3715"/>
                  </a:moveTo>
                  <a:cubicBezTo>
                    <a:pt x="2006" y="3715"/>
                    <a:pt x="1782" y="3779"/>
                    <a:pt x="1587" y="3909"/>
                  </a:cubicBezTo>
                  <a:cubicBezTo>
                    <a:pt x="1313" y="4093"/>
                    <a:pt x="1138" y="4377"/>
                    <a:pt x="1088" y="4687"/>
                  </a:cubicBezTo>
                  <a:lnTo>
                    <a:pt x="1088" y="4687"/>
                  </a:lnTo>
                  <a:cubicBezTo>
                    <a:pt x="1377" y="4378"/>
                    <a:pt x="1787" y="4192"/>
                    <a:pt x="2230" y="4192"/>
                  </a:cubicBezTo>
                  <a:cubicBezTo>
                    <a:pt x="2672" y="4192"/>
                    <a:pt x="3082" y="4377"/>
                    <a:pt x="3371" y="4687"/>
                  </a:cubicBezTo>
                  <a:lnTo>
                    <a:pt x="3371" y="4687"/>
                  </a:lnTo>
                  <a:cubicBezTo>
                    <a:pt x="3327" y="4415"/>
                    <a:pt x="3187" y="4161"/>
                    <a:pt x="2963" y="3977"/>
                  </a:cubicBezTo>
                  <a:cubicBezTo>
                    <a:pt x="2750" y="3803"/>
                    <a:pt x="2490" y="3715"/>
                    <a:pt x="2229" y="3715"/>
                  </a:cubicBezTo>
                  <a:close/>
                  <a:moveTo>
                    <a:pt x="2242" y="4978"/>
                  </a:moveTo>
                  <a:cubicBezTo>
                    <a:pt x="2233" y="4978"/>
                    <a:pt x="2224" y="4979"/>
                    <a:pt x="2215" y="4980"/>
                  </a:cubicBezTo>
                  <a:cubicBezTo>
                    <a:pt x="2113" y="4996"/>
                    <a:pt x="2036" y="5085"/>
                    <a:pt x="2038" y="5189"/>
                  </a:cubicBezTo>
                  <a:lnTo>
                    <a:pt x="2038" y="5442"/>
                  </a:lnTo>
                  <a:cubicBezTo>
                    <a:pt x="2038" y="5556"/>
                    <a:pt x="2130" y="5645"/>
                    <a:pt x="2241" y="5645"/>
                  </a:cubicBezTo>
                  <a:cubicBezTo>
                    <a:pt x="2249" y="5645"/>
                    <a:pt x="2257" y="5645"/>
                    <a:pt x="2266" y="5644"/>
                  </a:cubicBezTo>
                  <a:cubicBezTo>
                    <a:pt x="2369" y="5628"/>
                    <a:pt x="2444" y="5539"/>
                    <a:pt x="2443" y="5435"/>
                  </a:cubicBezTo>
                  <a:lnTo>
                    <a:pt x="2443" y="5181"/>
                  </a:lnTo>
                  <a:cubicBezTo>
                    <a:pt x="2444" y="5068"/>
                    <a:pt x="2351" y="4978"/>
                    <a:pt x="2242" y="4978"/>
                  </a:cubicBezTo>
                  <a:close/>
                  <a:moveTo>
                    <a:pt x="8262" y="4978"/>
                  </a:moveTo>
                  <a:cubicBezTo>
                    <a:pt x="8151" y="4978"/>
                    <a:pt x="8057" y="5067"/>
                    <a:pt x="8059" y="5181"/>
                  </a:cubicBezTo>
                  <a:lnTo>
                    <a:pt x="8059" y="5435"/>
                  </a:lnTo>
                  <a:cubicBezTo>
                    <a:pt x="8056" y="5539"/>
                    <a:pt x="8132" y="5628"/>
                    <a:pt x="8236" y="5644"/>
                  </a:cubicBezTo>
                  <a:cubicBezTo>
                    <a:pt x="8244" y="5645"/>
                    <a:pt x="8252" y="5645"/>
                    <a:pt x="8260" y="5645"/>
                  </a:cubicBezTo>
                  <a:cubicBezTo>
                    <a:pt x="8370" y="5645"/>
                    <a:pt x="8464" y="5556"/>
                    <a:pt x="8464" y="5442"/>
                  </a:cubicBezTo>
                  <a:lnTo>
                    <a:pt x="8464" y="5189"/>
                  </a:lnTo>
                  <a:cubicBezTo>
                    <a:pt x="8465" y="5085"/>
                    <a:pt x="8389" y="4996"/>
                    <a:pt x="8286" y="4980"/>
                  </a:cubicBezTo>
                  <a:cubicBezTo>
                    <a:pt x="8278" y="4979"/>
                    <a:pt x="8270" y="4978"/>
                    <a:pt x="8262" y="4978"/>
                  </a:cubicBezTo>
                  <a:close/>
                  <a:moveTo>
                    <a:pt x="8269" y="4598"/>
                  </a:moveTo>
                  <a:cubicBezTo>
                    <a:pt x="8736" y="4599"/>
                    <a:pt x="9157" y="4880"/>
                    <a:pt x="9337" y="5313"/>
                  </a:cubicBezTo>
                  <a:cubicBezTo>
                    <a:pt x="9337" y="5767"/>
                    <a:pt x="8964" y="6086"/>
                    <a:pt x="8563" y="6086"/>
                  </a:cubicBezTo>
                  <a:cubicBezTo>
                    <a:pt x="8418" y="6086"/>
                    <a:pt x="8270" y="6045"/>
                    <a:pt x="8134" y="5954"/>
                  </a:cubicBezTo>
                  <a:cubicBezTo>
                    <a:pt x="7621" y="5611"/>
                    <a:pt x="7697" y="4833"/>
                    <a:pt x="8269" y="4598"/>
                  </a:cubicBezTo>
                  <a:close/>
                  <a:moveTo>
                    <a:pt x="3371" y="4687"/>
                  </a:moveTo>
                  <a:cubicBezTo>
                    <a:pt x="3405" y="4893"/>
                    <a:pt x="3382" y="5109"/>
                    <a:pt x="3299" y="5313"/>
                  </a:cubicBezTo>
                  <a:cubicBezTo>
                    <a:pt x="3118" y="5743"/>
                    <a:pt x="2698" y="6024"/>
                    <a:pt x="2230" y="6027"/>
                  </a:cubicBezTo>
                  <a:cubicBezTo>
                    <a:pt x="1721" y="6027"/>
                    <a:pt x="1271" y="5693"/>
                    <a:pt x="1123" y="5206"/>
                  </a:cubicBezTo>
                  <a:cubicBezTo>
                    <a:pt x="1071" y="5034"/>
                    <a:pt x="1061" y="4856"/>
                    <a:pt x="1088" y="4687"/>
                  </a:cubicBezTo>
                  <a:lnTo>
                    <a:pt x="1088" y="4687"/>
                  </a:lnTo>
                  <a:cubicBezTo>
                    <a:pt x="942" y="4844"/>
                    <a:pt x="826" y="5033"/>
                    <a:pt x="753" y="5245"/>
                  </a:cubicBezTo>
                  <a:cubicBezTo>
                    <a:pt x="737" y="5288"/>
                    <a:pt x="737" y="5336"/>
                    <a:pt x="753" y="5379"/>
                  </a:cubicBezTo>
                  <a:cubicBezTo>
                    <a:pt x="972" y="6007"/>
                    <a:pt x="1564" y="6429"/>
                    <a:pt x="2230" y="6432"/>
                  </a:cubicBezTo>
                  <a:cubicBezTo>
                    <a:pt x="2895" y="6431"/>
                    <a:pt x="3487" y="6007"/>
                    <a:pt x="3706" y="5379"/>
                  </a:cubicBezTo>
                  <a:cubicBezTo>
                    <a:pt x="3722" y="5336"/>
                    <a:pt x="3722" y="5288"/>
                    <a:pt x="3706" y="5245"/>
                  </a:cubicBezTo>
                  <a:cubicBezTo>
                    <a:pt x="3634" y="5032"/>
                    <a:pt x="3518" y="4844"/>
                    <a:pt x="3371" y="4687"/>
                  </a:cubicBezTo>
                  <a:close/>
                  <a:moveTo>
                    <a:pt x="8269" y="4192"/>
                  </a:moveTo>
                  <a:lnTo>
                    <a:pt x="8269" y="4193"/>
                  </a:lnTo>
                  <a:cubicBezTo>
                    <a:pt x="7604" y="4195"/>
                    <a:pt x="7011" y="4617"/>
                    <a:pt x="6792" y="5245"/>
                  </a:cubicBezTo>
                  <a:cubicBezTo>
                    <a:pt x="6778" y="5288"/>
                    <a:pt x="6778" y="5336"/>
                    <a:pt x="6792" y="5379"/>
                  </a:cubicBezTo>
                  <a:cubicBezTo>
                    <a:pt x="7010" y="6008"/>
                    <a:pt x="7602" y="6432"/>
                    <a:pt x="8269" y="6432"/>
                  </a:cubicBezTo>
                  <a:cubicBezTo>
                    <a:pt x="8935" y="6432"/>
                    <a:pt x="9528" y="6008"/>
                    <a:pt x="9746" y="5379"/>
                  </a:cubicBezTo>
                  <a:cubicBezTo>
                    <a:pt x="9760" y="5336"/>
                    <a:pt x="9760" y="5288"/>
                    <a:pt x="9746" y="5245"/>
                  </a:cubicBezTo>
                  <a:cubicBezTo>
                    <a:pt x="9527" y="4617"/>
                    <a:pt x="8935" y="4195"/>
                    <a:pt x="8269" y="4192"/>
                  </a:cubicBezTo>
                  <a:close/>
                  <a:moveTo>
                    <a:pt x="1655" y="2044"/>
                  </a:moveTo>
                  <a:cubicBezTo>
                    <a:pt x="1800" y="2626"/>
                    <a:pt x="2160" y="3131"/>
                    <a:pt x="2663" y="3460"/>
                  </a:cubicBezTo>
                  <a:lnTo>
                    <a:pt x="3592" y="4065"/>
                  </a:lnTo>
                  <a:cubicBezTo>
                    <a:pt x="4016" y="4340"/>
                    <a:pt x="4270" y="4811"/>
                    <a:pt x="4268" y="5317"/>
                  </a:cubicBezTo>
                  <a:cubicBezTo>
                    <a:pt x="4268" y="6049"/>
                    <a:pt x="3748" y="6667"/>
                    <a:pt x="3033" y="6786"/>
                  </a:cubicBezTo>
                  <a:lnTo>
                    <a:pt x="529" y="7200"/>
                  </a:lnTo>
                  <a:lnTo>
                    <a:pt x="462" y="5431"/>
                  </a:lnTo>
                  <a:cubicBezTo>
                    <a:pt x="413" y="4173"/>
                    <a:pt x="835" y="2980"/>
                    <a:pt x="1655" y="2044"/>
                  </a:cubicBezTo>
                  <a:close/>
                  <a:moveTo>
                    <a:pt x="8845" y="2045"/>
                  </a:moveTo>
                  <a:cubicBezTo>
                    <a:pt x="9660" y="2980"/>
                    <a:pt x="10087" y="4192"/>
                    <a:pt x="10038" y="5431"/>
                  </a:cubicBezTo>
                  <a:lnTo>
                    <a:pt x="9971" y="7200"/>
                  </a:lnTo>
                  <a:lnTo>
                    <a:pt x="7467" y="6786"/>
                  </a:lnTo>
                  <a:cubicBezTo>
                    <a:pt x="6751" y="6667"/>
                    <a:pt x="6232" y="6049"/>
                    <a:pt x="6232" y="5317"/>
                  </a:cubicBezTo>
                  <a:cubicBezTo>
                    <a:pt x="6229" y="4811"/>
                    <a:pt x="6484" y="4340"/>
                    <a:pt x="6908" y="4065"/>
                  </a:cubicBezTo>
                  <a:lnTo>
                    <a:pt x="7837" y="3460"/>
                  </a:lnTo>
                  <a:cubicBezTo>
                    <a:pt x="8339" y="3132"/>
                    <a:pt x="8699" y="2626"/>
                    <a:pt x="8845" y="2045"/>
                  </a:cubicBezTo>
                  <a:close/>
                  <a:moveTo>
                    <a:pt x="5267" y="10624"/>
                  </a:moveTo>
                  <a:cubicBezTo>
                    <a:pt x="5634" y="10624"/>
                    <a:pt x="6002" y="10774"/>
                    <a:pt x="6268" y="11076"/>
                  </a:cubicBezTo>
                  <a:cubicBezTo>
                    <a:pt x="6101" y="11345"/>
                    <a:pt x="5695" y="11529"/>
                    <a:pt x="5249" y="11529"/>
                  </a:cubicBezTo>
                  <a:lnTo>
                    <a:pt x="5249" y="11531"/>
                  </a:lnTo>
                  <a:cubicBezTo>
                    <a:pt x="4814" y="11531"/>
                    <a:pt x="4422" y="11361"/>
                    <a:pt x="4245" y="11099"/>
                  </a:cubicBezTo>
                  <a:cubicBezTo>
                    <a:pt x="4512" y="10783"/>
                    <a:pt x="4889" y="10624"/>
                    <a:pt x="5267" y="10624"/>
                  </a:cubicBezTo>
                  <a:close/>
                  <a:moveTo>
                    <a:pt x="5035" y="410"/>
                  </a:moveTo>
                  <a:lnTo>
                    <a:pt x="5035" y="1065"/>
                  </a:lnTo>
                  <a:cubicBezTo>
                    <a:pt x="4458" y="1163"/>
                    <a:pt x="4009" y="1679"/>
                    <a:pt x="4009" y="2299"/>
                  </a:cubicBezTo>
                  <a:cubicBezTo>
                    <a:pt x="4009" y="2920"/>
                    <a:pt x="4458" y="3435"/>
                    <a:pt x="5035" y="3533"/>
                  </a:cubicBezTo>
                  <a:lnTo>
                    <a:pt x="5035" y="9187"/>
                  </a:lnTo>
                  <a:lnTo>
                    <a:pt x="4600" y="9187"/>
                  </a:lnTo>
                  <a:cubicBezTo>
                    <a:pt x="4208" y="9171"/>
                    <a:pt x="3896" y="8850"/>
                    <a:pt x="3894" y="8456"/>
                  </a:cubicBezTo>
                  <a:cubicBezTo>
                    <a:pt x="3895" y="8129"/>
                    <a:pt x="3630" y="7863"/>
                    <a:pt x="3301" y="7863"/>
                  </a:cubicBezTo>
                  <a:lnTo>
                    <a:pt x="2984" y="7863"/>
                  </a:lnTo>
                  <a:lnTo>
                    <a:pt x="2984" y="7864"/>
                  </a:lnTo>
                  <a:cubicBezTo>
                    <a:pt x="2983" y="7864"/>
                    <a:pt x="2981" y="7864"/>
                    <a:pt x="2979" y="7864"/>
                  </a:cubicBezTo>
                  <a:cubicBezTo>
                    <a:pt x="2401" y="7864"/>
                    <a:pt x="1931" y="8340"/>
                    <a:pt x="1930" y="8923"/>
                  </a:cubicBezTo>
                  <a:lnTo>
                    <a:pt x="1930" y="12022"/>
                  </a:lnTo>
                  <a:cubicBezTo>
                    <a:pt x="1113" y="11182"/>
                    <a:pt x="636" y="10070"/>
                    <a:pt x="596" y="8899"/>
                  </a:cubicBezTo>
                  <a:lnTo>
                    <a:pt x="545" y="7609"/>
                  </a:lnTo>
                  <a:lnTo>
                    <a:pt x="3098" y="7186"/>
                  </a:lnTo>
                  <a:cubicBezTo>
                    <a:pt x="4010" y="7036"/>
                    <a:pt x="4673" y="6249"/>
                    <a:pt x="4673" y="5317"/>
                  </a:cubicBezTo>
                  <a:cubicBezTo>
                    <a:pt x="4674" y="4676"/>
                    <a:pt x="4352" y="4076"/>
                    <a:pt x="3813" y="3726"/>
                  </a:cubicBezTo>
                  <a:lnTo>
                    <a:pt x="2884" y="3121"/>
                  </a:lnTo>
                  <a:cubicBezTo>
                    <a:pt x="2464" y="2847"/>
                    <a:pt x="2163" y="2424"/>
                    <a:pt x="2045" y="1938"/>
                  </a:cubicBezTo>
                  <a:lnTo>
                    <a:pt x="2012" y="1806"/>
                  </a:lnTo>
                  <a:cubicBezTo>
                    <a:pt x="2003" y="1773"/>
                    <a:pt x="1995" y="1737"/>
                    <a:pt x="1983" y="1702"/>
                  </a:cubicBezTo>
                  <a:cubicBezTo>
                    <a:pt x="2823" y="910"/>
                    <a:pt x="3896" y="457"/>
                    <a:pt x="5035" y="410"/>
                  </a:cubicBezTo>
                  <a:close/>
                  <a:moveTo>
                    <a:pt x="7534" y="8269"/>
                  </a:moveTo>
                  <a:cubicBezTo>
                    <a:pt x="7534" y="8269"/>
                    <a:pt x="8163" y="8551"/>
                    <a:pt x="8167" y="8903"/>
                  </a:cubicBezTo>
                  <a:lnTo>
                    <a:pt x="8167" y="8904"/>
                  </a:lnTo>
                  <a:lnTo>
                    <a:pt x="8139" y="12433"/>
                  </a:lnTo>
                  <a:cubicBezTo>
                    <a:pt x="7820" y="12695"/>
                    <a:pt x="7465" y="12912"/>
                    <a:pt x="7086" y="13081"/>
                  </a:cubicBezTo>
                  <a:lnTo>
                    <a:pt x="6997" y="11887"/>
                  </a:lnTo>
                  <a:cubicBezTo>
                    <a:pt x="6964" y="11441"/>
                    <a:pt x="6766" y="11024"/>
                    <a:pt x="6444" y="10717"/>
                  </a:cubicBezTo>
                  <a:cubicBezTo>
                    <a:pt x="6112" y="10400"/>
                    <a:pt x="5685" y="10241"/>
                    <a:pt x="5258" y="10241"/>
                  </a:cubicBezTo>
                  <a:cubicBezTo>
                    <a:pt x="4834" y="10241"/>
                    <a:pt x="4409" y="10398"/>
                    <a:pt x="4078" y="10712"/>
                  </a:cubicBezTo>
                  <a:cubicBezTo>
                    <a:pt x="3754" y="11016"/>
                    <a:pt x="3555" y="11430"/>
                    <a:pt x="3520" y="11872"/>
                  </a:cubicBezTo>
                  <a:lnTo>
                    <a:pt x="3420" y="13093"/>
                  </a:lnTo>
                  <a:cubicBezTo>
                    <a:pt x="3029" y="12923"/>
                    <a:pt x="2665" y="12701"/>
                    <a:pt x="2335" y="12431"/>
                  </a:cubicBezTo>
                  <a:lnTo>
                    <a:pt x="2335" y="8930"/>
                  </a:lnTo>
                  <a:cubicBezTo>
                    <a:pt x="2335" y="8566"/>
                    <a:pt x="2624" y="8269"/>
                    <a:pt x="2982" y="8269"/>
                  </a:cubicBezTo>
                  <a:lnTo>
                    <a:pt x="3297" y="8269"/>
                  </a:lnTo>
                  <a:cubicBezTo>
                    <a:pt x="3402" y="8270"/>
                    <a:pt x="3486" y="8357"/>
                    <a:pt x="3484" y="8461"/>
                  </a:cubicBezTo>
                  <a:cubicBezTo>
                    <a:pt x="3484" y="9084"/>
                    <a:pt x="3980" y="9592"/>
                    <a:pt x="4591" y="9592"/>
                  </a:cubicBezTo>
                  <a:lnTo>
                    <a:pt x="5885" y="9592"/>
                  </a:lnTo>
                  <a:cubicBezTo>
                    <a:pt x="6494" y="9592"/>
                    <a:pt x="6991" y="9084"/>
                    <a:pt x="6991" y="8461"/>
                  </a:cubicBezTo>
                  <a:cubicBezTo>
                    <a:pt x="6990" y="8357"/>
                    <a:pt x="7073" y="8270"/>
                    <a:pt x="7177" y="8269"/>
                  </a:cubicBezTo>
                  <a:close/>
                  <a:moveTo>
                    <a:pt x="6500" y="11437"/>
                  </a:moveTo>
                  <a:cubicBezTo>
                    <a:pt x="6562" y="11577"/>
                    <a:pt x="6599" y="11727"/>
                    <a:pt x="6611" y="11879"/>
                  </a:cubicBezTo>
                  <a:lnTo>
                    <a:pt x="6710" y="13182"/>
                  </a:lnTo>
                  <a:lnTo>
                    <a:pt x="6710" y="13183"/>
                  </a:lnTo>
                  <a:cubicBezTo>
                    <a:pt x="6237" y="13339"/>
                    <a:pt x="5744" y="13417"/>
                    <a:pt x="5252" y="13417"/>
                  </a:cubicBezTo>
                  <a:cubicBezTo>
                    <a:pt x="4768" y="13417"/>
                    <a:pt x="4285" y="13342"/>
                    <a:pt x="3819" y="13192"/>
                  </a:cubicBezTo>
                  <a:lnTo>
                    <a:pt x="3928" y="11869"/>
                  </a:lnTo>
                  <a:cubicBezTo>
                    <a:pt x="3941" y="11731"/>
                    <a:pt x="3973" y="11596"/>
                    <a:pt x="4025" y="11466"/>
                  </a:cubicBezTo>
                  <a:cubicBezTo>
                    <a:pt x="4300" y="11757"/>
                    <a:pt x="4751" y="11934"/>
                    <a:pt x="5249" y="11934"/>
                  </a:cubicBezTo>
                  <a:cubicBezTo>
                    <a:pt x="5761" y="11934"/>
                    <a:pt x="6228" y="11743"/>
                    <a:pt x="6500" y="11437"/>
                  </a:cubicBezTo>
                  <a:close/>
                  <a:moveTo>
                    <a:pt x="5264" y="1"/>
                  </a:moveTo>
                  <a:cubicBezTo>
                    <a:pt x="5259" y="1"/>
                    <a:pt x="5254" y="1"/>
                    <a:pt x="5249" y="1"/>
                  </a:cubicBezTo>
                  <a:cubicBezTo>
                    <a:pt x="3832" y="1"/>
                    <a:pt x="2508" y="565"/>
                    <a:pt x="1521" y="1591"/>
                  </a:cubicBezTo>
                  <a:cubicBezTo>
                    <a:pt x="521" y="2631"/>
                    <a:pt x="1" y="4000"/>
                    <a:pt x="57" y="5448"/>
                  </a:cubicBezTo>
                  <a:lnTo>
                    <a:pt x="191" y="8914"/>
                  </a:lnTo>
                  <a:cubicBezTo>
                    <a:pt x="238" y="10231"/>
                    <a:pt x="793" y="11479"/>
                    <a:pt x="1740" y="12395"/>
                  </a:cubicBezTo>
                  <a:cubicBezTo>
                    <a:pt x="2717" y="13346"/>
                    <a:pt x="3983" y="13822"/>
                    <a:pt x="5249" y="13822"/>
                  </a:cubicBezTo>
                  <a:cubicBezTo>
                    <a:pt x="6516" y="13822"/>
                    <a:pt x="7782" y="13346"/>
                    <a:pt x="8759" y="12395"/>
                  </a:cubicBezTo>
                  <a:cubicBezTo>
                    <a:pt x="9706" y="11479"/>
                    <a:pt x="10260" y="10231"/>
                    <a:pt x="10308" y="8914"/>
                  </a:cubicBezTo>
                  <a:lnTo>
                    <a:pt x="10442" y="5448"/>
                  </a:lnTo>
                  <a:cubicBezTo>
                    <a:pt x="10522" y="3362"/>
                    <a:pt x="9370" y="1427"/>
                    <a:pt x="7507" y="519"/>
                  </a:cubicBezTo>
                  <a:cubicBezTo>
                    <a:pt x="7478" y="505"/>
                    <a:pt x="7447" y="498"/>
                    <a:pt x="7417" y="498"/>
                  </a:cubicBezTo>
                  <a:cubicBezTo>
                    <a:pt x="7342" y="498"/>
                    <a:pt x="7271" y="540"/>
                    <a:pt x="7236" y="611"/>
                  </a:cubicBezTo>
                  <a:cubicBezTo>
                    <a:pt x="7187" y="712"/>
                    <a:pt x="7229" y="833"/>
                    <a:pt x="7330" y="882"/>
                  </a:cubicBezTo>
                  <a:cubicBezTo>
                    <a:pt x="7763" y="1094"/>
                    <a:pt x="8164" y="1371"/>
                    <a:pt x="8515" y="1702"/>
                  </a:cubicBezTo>
                  <a:cubicBezTo>
                    <a:pt x="8505" y="1737"/>
                    <a:pt x="8495" y="1771"/>
                    <a:pt x="8487" y="1806"/>
                  </a:cubicBezTo>
                  <a:lnTo>
                    <a:pt x="8455" y="1937"/>
                  </a:lnTo>
                  <a:cubicBezTo>
                    <a:pt x="8335" y="2424"/>
                    <a:pt x="8036" y="2847"/>
                    <a:pt x="7615" y="3121"/>
                  </a:cubicBezTo>
                  <a:lnTo>
                    <a:pt x="6686" y="3726"/>
                  </a:lnTo>
                  <a:cubicBezTo>
                    <a:pt x="6148" y="4076"/>
                    <a:pt x="5824" y="4676"/>
                    <a:pt x="5827" y="5317"/>
                  </a:cubicBezTo>
                  <a:cubicBezTo>
                    <a:pt x="5827" y="6249"/>
                    <a:pt x="6488" y="7036"/>
                    <a:pt x="7400" y="7186"/>
                  </a:cubicBezTo>
                  <a:lnTo>
                    <a:pt x="9953" y="7608"/>
                  </a:lnTo>
                  <a:lnTo>
                    <a:pt x="9904" y="8899"/>
                  </a:lnTo>
                  <a:cubicBezTo>
                    <a:pt x="9863" y="10068"/>
                    <a:pt x="9387" y="11182"/>
                    <a:pt x="8572" y="12022"/>
                  </a:cubicBezTo>
                  <a:lnTo>
                    <a:pt x="8572" y="8903"/>
                  </a:lnTo>
                  <a:cubicBezTo>
                    <a:pt x="8569" y="8331"/>
                    <a:pt x="8108" y="7864"/>
                    <a:pt x="7540" y="7864"/>
                  </a:cubicBezTo>
                  <a:cubicBezTo>
                    <a:pt x="7538" y="7864"/>
                    <a:pt x="7536" y="7864"/>
                    <a:pt x="7534" y="7864"/>
                  </a:cubicBezTo>
                  <a:lnTo>
                    <a:pt x="7197" y="7864"/>
                  </a:lnTo>
                  <a:cubicBezTo>
                    <a:pt x="7196" y="7864"/>
                    <a:pt x="7195" y="7864"/>
                    <a:pt x="7195" y="7864"/>
                  </a:cubicBezTo>
                  <a:cubicBezTo>
                    <a:pt x="6869" y="7864"/>
                    <a:pt x="6604" y="8130"/>
                    <a:pt x="6605" y="8458"/>
                  </a:cubicBezTo>
                  <a:cubicBezTo>
                    <a:pt x="6604" y="8850"/>
                    <a:pt x="6291" y="9172"/>
                    <a:pt x="5899" y="9187"/>
                  </a:cubicBezTo>
                  <a:lnTo>
                    <a:pt x="5467" y="9187"/>
                  </a:lnTo>
                  <a:lnTo>
                    <a:pt x="5467" y="3533"/>
                  </a:lnTo>
                  <a:cubicBezTo>
                    <a:pt x="6040" y="3435"/>
                    <a:pt x="6490" y="2920"/>
                    <a:pt x="6490" y="2299"/>
                  </a:cubicBezTo>
                  <a:cubicBezTo>
                    <a:pt x="6490" y="1679"/>
                    <a:pt x="6040" y="1163"/>
                    <a:pt x="5467" y="1065"/>
                  </a:cubicBezTo>
                  <a:lnTo>
                    <a:pt x="5467" y="410"/>
                  </a:lnTo>
                  <a:cubicBezTo>
                    <a:pt x="5846" y="427"/>
                    <a:pt x="6222" y="489"/>
                    <a:pt x="6586" y="596"/>
                  </a:cubicBezTo>
                  <a:cubicBezTo>
                    <a:pt x="6606" y="601"/>
                    <a:pt x="6625" y="604"/>
                    <a:pt x="6644" y="604"/>
                  </a:cubicBezTo>
                  <a:cubicBezTo>
                    <a:pt x="6732" y="604"/>
                    <a:pt x="6812" y="546"/>
                    <a:pt x="6837" y="459"/>
                  </a:cubicBezTo>
                  <a:cubicBezTo>
                    <a:pt x="6869" y="351"/>
                    <a:pt x="6807" y="238"/>
                    <a:pt x="6700" y="207"/>
                  </a:cubicBezTo>
                  <a:cubicBezTo>
                    <a:pt x="6234" y="71"/>
                    <a:pt x="5750" y="1"/>
                    <a:pt x="5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9" name="Google Shape;409;p50"/>
          <p:cNvCxnSpPr>
            <a:cxnSpLocks/>
            <a:stCxn id="398" idx="1"/>
          </p:cNvCxnSpPr>
          <p:nvPr/>
        </p:nvCxnSpPr>
        <p:spPr>
          <a:xfrm rot="10800000">
            <a:off x="1896278" y="2762795"/>
            <a:ext cx="22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379;p50">
            <a:extLst>
              <a:ext uri="{FF2B5EF4-FFF2-40B4-BE49-F238E27FC236}">
                <a16:creationId xmlns:a16="http://schemas.microsoft.com/office/drawing/2014/main" id="{692B0B19-5046-0462-7F47-D1794CEC3E3C}"/>
              </a:ext>
            </a:extLst>
          </p:cNvPr>
          <p:cNvSpPr/>
          <p:nvPr/>
        </p:nvSpPr>
        <p:spPr>
          <a:xfrm>
            <a:off x="1463925" y="2195628"/>
            <a:ext cx="280105" cy="102239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80;p50">
            <a:extLst>
              <a:ext uri="{FF2B5EF4-FFF2-40B4-BE49-F238E27FC236}">
                <a16:creationId xmlns:a16="http://schemas.microsoft.com/office/drawing/2014/main" id="{A5386249-F400-D7D5-E24D-B00F47A5D23F}"/>
              </a:ext>
            </a:extLst>
          </p:cNvPr>
          <p:cNvGrpSpPr/>
          <p:nvPr/>
        </p:nvGrpSpPr>
        <p:grpSpPr>
          <a:xfrm>
            <a:off x="1496779" y="2377800"/>
            <a:ext cx="216000" cy="648000"/>
            <a:chOff x="-379700" y="977263"/>
            <a:chExt cx="966452" cy="3027303"/>
          </a:xfrm>
        </p:grpSpPr>
        <p:sp>
          <p:nvSpPr>
            <p:cNvPr id="8" name="Google Shape;381;p50">
              <a:extLst>
                <a:ext uri="{FF2B5EF4-FFF2-40B4-BE49-F238E27FC236}">
                  <a16:creationId xmlns:a16="http://schemas.microsoft.com/office/drawing/2014/main" id="{3469B0B4-B295-9805-2F32-50AE412D66A1}"/>
                </a:ext>
              </a:extLst>
            </p:cNvPr>
            <p:cNvSpPr/>
            <p:nvPr/>
          </p:nvSpPr>
          <p:spPr>
            <a:xfrm>
              <a:off x="-379700" y="977263"/>
              <a:ext cx="966452" cy="959241"/>
            </a:xfrm>
            <a:custGeom>
              <a:avLst/>
              <a:gdLst/>
              <a:ahLst/>
              <a:cxnLst/>
              <a:rect l="l" t="t" r="r" b="b"/>
              <a:pathLst>
                <a:path w="21179" h="21021" extrusionOk="0">
                  <a:moveTo>
                    <a:pt x="15545" y="11631"/>
                  </a:moveTo>
                  <a:lnTo>
                    <a:pt x="15545" y="18350"/>
                  </a:lnTo>
                  <a:lnTo>
                    <a:pt x="5160" y="18350"/>
                  </a:lnTo>
                  <a:lnTo>
                    <a:pt x="5160" y="11631"/>
                  </a:lnTo>
                  <a:close/>
                  <a:moveTo>
                    <a:pt x="10205" y="0"/>
                  </a:moveTo>
                  <a:lnTo>
                    <a:pt x="10205" y="0"/>
                  </a:lnTo>
                  <a:cubicBezTo>
                    <a:pt x="10227" y="341"/>
                    <a:pt x="10227" y="634"/>
                    <a:pt x="10227" y="1019"/>
                  </a:cubicBezTo>
                  <a:cubicBezTo>
                    <a:pt x="10227" y="1495"/>
                    <a:pt x="10227" y="2150"/>
                    <a:pt x="10182" y="3282"/>
                  </a:cubicBezTo>
                  <a:lnTo>
                    <a:pt x="10114" y="5296"/>
                  </a:lnTo>
                  <a:lnTo>
                    <a:pt x="1652" y="5296"/>
                  </a:lnTo>
                  <a:cubicBezTo>
                    <a:pt x="1132" y="5296"/>
                    <a:pt x="567" y="5250"/>
                    <a:pt x="0" y="5205"/>
                  </a:cubicBezTo>
                  <a:lnTo>
                    <a:pt x="0" y="5205"/>
                  </a:lnTo>
                  <a:lnTo>
                    <a:pt x="634" y="6042"/>
                  </a:lnTo>
                  <a:cubicBezTo>
                    <a:pt x="1019" y="5883"/>
                    <a:pt x="1675" y="5793"/>
                    <a:pt x="2150" y="5793"/>
                  </a:cubicBezTo>
                  <a:lnTo>
                    <a:pt x="10115" y="5793"/>
                  </a:lnTo>
                  <a:lnTo>
                    <a:pt x="9956" y="11132"/>
                  </a:lnTo>
                  <a:lnTo>
                    <a:pt x="5725" y="11132"/>
                  </a:lnTo>
                  <a:lnTo>
                    <a:pt x="4051" y="9821"/>
                  </a:lnTo>
                  <a:lnTo>
                    <a:pt x="4051" y="9821"/>
                  </a:lnTo>
                  <a:cubicBezTo>
                    <a:pt x="4073" y="10567"/>
                    <a:pt x="4096" y="11721"/>
                    <a:pt x="4096" y="12286"/>
                  </a:cubicBezTo>
                  <a:lnTo>
                    <a:pt x="4096" y="17060"/>
                  </a:lnTo>
                  <a:cubicBezTo>
                    <a:pt x="4096" y="17197"/>
                    <a:pt x="4051" y="19821"/>
                    <a:pt x="4051" y="20342"/>
                  </a:cubicBezTo>
                  <a:cubicBezTo>
                    <a:pt x="4051" y="20681"/>
                    <a:pt x="4073" y="20816"/>
                    <a:pt x="4232" y="20816"/>
                  </a:cubicBezTo>
                  <a:cubicBezTo>
                    <a:pt x="4345" y="20816"/>
                    <a:pt x="4481" y="20771"/>
                    <a:pt x="4707" y="20681"/>
                  </a:cubicBezTo>
                  <a:cubicBezTo>
                    <a:pt x="5114" y="20523"/>
                    <a:pt x="5160" y="20455"/>
                    <a:pt x="5160" y="20070"/>
                  </a:cubicBezTo>
                  <a:lnTo>
                    <a:pt x="5160" y="18849"/>
                  </a:lnTo>
                  <a:lnTo>
                    <a:pt x="15545" y="18849"/>
                  </a:lnTo>
                  <a:lnTo>
                    <a:pt x="15545" y="20727"/>
                  </a:lnTo>
                  <a:cubicBezTo>
                    <a:pt x="15545" y="20930"/>
                    <a:pt x="15568" y="21021"/>
                    <a:pt x="15703" y="21021"/>
                  </a:cubicBezTo>
                  <a:cubicBezTo>
                    <a:pt x="15794" y="21021"/>
                    <a:pt x="15929" y="20975"/>
                    <a:pt x="16156" y="20884"/>
                  </a:cubicBezTo>
                  <a:cubicBezTo>
                    <a:pt x="16631" y="20681"/>
                    <a:pt x="16699" y="20590"/>
                    <a:pt x="16699" y="20297"/>
                  </a:cubicBezTo>
                  <a:lnTo>
                    <a:pt x="16699" y="20115"/>
                  </a:lnTo>
                  <a:cubicBezTo>
                    <a:pt x="16631" y="19075"/>
                    <a:pt x="16609" y="18395"/>
                    <a:pt x="16609" y="17604"/>
                  </a:cubicBezTo>
                  <a:lnTo>
                    <a:pt x="16609" y="12219"/>
                  </a:lnTo>
                  <a:lnTo>
                    <a:pt x="17559" y="11562"/>
                  </a:lnTo>
                  <a:cubicBezTo>
                    <a:pt x="17650" y="11495"/>
                    <a:pt x="17717" y="11449"/>
                    <a:pt x="17717" y="11382"/>
                  </a:cubicBezTo>
                  <a:cubicBezTo>
                    <a:pt x="17717" y="11336"/>
                    <a:pt x="17650" y="11269"/>
                    <a:pt x="17537" y="11178"/>
                  </a:cubicBezTo>
                  <a:lnTo>
                    <a:pt x="15929" y="9956"/>
                  </a:lnTo>
                  <a:lnTo>
                    <a:pt x="15092" y="11132"/>
                  </a:lnTo>
                  <a:lnTo>
                    <a:pt x="11043" y="11132"/>
                  </a:lnTo>
                  <a:lnTo>
                    <a:pt x="11201" y="5794"/>
                  </a:lnTo>
                  <a:lnTo>
                    <a:pt x="20771" y="5794"/>
                  </a:lnTo>
                  <a:cubicBezTo>
                    <a:pt x="21043" y="5794"/>
                    <a:pt x="21179" y="5770"/>
                    <a:pt x="21179" y="5703"/>
                  </a:cubicBezTo>
                  <a:cubicBezTo>
                    <a:pt x="21179" y="5635"/>
                    <a:pt x="21066" y="5522"/>
                    <a:pt x="20862" y="5340"/>
                  </a:cubicBezTo>
                  <a:lnTo>
                    <a:pt x="19345" y="4051"/>
                  </a:lnTo>
                  <a:lnTo>
                    <a:pt x="18486" y="5296"/>
                  </a:lnTo>
                  <a:lnTo>
                    <a:pt x="11201" y="5296"/>
                  </a:lnTo>
                  <a:lnTo>
                    <a:pt x="11314" y="1856"/>
                  </a:lnTo>
                  <a:lnTo>
                    <a:pt x="11947" y="1404"/>
                  </a:lnTo>
                  <a:cubicBezTo>
                    <a:pt x="12105" y="1291"/>
                    <a:pt x="12196" y="1200"/>
                    <a:pt x="12196" y="1132"/>
                  </a:cubicBezTo>
                  <a:cubicBezTo>
                    <a:pt x="12196" y="1041"/>
                    <a:pt x="12105" y="974"/>
                    <a:pt x="11901" y="860"/>
                  </a:cubicBezTo>
                  <a:lnTo>
                    <a:pt x="102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9" name="Google Shape;382;p50">
              <a:extLst>
                <a:ext uri="{FF2B5EF4-FFF2-40B4-BE49-F238E27FC236}">
                  <a16:creationId xmlns:a16="http://schemas.microsoft.com/office/drawing/2014/main" id="{765E57EC-ED06-AE6B-536B-D785CFD1154F}"/>
                </a:ext>
              </a:extLst>
            </p:cNvPr>
            <p:cNvSpPr/>
            <p:nvPr/>
          </p:nvSpPr>
          <p:spPr>
            <a:xfrm>
              <a:off x="-370391" y="2011796"/>
              <a:ext cx="940668" cy="945779"/>
            </a:xfrm>
            <a:custGeom>
              <a:avLst/>
              <a:gdLst/>
              <a:ahLst/>
              <a:cxnLst/>
              <a:rect l="l" t="t" r="r" b="b"/>
              <a:pathLst>
                <a:path w="20614" h="20726" extrusionOk="0">
                  <a:moveTo>
                    <a:pt x="8507" y="1"/>
                  </a:moveTo>
                  <a:lnTo>
                    <a:pt x="8507" y="1"/>
                  </a:lnTo>
                  <a:cubicBezTo>
                    <a:pt x="8552" y="793"/>
                    <a:pt x="8576" y="1336"/>
                    <a:pt x="8576" y="2219"/>
                  </a:cubicBezTo>
                  <a:lnTo>
                    <a:pt x="8576" y="4233"/>
                  </a:lnTo>
                  <a:lnTo>
                    <a:pt x="4208" y="4233"/>
                  </a:lnTo>
                  <a:cubicBezTo>
                    <a:pt x="3710" y="4233"/>
                    <a:pt x="3145" y="4187"/>
                    <a:pt x="2625" y="4142"/>
                  </a:cubicBezTo>
                  <a:lnTo>
                    <a:pt x="2625" y="4142"/>
                  </a:lnTo>
                  <a:lnTo>
                    <a:pt x="3236" y="4957"/>
                  </a:lnTo>
                  <a:cubicBezTo>
                    <a:pt x="3575" y="4820"/>
                    <a:pt x="4231" y="4730"/>
                    <a:pt x="4684" y="4730"/>
                  </a:cubicBezTo>
                  <a:lnTo>
                    <a:pt x="8576" y="4730"/>
                  </a:lnTo>
                  <a:lnTo>
                    <a:pt x="8576" y="8644"/>
                  </a:lnTo>
                  <a:lnTo>
                    <a:pt x="1833" y="8644"/>
                  </a:lnTo>
                  <a:cubicBezTo>
                    <a:pt x="1313" y="8644"/>
                    <a:pt x="724" y="8599"/>
                    <a:pt x="181" y="8554"/>
                  </a:cubicBezTo>
                  <a:lnTo>
                    <a:pt x="181" y="8554"/>
                  </a:lnTo>
                  <a:lnTo>
                    <a:pt x="815" y="9368"/>
                  </a:lnTo>
                  <a:cubicBezTo>
                    <a:pt x="1178" y="9232"/>
                    <a:pt x="1856" y="9142"/>
                    <a:pt x="2331" y="9142"/>
                  </a:cubicBezTo>
                  <a:lnTo>
                    <a:pt x="11041" y="9142"/>
                  </a:lnTo>
                  <a:cubicBezTo>
                    <a:pt x="10046" y="10070"/>
                    <a:pt x="8983" y="10975"/>
                    <a:pt x="7852" y="11902"/>
                  </a:cubicBezTo>
                  <a:lnTo>
                    <a:pt x="6833" y="11110"/>
                  </a:lnTo>
                  <a:lnTo>
                    <a:pt x="6833" y="11110"/>
                  </a:lnTo>
                  <a:cubicBezTo>
                    <a:pt x="6879" y="11653"/>
                    <a:pt x="6901" y="12128"/>
                    <a:pt x="6924" y="12672"/>
                  </a:cubicBezTo>
                  <a:cubicBezTo>
                    <a:pt x="4888" y="14233"/>
                    <a:pt x="2512" y="15930"/>
                    <a:pt x="0" y="17514"/>
                  </a:cubicBezTo>
                  <a:lnTo>
                    <a:pt x="159" y="17830"/>
                  </a:lnTo>
                  <a:cubicBezTo>
                    <a:pt x="2693" y="16495"/>
                    <a:pt x="4933" y="15070"/>
                    <a:pt x="6924" y="13713"/>
                  </a:cubicBezTo>
                  <a:lnTo>
                    <a:pt x="6924" y="18848"/>
                  </a:lnTo>
                  <a:cubicBezTo>
                    <a:pt x="6924" y="20659"/>
                    <a:pt x="7377" y="20726"/>
                    <a:pt x="11766" y="20726"/>
                  </a:cubicBezTo>
                  <a:cubicBezTo>
                    <a:pt x="13576" y="20726"/>
                    <a:pt x="15477" y="20681"/>
                    <a:pt x="16540" y="20568"/>
                  </a:cubicBezTo>
                  <a:cubicBezTo>
                    <a:pt x="18102" y="20409"/>
                    <a:pt x="18418" y="20207"/>
                    <a:pt x="19029" y="18758"/>
                  </a:cubicBezTo>
                  <a:cubicBezTo>
                    <a:pt x="19052" y="18712"/>
                    <a:pt x="19052" y="18668"/>
                    <a:pt x="19052" y="18645"/>
                  </a:cubicBezTo>
                  <a:cubicBezTo>
                    <a:pt x="19052" y="18577"/>
                    <a:pt x="19006" y="18509"/>
                    <a:pt x="18939" y="18486"/>
                  </a:cubicBezTo>
                  <a:cubicBezTo>
                    <a:pt x="18305" y="18238"/>
                    <a:pt x="18079" y="17536"/>
                    <a:pt x="18102" y="15183"/>
                  </a:cubicBezTo>
                  <a:lnTo>
                    <a:pt x="17739" y="15183"/>
                  </a:lnTo>
                  <a:cubicBezTo>
                    <a:pt x="17559" y="19346"/>
                    <a:pt x="17377" y="19414"/>
                    <a:pt x="16201" y="19572"/>
                  </a:cubicBezTo>
                  <a:cubicBezTo>
                    <a:pt x="15024" y="19731"/>
                    <a:pt x="13327" y="19799"/>
                    <a:pt x="11698" y="19799"/>
                  </a:cubicBezTo>
                  <a:cubicBezTo>
                    <a:pt x="8327" y="19799"/>
                    <a:pt x="8055" y="19753"/>
                    <a:pt x="8055" y="18599"/>
                  </a:cubicBezTo>
                  <a:lnTo>
                    <a:pt x="8055" y="16608"/>
                  </a:lnTo>
                  <a:cubicBezTo>
                    <a:pt x="9887" y="15862"/>
                    <a:pt x="12038" y="14889"/>
                    <a:pt x="15725" y="13192"/>
                  </a:cubicBezTo>
                  <a:cubicBezTo>
                    <a:pt x="16065" y="13033"/>
                    <a:pt x="16178" y="13033"/>
                    <a:pt x="16857" y="13033"/>
                  </a:cubicBezTo>
                  <a:cubicBezTo>
                    <a:pt x="17037" y="13033"/>
                    <a:pt x="17128" y="13011"/>
                    <a:pt x="17128" y="12943"/>
                  </a:cubicBezTo>
                  <a:cubicBezTo>
                    <a:pt x="17128" y="12898"/>
                    <a:pt x="17083" y="12853"/>
                    <a:pt x="17015" y="12785"/>
                  </a:cubicBezTo>
                  <a:lnTo>
                    <a:pt x="15725" y="11631"/>
                  </a:lnTo>
                  <a:cubicBezTo>
                    <a:pt x="14390" y="12694"/>
                    <a:pt x="11495" y="14369"/>
                    <a:pt x="8055" y="16065"/>
                  </a:cubicBezTo>
                  <a:lnTo>
                    <a:pt x="8055" y="12898"/>
                  </a:lnTo>
                  <a:cubicBezTo>
                    <a:pt x="9368" y="11948"/>
                    <a:pt x="10771" y="10681"/>
                    <a:pt x="12377" y="9142"/>
                  </a:cubicBezTo>
                  <a:lnTo>
                    <a:pt x="20341" y="9142"/>
                  </a:lnTo>
                  <a:cubicBezTo>
                    <a:pt x="20522" y="9142"/>
                    <a:pt x="20613" y="9097"/>
                    <a:pt x="20613" y="9029"/>
                  </a:cubicBezTo>
                  <a:cubicBezTo>
                    <a:pt x="20613" y="8984"/>
                    <a:pt x="20545" y="8893"/>
                    <a:pt x="20432" y="8780"/>
                  </a:cubicBezTo>
                  <a:lnTo>
                    <a:pt x="18870" y="7264"/>
                  </a:lnTo>
                  <a:lnTo>
                    <a:pt x="17874" y="8644"/>
                  </a:lnTo>
                  <a:lnTo>
                    <a:pt x="12875" y="8644"/>
                  </a:lnTo>
                  <a:cubicBezTo>
                    <a:pt x="14752" y="6811"/>
                    <a:pt x="16426" y="4911"/>
                    <a:pt x="17400" y="3644"/>
                  </a:cubicBezTo>
                  <a:cubicBezTo>
                    <a:pt x="17558" y="3440"/>
                    <a:pt x="17671" y="3394"/>
                    <a:pt x="18350" y="3305"/>
                  </a:cubicBezTo>
                  <a:cubicBezTo>
                    <a:pt x="18508" y="3281"/>
                    <a:pt x="18599" y="3237"/>
                    <a:pt x="18599" y="3146"/>
                  </a:cubicBezTo>
                  <a:cubicBezTo>
                    <a:pt x="18599" y="3101"/>
                    <a:pt x="18530" y="3033"/>
                    <a:pt x="18440" y="2942"/>
                  </a:cubicBezTo>
                  <a:lnTo>
                    <a:pt x="17037" y="1857"/>
                  </a:lnTo>
                  <a:cubicBezTo>
                    <a:pt x="15770" y="4119"/>
                    <a:pt x="13915" y="6382"/>
                    <a:pt x="11562" y="8644"/>
                  </a:cubicBezTo>
                  <a:lnTo>
                    <a:pt x="9661" y="8644"/>
                  </a:lnTo>
                  <a:lnTo>
                    <a:pt x="9661" y="4730"/>
                  </a:lnTo>
                  <a:lnTo>
                    <a:pt x="14594" y="4730"/>
                  </a:lnTo>
                  <a:cubicBezTo>
                    <a:pt x="14753" y="4730"/>
                    <a:pt x="14820" y="4707"/>
                    <a:pt x="14820" y="4662"/>
                  </a:cubicBezTo>
                  <a:cubicBezTo>
                    <a:pt x="14820" y="4594"/>
                    <a:pt x="14775" y="4526"/>
                    <a:pt x="14662" y="4413"/>
                  </a:cubicBezTo>
                  <a:lnTo>
                    <a:pt x="13485" y="3101"/>
                  </a:lnTo>
                  <a:lnTo>
                    <a:pt x="12603" y="4232"/>
                  </a:lnTo>
                  <a:lnTo>
                    <a:pt x="9661" y="4232"/>
                  </a:lnTo>
                  <a:lnTo>
                    <a:pt x="9661" y="1449"/>
                  </a:lnTo>
                  <a:cubicBezTo>
                    <a:pt x="10317" y="1019"/>
                    <a:pt x="10386" y="975"/>
                    <a:pt x="10386" y="884"/>
                  </a:cubicBezTo>
                  <a:cubicBezTo>
                    <a:pt x="10386" y="816"/>
                    <a:pt x="10317" y="771"/>
                    <a:pt x="10204" y="725"/>
                  </a:cubicBezTo>
                  <a:lnTo>
                    <a:pt x="85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10" name="Google Shape;383;p50">
              <a:extLst>
                <a:ext uri="{FF2B5EF4-FFF2-40B4-BE49-F238E27FC236}">
                  <a16:creationId xmlns:a16="http://schemas.microsoft.com/office/drawing/2014/main" id="{42FA30E1-3BF1-3946-EE9E-DE049997EE80}"/>
                </a:ext>
              </a:extLst>
            </p:cNvPr>
            <p:cNvSpPr/>
            <p:nvPr/>
          </p:nvSpPr>
          <p:spPr>
            <a:xfrm>
              <a:off x="-285743" y="3040169"/>
              <a:ext cx="824990" cy="964397"/>
            </a:xfrm>
            <a:custGeom>
              <a:avLst/>
              <a:gdLst/>
              <a:ahLst/>
              <a:cxnLst/>
              <a:rect l="l" t="t" r="r" b="b"/>
              <a:pathLst>
                <a:path w="18079" h="21134" extrusionOk="0">
                  <a:moveTo>
                    <a:pt x="5997" y="4978"/>
                  </a:moveTo>
                  <a:lnTo>
                    <a:pt x="5997" y="10364"/>
                  </a:lnTo>
                  <a:lnTo>
                    <a:pt x="1132" y="10364"/>
                  </a:lnTo>
                  <a:lnTo>
                    <a:pt x="1132" y="4978"/>
                  </a:lnTo>
                  <a:close/>
                  <a:moveTo>
                    <a:pt x="10001" y="8757"/>
                  </a:moveTo>
                  <a:lnTo>
                    <a:pt x="9843" y="8960"/>
                  </a:lnTo>
                  <a:cubicBezTo>
                    <a:pt x="10975" y="10114"/>
                    <a:pt x="11653" y="11337"/>
                    <a:pt x="11903" y="12422"/>
                  </a:cubicBezTo>
                  <a:cubicBezTo>
                    <a:pt x="11992" y="12852"/>
                    <a:pt x="12105" y="12987"/>
                    <a:pt x="12446" y="12987"/>
                  </a:cubicBezTo>
                  <a:cubicBezTo>
                    <a:pt x="12762" y="12987"/>
                    <a:pt x="13101" y="12513"/>
                    <a:pt x="13101" y="11902"/>
                  </a:cubicBezTo>
                  <a:cubicBezTo>
                    <a:pt x="13101" y="11698"/>
                    <a:pt x="13056" y="11494"/>
                    <a:pt x="12988" y="11291"/>
                  </a:cubicBezTo>
                  <a:cubicBezTo>
                    <a:pt x="12761" y="10657"/>
                    <a:pt x="11834" y="9753"/>
                    <a:pt x="10001" y="8757"/>
                  </a:cubicBezTo>
                  <a:close/>
                  <a:moveTo>
                    <a:pt x="5997" y="10861"/>
                  </a:moveTo>
                  <a:lnTo>
                    <a:pt x="5997" y="16766"/>
                  </a:lnTo>
                  <a:lnTo>
                    <a:pt x="1132" y="16766"/>
                  </a:lnTo>
                  <a:lnTo>
                    <a:pt x="1132" y="10861"/>
                  </a:lnTo>
                  <a:close/>
                  <a:moveTo>
                    <a:pt x="3961" y="1"/>
                  </a:moveTo>
                  <a:cubicBezTo>
                    <a:pt x="3598" y="1336"/>
                    <a:pt x="3055" y="3055"/>
                    <a:pt x="2444" y="4504"/>
                  </a:cubicBezTo>
                  <a:lnTo>
                    <a:pt x="1381" y="4504"/>
                  </a:lnTo>
                  <a:lnTo>
                    <a:pt x="1" y="3372"/>
                  </a:lnTo>
                  <a:lnTo>
                    <a:pt x="1" y="3372"/>
                  </a:lnTo>
                  <a:cubicBezTo>
                    <a:pt x="46" y="4050"/>
                    <a:pt x="68" y="4435"/>
                    <a:pt x="68" y="5589"/>
                  </a:cubicBezTo>
                  <a:lnTo>
                    <a:pt x="68" y="14979"/>
                  </a:lnTo>
                  <a:cubicBezTo>
                    <a:pt x="68" y="16201"/>
                    <a:pt x="46" y="18124"/>
                    <a:pt x="1" y="19391"/>
                  </a:cubicBezTo>
                  <a:lnTo>
                    <a:pt x="1" y="19550"/>
                  </a:lnTo>
                  <a:cubicBezTo>
                    <a:pt x="1" y="19935"/>
                    <a:pt x="46" y="20092"/>
                    <a:pt x="227" y="20092"/>
                  </a:cubicBezTo>
                  <a:cubicBezTo>
                    <a:pt x="340" y="20092"/>
                    <a:pt x="475" y="20048"/>
                    <a:pt x="679" y="19957"/>
                  </a:cubicBezTo>
                  <a:cubicBezTo>
                    <a:pt x="1086" y="19776"/>
                    <a:pt x="1132" y="19708"/>
                    <a:pt x="1132" y="19414"/>
                  </a:cubicBezTo>
                  <a:lnTo>
                    <a:pt x="1132" y="17264"/>
                  </a:lnTo>
                  <a:lnTo>
                    <a:pt x="5997" y="17264"/>
                  </a:lnTo>
                  <a:lnTo>
                    <a:pt x="5997" y="18916"/>
                  </a:lnTo>
                  <a:cubicBezTo>
                    <a:pt x="5997" y="19097"/>
                    <a:pt x="6019" y="19210"/>
                    <a:pt x="6155" y="19210"/>
                  </a:cubicBezTo>
                  <a:cubicBezTo>
                    <a:pt x="6223" y="19210"/>
                    <a:pt x="6359" y="19165"/>
                    <a:pt x="6585" y="19074"/>
                  </a:cubicBezTo>
                  <a:cubicBezTo>
                    <a:pt x="7083" y="18870"/>
                    <a:pt x="7174" y="18781"/>
                    <a:pt x="7174" y="18440"/>
                  </a:cubicBezTo>
                  <a:lnTo>
                    <a:pt x="7174" y="18305"/>
                  </a:lnTo>
                  <a:cubicBezTo>
                    <a:pt x="7106" y="17286"/>
                    <a:pt x="7060" y="15884"/>
                    <a:pt x="7060" y="14165"/>
                  </a:cubicBezTo>
                  <a:lnTo>
                    <a:pt x="7060" y="5408"/>
                  </a:lnTo>
                  <a:lnTo>
                    <a:pt x="7830" y="4933"/>
                  </a:lnTo>
                  <a:cubicBezTo>
                    <a:pt x="7943" y="4865"/>
                    <a:pt x="8010" y="4820"/>
                    <a:pt x="8010" y="4752"/>
                  </a:cubicBezTo>
                  <a:cubicBezTo>
                    <a:pt x="8010" y="4707"/>
                    <a:pt x="7943" y="4639"/>
                    <a:pt x="7830" y="4571"/>
                  </a:cubicBezTo>
                  <a:lnTo>
                    <a:pt x="6404" y="3463"/>
                  </a:lnTo>
                  <a:lnTo>
                    <a:pt x="5657" y="4504"/>
                  </a:lnTo>
                  <a:lnTo>
                    <a:pt x="2875" y="4504"/>
                  </a:lnTo>
                  <a:lnTo>
                    <a:pt x="4661" y="1629"/>
                  </a:lnTo>
                  <a:cubicBezTo>
                    <a:pt x="4865" y="1313"/>
                    <a:pt x="5091" y="1155"/>
                    <a:pt x="5408" y="1109"/>
                  </a:cubicBezTo>
                  <a:cubicBezTo>
                    <a:pt x="5567" y="1087"/>
                    <a:pt x="5657" y="1042"/>
                    <a:pt x="5657" y="973"/>
                  </a:cubicBezTo>
                  <a:cubicBezTo>
                    <a:pt x="5657" y="905"/>
                    <a:pt x="5567" y="838"/>
                    <a:pt x="5385" y="747"/>
                  </a:cubicBezTo>
                  <a:lnTo>
                    <a:pt x="3961" y="1"/>
                  </a:lnTo>
                  <a:close/>
                  <a:moveTo>
                    <a:pt x="11585" y="91"/>
                  </a:moveTo>
                  <a:cubicBezTo>
                    <a:pt x="10725" y="3237"/>
                    <a:pt x="9210" y="7423"/>
                    <a:pt x="7717" y="10138"/>
                  </a:cubicBezTo>
                  <a:lnTo>
                    <a:pt x="7965" y="10296"/>
                  </a:lnTo>
                  <a:cubicBezTo>
                    <a:pt x="9051" y="8734"/>
                    <a:pt x="9866" y="7287"/>
                    <a:pt x="10838" y="5137"/>
                  </a:cubicBezTo>
                  <a:lnTo>
                    <a:pt x="16133" y="5137"/>
                  </a:lnTo>
                  <a:cubicBezTo>
                    <a:pt x="16020" y="10590"/>
                    <a:pt x="15793" y="15206"/>
                    <a:pt x="15590" y="17401"/>
                  </a:cubicBezTo>
                  <a:cubicBezTo>
                    <a:pt x="15477" y="18736"/>
                    <a:pt x="15296" y="19323"/>
                    <a:pt x="14187" y="19323"/>
                  </a:cubicBezTo>
                  <a:cubicBezTo>
                    <a:pt x="13600" y="19323"/>
                    <a:pt x="12739" y="19142"/>
                    <a:pt x="11472" y="18848"/>
                  </a:cubicBezTo>
                  <a:lnTo>
                    <a:pt x="11449" y="19210"/>
                  </a:lnTo>
                  <a:cubicBezTo>
                    <a:pt x="13509" y="19753"/>
                    <a:pt x="14029" y="20092"/>
                    <a:pt x="14278" y="20862"/>
                  </a:cubicBezTo>
                  <a:cubicBezTo>
                    <a:pt x="14346" y="21043"/>
                    <a:pt x="14391" y="21133"/>
                    <a:pt x="14482" y="21133"/>
                  </a:cubicBezTo>
                  <a:cubicBezTo>
                    <a:pt x="14504" y="21133"/>
                    <a:pt x="14550" y="21111"/>
                    <a:pt x="14595" y="21088"/>
                  </a:cubicBezTo>
                  <a:cubicBezTo>
                    <a:pt x="16337" y="20115"/>
                    <a:pt x="16541" y="19437"/>
                    <a:pt x="16699" y="17332"/>
                  </a:cubicBezTo>
                  <a:cubicBezTo>
                    <a:pt x="16834" y="15387"/>
                    <a:pt x="17015" y="11450"/>
                    <a:pt x="17174" y="5589"/>
                  </a:cubicBezTo>
                  <a:lnTo>
                    <a:pt x="17899" y="5159"/>
                  </a:lnTo>
                  <a:cubicBezTo>
                    <a:pt x="18034" y="5069"/>
                    <a:pt x="18079" y="5024"/>
                    <a:pt x="18079" y="4956"/>
                  </a:cubicBezTo>
                  <a:cubicBezTo>
                    <a:pt x="18079" y="4887"/>
                    <a:pt x="18034" y="4820"/>
                    <a:pt x="17899" y="4730"/>
                  </a:cubicBezTo>
                  <a:lnTo>
                    <a:pt x="16473" y="3576"/>
                  </a:lnTo>
                  <a:lnTo>
                    <a:pt x="15817" y="4639"/>
                  </a:lnTo>
                  <a:lnTo>
                    <a:pt x="11066" y="4639"/>
                  </a:lnTo>
                  <a:cubicBezTo>
                    <a:pt x="11405" y="3892"/>
                    <a:pt x="11789" y="3055"/>
                    <a:pt x="12196" y="2105"/>
                  </a:cubicBezTo>
                  <a:cubicBezTo>
                    <a:pt x="12468" y="1494"/>
                    <a:pt x="12649" y="1314"/>
                    <a:pt x="12898" y="1268"/>
                  </a:cubicBezTo>
                  <a:cubicBezTo>
                    <a:pt x="13146" y="1223"/>
                    <a:pt x="13259" y="1155"/>
                    <a:pt x="13259" y="1064"/>
                  </a:cubicBezTo>
                  <a:cubicBezTo>
                    <a:pt x="13259" y="973"/>
                    <a:pt x="13146" y="883"/>
                    <a:pt x="12920" y="770"/>
                  </a:cubicBezTo>
                  <a:lnTo>
                    <a:pt x="11585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BA1EA66-4AEF-C21B-A7CD-3574404FBA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564" t="2651" b="3909"/>
          <a:stretch/>
        </p:blipFill>
        <p:spPr>
          <a:xfrm>
            <a:off x="3870250" y="1963479"/>
            <a:ext cx="1795033" cy="26400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AE746B-0FED-4564-2B5F-14B27247A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99976">
            <a:off x="3647989" y="3177048"/>
            <a:ext cx="444523" cy="9180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1D997F-14D7-2A38-F283-6DB63728F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9521">
            <a:off x="3776865" y="3988089"/>
            <a:ext cx="444523" cy="9180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9E100C-E3DF-ABEF-AC6F-728FBE18F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370193">
            <a:off x="3921782" y="4267381"/>
            <a:ext cx="444523" cy="9180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038F67-5F47-87F5-4BAC-7B1A268D3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917536">
            <a:off x="4927127" y="4226590"/>
            <a:ext cx="444523" cy="918021"/>
          </a:xfrm>
          <a:prstGeom prst="rect">
            <a:avLst/>
          </a:prstGeom>
        </p:spPr>
      </p:pic>
      <p:sp>
        <p:nvSpPr>
          <p:cNvPr id="26" name="Google Shape;375;p50">
            <a:extLst>
              <a:ext uri="{FF2B5EF4-FFF2-40B4-BE49-F238E27FC236}">
                <a16:creationId xmlns:a16="http://schemas.microsoft.com/office/drawing/2014/main" id="{4BAE5DBB-BE2C-936D-C952-5072E762103D}"/>
              </a:ext>
            </a:extLst>
          </p:cNvPr>
          <p:cNvSpPr txBox="1">
            <a:spLocks/>
          </p:cNvSpPr>
          <p:nvPr/>
        </p:nvSpPr>
        <p:spPr>
          <a:xfrm>
            <a:off x="3796772" y="1601317"/>
            <a:ext cx="1708299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0" i="0" u="none" strike="noStrike" cap="none">
                <a:solidFill>
                  <a:schemeClr val="lt2"/>
                </a:solidFill>
                <a:latin typeface="Merienda One"/>
                <a:ea typeface="Merienda One"/>
                <a:cs typeface="Merienda One"/>
                <a:sym typeface="Meriend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Jua"/>
              <a:buNone/>
              <a:defRPr sz="2000" b="1" i="0" u="none" strike="noStrike" cap="non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pPr marL="0" indent="0"/>
            <a:r>
              <a:rPr lang="en-SG" dirty="0"/>
              <a:t>(Plum vase)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 build="p"/>
      <p:bldP spid="26" grpId="0"/>
    </p:bldLst>
  </p:timing>
</p:sld>
</file>

<file path=ppt/theme/theme1.xml><?xml version="1.0" encoding="utf-8"?>
<a:theme xmlns:a="http://schemas.openxmlformats.org/drawingml/2006/main" name="Ancient History of China Thesis by Slidesgo">
  <a:themeElements>
    <a:clrScheme name="Simple Light">
      <a:dk1>
        <a:srgbClr val="232322"/>
      </a:dk1>
      <a:lt1>
        <a:srgbClr val="F7FAF2"/>
      </a:lt1>
      <a:dk2>
        <a:srgbClr val="99C8A7"/>
      </a:dk2>
      <a:lt2>
        <a:srgbClr val="97B2A4"/>
      </a:lt2>
      <a:accent1>
        <a:srgbClr val="7C836B"/>
      </a:accent1>
      <a:accent2>
        <a:srgbClr val="F0E5D0"/>
      </a:accent2>
      <a:accent3>
        <a:srgbClr val="9A5C47"/>
      </a:accent3>
      <a:accent4>
        <a:srgbClr val="D48C72"/>
      </a:accent4>
      <a:accent5>
        <a:srgbClr val="F19072"/>
      </a:accent5>
      <a:accent6>
        <a:srgbClr val="F8CDC1"/>
      </a:accent6>
      <a:hlink>
        <a:srgbClr val="2323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517</Words>
  <Application>Microsoft Office PowerPoint</Application>
  <PresentationFormat>On-screen Show (16:9)</PresentationFormat>
  <Paragraphs>183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var(--jp-content-font-family)</vt:lpstr>
      <vt:lpstr>-apple-system</vt:lpstr>
      <vt:lpstr>Anaheim</vt:lpstr>
      <vt:lpstr>Nunito</vt:lpstr>
      <vt:lpstr>Maven Pro</vt:lpstr>
      <vt:lpstr>Jua</vt:lpstr>
      <vt:lpstr>Merienda One</vt:lpstr>
      <vt:lpstr>Arial Unicode MS</vt:lpstr>
      <vt:lpstr>Ancient History of China Thesis by Slidesgo</vt:lpstr>
      <vt:lpstr>Chinese Antique Porcelain Shapes classifier</vt:lpstr>
      <vt:lpstr>Table of contents</vt:lpstr>
      <vt:lpstr>Introduction</vt:lpstr>
      <vt:lpstr>Chinese Antique Porcelain</vt:lpstr>
      <vt:lpstr>Problem Statement</vt:lpstr>
      <vt:lpstr>Data</vt:lpstr>
      <vt:lpstr>Porcelain Shapes</vt:lpstr>
      <vt:lpstr>Porcelain Shapes</vt:lpstr>
      <vt:lpstr>Porcelain Shapes</vt:lpstr>
      <vt:lpstr>Dataset</vt:lpstr>
      <vt:lpstr>Dataset</vt:lpstr>
      <vt:lpstr>Dataset</vt:lpstr>
      <vt:lpstr>Image augmentation</vt:lpstr>
      <vt:lpstr>Image augmentation</vt:lpstr>
      <vt:lpstr>Modelling</vt:lpstr>
      <vt:lpstr>Baseline</vt:lpstr>
      <vt:lpstr>2nd stage</vt:lpstr>
      <vt:lpstr>Model Comparison</vt:lpstr>
      <vt:lpstr>VGG 19</vt:lpstr>
      <vt:lpstr>Plotting</vt:lpstr>
      <vt:lpstr>Misclassified images</vt:lpstr>
      <vt:lpstr>Conclusions</vt:lpstr>
      <vt:lpstr>Conclusions</vt:lpstr>
      <vt:lpstr>Future work</vt:lpstr>
      <vt:lpstr>Thanks!</vt:lpstr>
      <vt:lpstr>Struggles</vt:lpstr>
      <vt:lpstr>China 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Chinese Antique Porcelain Shapes classifier</dc:title>
  <dc:creator>Hao Han Cheong</dc:creator>
  <cp:lastModifiedBy>Hao Han Cheong</cp:lastModifiedBy>
  <cp:revision>2</cp:revision>
  <dcterms:modified xsi:type="dcterms:W3CDTF">2022-09-06T12:20:12Z</dcterms:modified>
</cp:coreProperties>
</file>